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4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16" r:id="rId1"/>
    <p:sldMasterId id="2147483917" r:id="rId2"/>
    <p:sldMasterId id="2147483918" r:id="rId3"/>
    <p:sldMasterId id="2147483919" r:id="rId4"/>
    <p:sldMasterId id="2147483920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5143500" type="screen16x9"/>
  <p:notesSz cx="6858000" cy="9144000"/>
  <p:embeddedFontLst>
    <p:embeddedFont>
      <p:font typeface="Avenir" panose="02000503020000020003" pitchFamily="2" charset="0"/>
      <p:regular r:id="rId18"/>
      <p:italic r:id="rId19"/>
    </p:embeddedFont>
    <p:embeddedFont>
      <p:font typeface="Cormorant Garamond" pitchFamily="2" charset="77"/>
      <p:regular r:id="rId20"/>
      <p:bold r:id="rId21"/>
      <p:italic r:id="rId22"/>
      <p:boldItalic r:id="rId23"/>
    </p:embeddedFont>
    <p:embeddedFont>
      <p:font typeface="Cormorant Garamond Medium" pitchFamily="2" charset="77"/>
      <p:regular r:id="rId24"/>
      <p:bold r:id="rId25"/>
      <p:italic r:id="rId26"/>
      <p:boldItalic r:id="rId27"/>
    </p:embeddedFont>
    <p:embeddedFont>
      <p:font typeface="Cormorant Garamond SemiBold" pitchFamily="2" charset="77"/>
      <p:regular r:id="rId28"/>
      <p:bold r:id="rId29"/>
      <p:italic r:id="rId30"/>
      <p:boldItalic r:id="rId31"/>
    </p:embeddedFont>
    <p:embeddedFont>
      <p:font typeface="EB Garamond" pitchFamily="2" charset="0"/>
      <p:regular r:id="rId32"/>
      <p:bold r:id="rId33"/>
      <p:italic r:id="rId34"/>
      <p:boldItalic r:id="rId35"/>
    </p:embeddedFont>
    <p:embeddedFont>
      <p:font typeface="Helvetica Neue" panose="02000503000000020004" pitchFamily="2" charset="0"/>
      <p:regular r:id="rId36"/>
      <p:bold r:id="rId37"/>
      <p:italic r:id="rId38"/>
      <p:boldItalic r:id="rId39"/>
    </p:embeddedFont>
    <p:embeddedFont>
      <p:font typeface="Helvetica Neue Light" panose="02000403000000020004" pitchFamily="2" charset="0"/>
      <p:regular r:id="rId40"/>
      <p:bold r:id="rId41"/>
      <p:italic r:id="rId42"/>
      <p:boldItalic r:id="rId43"/>
    </p:embeddedFont>
    <p:embeddedFont>
      <p:font typeface="Lora" pitchFamily="2" charset="77"/>
      <p:regular r:id="rId44"/>
      <p:bold r:id="rId45"/>
      <p:italic r:id="rId46"/>
      <p:boldItalic r:id="rId47"/>
    </p:embeddedFont>
    <p:embeddedFont>
      <p:font typeface="Playfair Display" pitchFamily="2" charset="77"/>
      <p:regular r:id="rId48"/>
      <p:bold r:id="rId49"/>
      <p:italic r:id="rId50"/>
      <p:boldItalic r:id="rId51"/>
    </p:embeddedFont>
    <p:embeddedFont>
      <p:font typeface="Playfair Display Regular" pitchFamily="2" charset="77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Roboto Light" panose="020F0302020204030204" pitchFamily="34" charset="0"/>
      <p:regular r:id="rId60"/>
      <p:bold r:id="rId61"/>
      <p:italic r:id="rId62"/>
      <p:boldItalic r:id="rId63"/>
    </p:embeddedFont>
    <p:embeddedFont>
      <p:font typeface="Roboto Mono" pitchFamily="49" charset="0"/>
      <p:regular r:id="rId64"/>
      <p:bold r:id="rId65"/>
      <p:italic r:id="rId66"/>
      <p:boldItalic r:id="rId67"/>
    </p:embeddedFont>
    <p:embeddedFont>
      <p:font typeface="Roboto Mono Regular" pitchFamily="49" charset="0"/>
      <p:regular r:id="rId68"/>
      <p:bold r:id="rId69"/>
      <p:italic r:id="rId70"/>
      <p:boldItalic r:id="rId71"/>
    </p:embeddedFont>
    <p:embeddedFont>
      <p:font typeface="Roboto Thin" panose="020F0302020204030204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63" Type="http://schemas.openxmlformats.org/officeDocument/2006/relationships/font" Target="fonts/font46.fntdata"/><Relationship Id="rId68" Type="http://schemas.openxmlformats.org/officeDocument/2006/relationships/font" Target="fonts/font51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font" Target="fonts/font36.fntdata"/><Relationship Id="rId58" Type="http://schemas.openxmlformats.org/officeDocument/2006/relationships/font" Target="fonts/font41.fntdata"/><Relationship Id="rId66" Type="http://schemas.openxmlformats.org/officeDocument/2006/relationships/font" Target="fonts/font49.fntdata"/><Relationship Id="rId74" Type="http://schemas.openxmlformats.org/officeDocument/2006/relationships/font" Target="fonts/font57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4.fntdata"/><Relationship Id="rId19" Type="http://schemas.openxmlformats.org/officeDocument/2006/relationships/font" Target="fonts/font2.fntdata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font" Target="fonts/font39.fntdata"/><Relationship Id="rId64" Type="http://schemas.openxmlformats.org/officeDocument/2006/relationships/font" Target="fonts/font47.fntdata"/><Relationship Id="rId69" Type="http://schemas.openxmlformats.org/officeDocument/2006/relationships/font" Target="fonts/font52.fntdata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34.fntdata"/><Relationship Id="rId72" Type="http://schemas.openxmlformats.org/officeDocument/2006/relationships/font" Target="fonts/font5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59" Type="http://schemas.openxmlformats.org/officeDocument/2006/relationships/font" Target="fonts/font42.fntdata"/><Relationship Id="rId67" Type="http://schemas.openxmlformats.org/officeDocument/2006/relationships/font" Target="fonts/font50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54" Type="http://schemas.openxmlformats.org/officeDocument/2006/relationships/font" Target="fonts/font37.fntdata"/><Relationship Id="rId62" Type="http://schemas.openxmlformats.org/officeDocument/2006/relationships/font" Target="fonts/font45.fntdata"/><Relationship Id="rId70" Type="http://schemas.openxmlformats.org/officeDocument/2006/relationships/font" Target="fonts/font53.fntdata"/><Relationship Id="rId75" Type="http://schemas.openxmlformats.org/officeDocument/2006/relationships/font" Target="fonts/font5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openxmlformats.org/officeDocument/2006/relationships/font" Target="fonts/font40.fntdata"/><Relationship Id="rId10" Type="http://schemas.openxmlformats.org/officeDocument/2006/relationships/slide" Target="slides/slide5.xml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Relationship Id="rId60" Type="http://schemas.openxmlformats.org/officeDocument/2006/relationships/font" Target="fonts/font43.fntdata"/><Relationship Id="rId65" Type="http://schemas.openxmlformats.org/officeDocument/2006/relationships/font" Target="fonts/font48.fntdata"/><Relationship Id="rId73" Type="http://schemas.openxmlformats.org/officeDocument/2006/relationships/font" Target="fonts/font56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39" Type="http://schemas.openxmlformats.org/officeDocument/2006/relationships/font" Target="fonts/font22.fntdata"/><Relationship Id="rId34" Type="http://schemas.openxmlformats.org/officeDocument/2006/relationships/font" Target="fonts/font17.fntdata"/><Relationship Id="rId50" Type="http://schemas.openxmlformats.org/officeDocument/2006/relationships/font" Target="fonts/font33.fntdata"/><Relationship Id="rId55" Type="http://schemas.openxmlformats.org/officeDocument/2006/relationships/font" Target="fonts/font38.fntdata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font" Target="fonts/font54.fntdata"/><Relationship Id="rId2" Type="http://schemas.openxmlformats.org/officeDocument/2006/relationships/slideMaster" Target="slideMasters/slideMaster2.xml"/><Relationship Id="rId2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ge8e2b6260c_7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Note: full name of panel is: Health and Economic Outcomes Accountability Oversight Advisory Panel</a:t>
            </a:r>
            <a:endParaRPr/>
          </a:p>
        </p:txBody>
      </p:sp>
      <p:sp>
        <p:nvSpPr>
          <p:cNvPr id="2293" name="Google Shape;2293;ge8e2b6260c_7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e83d051d03_11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e83d051d03_11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e70afd0287_0_7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4" name="Google Shape;2734;ge70afd0287_0_7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ea0a1761c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300" name="Google Shape;2300;gea0a1761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ea0a1761c0_0_24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309" name="Google Shape;2309;gea0a1761c0_0_2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e83d051d03_10_1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9" name="Google Shape;2629;ge83d051d03_10_1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ge83d051d03_11_1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6" name="Google Shape;2646;ge83d051d03_11_1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Google Shape;2663;ge83d051d03_1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" name="Google Shape;2664;ge83d051d03_1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ge83d051d03_1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3" name="Google Shape;2673;ge83d051d03_1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83d051d03_1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683" name="Google Shape;2683;ge83d051d03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Google Shape;2697;ge83d051d03_11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8" name="Google Shape;2698;ge83d051d03_11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2">
  <p:cSld name="Graphs &amp; Charts v2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0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0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1" name="Google Shape;751;p10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752" name="Google Shape;752;p10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103"/>
          <p:cNvSpPr txBox="1">
            <a:spLocks noGrp="1"/>
          </p:cNvSpPr>
          <p:nvPr>
            <p:ph type="body" idx="2"/>
          </p:nvPr>
        </p:nvSpPr>
        <p:spPr>
          <a:xfrm>
            <a:off x="4841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754" name="Google Shape;754;p103"/>
          <p:cNvSpPr txBox="1">
            <a:spLocks noGrp="1"/>
          </p:cNvSpPr>
          <p:nvPr>
            <p:ph type="body" idx="3"/>
          </p:nvPr>
        </p:nvSpPr>
        <p:spPr>
          <a:xfrm>
            <a:off x="3311219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755" name="Google Shape;755;p103"/>
          <p:cNvSpPr txBox="1">
            <a:spLocks noGrp="1"/>
          </p:cNvSpPr>
          <p:nvPr>
            <p:ph type="body" idx="4"/>
          </p:nvPr>
        </p:nvSpPr>
        <p:spPr>
          <a:xfrm>
            <a:off x="61395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756" name="Google Shape;756;p103"/>
          <p:cNvSpPr txBox="1">
            <a:spLocks noGrp="1"/>
          </p:cNvSpPr>
          <p:nvPr>
            <p:ph type="body" idx="5"/>
          </p:nvPr>
        </p:nvSpPr>
        <p:spPr>
          <a:xfrm>
            <a:off x="484800" y="43427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p10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03"/>
          <p:cNvSpPr txBox="1"/>
          <p:nvPr/>
        </p:nvSpPr>
        <p:spPr>
          <a:xfrm>
            <a:off x="30289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PROPRIETARY &amp; CONFIDENTIAL</a:t>
            </a:r>
            <a:endParaRPr sz="7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5">
  <p:cSld name="Color Split Slides v2 color 5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10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" y="0"/>
            <a:ext cx="456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0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762" name="Google Shape;762;p10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10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764" name="Google Shape;764;p104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765" name="Google Shape;765;p104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104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04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0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9" name="Google Shape;769;p10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775" y="4791600"/>
            <a:ext cx="973328" cy="173341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04"/>
          <p:cNvSpPr txBox="1"/>
          <p:nvPr/>
        </p:nvSpPr>
        <p:spPr>
          <a:xfrm>
            <a:off x="4" y="4772775"/>
            <a:ext cx="4564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PROPRIETARY &amp; CONFIDENTIAL</a:t>
            </a:r>
            <a:endParaRPr sz="7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2">
  <p:cSld name="Color split  _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10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0" y="0"/>
            <a:ext cx="45647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0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06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781" name="Google Shape;781;p10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782" name="Google Shape;782;p106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3" name="Google Shape;783;p10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06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106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06"/>
          <p:cNvSpPr txBox="1"/>
          <p:nvPr/>
        </p:nvSpPr>
        <p:spPr>
          <a:xfrm>
            <a:off x="595549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PROPRIETARY &amp; CONFIDENTIAL</a:t>
            </a:r>
            <a:endParaRPr sz="7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 v1">
  <p:cSld name="diagram venn x 2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0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789" name="Google Shape;789;p10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790" name="Google Shape;790;p10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8172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07"/>
          <p:cNvSpPr txBox="1">
            <a:spLocks noGrp="1"/>
          </p:cNvSpPr>
          <p:nvPr>
            <p:ph type="body" idx="2"/>
          </p:nvPr>
        </p:nvSpPr>
        <p:spPr>
          <a:xfrm>
            <a:off x="485775" y="2012149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107"/>
          <p:cNvSpPr txBox="1">
            <a:spLocks noGrp="1"/>
          </p:cNvSpPr>
          <p:nvPr>
            <p:ph type="body" idx="3"/>
          </p:nvPr>
        </p:nvSpPr>
        <p:spPr>
          <a:xfrm>
            <a:off x="6372374" y="2012149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p107"/>
          <p:cNvSpPr txBox="1">
            <a:spLocks noGrp="1"/>
          </p:cNvSpPr>
          <p:nvPr>
            <p:ph type="body" idx="4"/>
          </p:nvPr>
        </p:nvSpPr>
        <p:spPr>
          <a:xfrm>
            <a:off x="485774" y="3474582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v1">
  <p:cSld name="Cover v1">
    <p:bg>
      <p:bgPr>
        <a:solidFill>
          <a:schemeClr val="accent1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0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10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99977">
            <a:off x="-418613" y="684243"/>
            <a:ext cx="2736426" cy="188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0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4431569">
            <a:off x="8427126" y="784834"/>
            <a:ext cx="418174" cy="414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8" name="Google Shape;798;p108"/>
          <p:cNvGrpSpPr/>
          <p:nvPr/>
        </p:nvGrpSpPr>
        <p:grpSpPr>
          <a:xfrm>
            <a:off x="4856988" y="101439"/>
            <a:ext cx="3410844" cy="2470297"/>
            <a:chOff x="4051086" y="-263013"/>
            <a:chExt cx="4103517" cy="2971965"/>
          </a:xfrm>
        </p:grpSpPr>
        <p:pic>
          <p:nvPicPr>
            <p:cNvPr id="799" name="Google Shape;799;p108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76775">
              <a:off x="5172742" y="22366"/>
              <a:ext cx="2822362" cy="2503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108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99983">
              <a:off x="5868250" y="368093"/>
              <a:ext cx="876941" cy="907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1" name="Google Shape;801;p108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2" t="-7075"/>
            <a:stretch/>
          </p:blipFill>
          <p:spPr>
            <a:xfrm rot="1861774">
              <a:off x="4081245" y="197461"/>
              <a:ext cx="1970953" cy="664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2" name="Google Shape;802;p108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5360">
            <a:off x="5953682" y="2990924"/>
            <a:ext cx="2173986" cy="189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08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91350">
            <a:off x="1650451" y="3520213"/>
            <a:ext cx="1221620" cy="12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08"/>
          <p:cNvSpPr txBox="1">
            <a:spLocks noGrp="1"/>
          </p:cNvSpPr>
          <p:nvPr>
            <p:ph type="ctrTitle"/>
          </p:nvPr>
        </p:nvSpPr>
        <p:spPr>
          <a:xfrm>
            <a:off x="1768928" y="1537083"/>
            <a:ext cx="5606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morant Garamond Medium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5" name="Google Shape;805;p108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599" y="4836106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08"/>
          <p:cNvSpPr txBox="1"/>
          <p:nvPr/>
        </p:nvSpPr>
        <p:spPr>
          <a:xfrm>
            <a:off x="7348442" y="4784256"/>
            <a:ext cx="1309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Roboto"/>
              <a:buNone/>
            </a:pPr>
            <a:r>
              <a:rPr lang="en" sz="800" b="0" i="0" u="none" strike="noStrike" cap="none">
                <a:solidFill>
                  <a:schemeClr val="accent6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800" b="0" i="0" u="none" strike="noStrike" cap="none">
              <a:solidFill>
                <a:schemeClr val="accent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07" name="Google Shape;807;p108"/>
          <p:cNvSpPr txBox="1">
            <a:spLocks noGrp="1"/>
          </p:cNvSpPr>
          <p:nvPr>
            <p:ph type="body" idx="1"/>
          </p:nvPr>
        </p:nvSpPr>
        <p:spPr>
          <a:xfrm>
            <a:off x="474696" y="4692650"/>
            <a:ext cx="29481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Roboto Mono"/>
              <a:buNone/>
              <a:defRPr sz="800">
                <a:solidFill>
                  <a:schemeClr val="accent6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v2 ">
  <p:cSld name="Cover v2 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10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9"/>
          <p:cNvSpPr txBox="1">
            <a:spLocks noGrp="1"/>
          </p:cNvSpPr>
          <p:nvPr>
            <p:ph type="ctrTitle"/>
          </p:nvPr>
        </p:nvSpPr>
        <p:spPr>
          <a:xfrm>
            <a:off x="1768928" y="1537083"/>
            <a:ext cx="5606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morant Garamond Medium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1" name="Google Shape;811;p1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599" y="4836106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09"/>
          <p:cNvSpPr txBox="1"/>
          <p:nvPr/>
        </p:nvSpPr>
        <p:spPr>
          <a:xfrm>
            <a:off x="7348442" y="4784256"/>
            <a:ext cx="1309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Roboto"/>
              <a:buNone/>
            </a:pPr>
            <a:r>
              <a:rPr lang="en" sz="800" b="0" i="0" u="none" strike="noStrike" cap="none">
                <a:solidFill>
                  <a:schemeClr val="accent6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800" b="0" i="0" u="none" strike="noStrike" cap="none">
              <a:solidFill>
                <a:schemeClr val="accent6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Roboto"/>
              <a:buNone/>
            </a:pPr>
            <a:endParaRPr sz="900" b="0" i="0" u="none" strike="noStrike" cap="non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3" name="Google Shape;813;p109"/>
          <p:cNvSpPr txBox="1">
            <a:spLocks noGrp="1"/>
          </p:cNvSpPr>
          <p:nvPr>
            <p:ph type="body" idx="1"/>
          </p:nvPr>
        </p:nvSpPr>
        <p:spPr>
          <a:xfrm>
            <a:off x="474696" y="4692650"/>
            <a:ext cx="29481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800"/>
              <a:buFont typeface="Roboto Mono"/>
              <a:buNone/>
              <a:defRPr sz="800">
                <a:solidFill>
                  <a:schemeClr val="accent6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 v1">
  <p:cSld name="Team x 4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10"/>
          <p:cNvSpPr txBox="1">
            <a:spLocks noGrp="1"/>
          </p:cNvSpPr>
          <p:nvPr>
            <p:ph type="body" idx="1"/>
          </p:nvPr>
        </p:nvSpPr>
        <p:spPr>
          <a:xfrm>
            <a:off x="6982364" y="3150861"/>
            <a:ext cx="1672500" cy="20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  <a:reflection dist="38100" dir="5400000" fadeDir="5400012" sy="-100000" algn="bl" rotWithShape="0"/>
          </a:effectLst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6" name="Google Shape;816;p110"/>
          <p:cNvSpPr txBox="1">
            <a:spLocks noGrp="1"/>
          </p:cNvSpPr>
          <p:nvPr>
            <p:ph type="body" idx="2"/>
          </p:nvPr>
        </p:nvSpPr>
        <p:spPr>
          <a:xfrm>
            <a:off x="485776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7" name="Google Shape;817;p110"/>
          <p:cNvSpPr txBox="1">
            <a:spLocks noGrp="1"/>
          </p:cNvSpPr>
          <p:nvPr>
            <p:ph type="body" idx="3"/>
          </p:nvPr>
        </p:nvSpPr>
        <p:spPr>
          <a:xfrm>
            <a:off x="2657134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p110"/>
          <p:cNvSpPr txBox="1">
            <a:spLocks noGrp="1"/>
          </p:cNvSpPr>
          <p:nvPr>
            <p:ph type="body" idx="4"/>
          </p:nvPr>
        </p:nvSpPr>
        <p:spPr>
          <a:xfrm>
            <a:off x="4832130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10"/>
          <p:cNvSpPr txBox="1">
            <a:spLocks noGrp="1"/>
          </p:cNvSpPr>
          <p:nvPr>
            <p:ph type="body" idx="5"/>
          </p:nvPr>
        </p:nvSpPr>
        <p:spPr>
          <a:xfrm>
            <a:off x="6982364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0" name="Google Shape;820;p11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10"/>
          <p:cNvSpPr txBox="1">
            <a:spLocks noGrp="1"/>
          </p:cNvSpPr>
          <p:nvPr>
            <p:ph type="body" idx="6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822" name="Google Shape;822;p110"/>
          <p:cNvSpPr txBox="1">
            <a:spLocks noGrp="1"/>
          </p:cNvSpPr>
          <p:nvPr>
            <p:ph type="body" idx="7"/>
          </p:nvPr>
        </p:nvSpPr>
        <p:spPr>
          <a:xfrm>
            <a:off x="485776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3" name="Google Shape;823;p11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1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825" name="Google Shape;825;p1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0"/>
          <p:cNvSpPr txBox="1">
            <a:spLocks noGrp="1"/>
          </p:cNvSpPr>
          <p:nvPr>
            <p:ph type="body" idx="8"/>
          </p:nvPr>
        </p:nvSpPr>
        <p:spPr>
          <a:xfrm>
            <a:off x="2657134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7" name="Google Shape;827;p110"/>
          <p:cNvSpPr txBox="1">
            <a:spLocks noGrp="1"/>
          </p:cNvSpPr>
          <p:nvPr>
            <p:ph type="body" idx="9"/>
          </p:nvPr>
        </p:nvSpPr>
        <p:spPr>
          <a:xfrm>
            <a:off x="4832130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 v2">
  <p:cSld name="Team x 8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1"/>
          <p:cNvSpPr txBox="1">
            <a:spLocks noGrp="1"/>
          </p:cNvSpPr>
          <p:nvPr>
            <p:ph type="body" idx="1"/>
          </p:nvPr>
        </p:nvSpPr>
        <p:spPr>
          <a:xfrm>
            <a:off x="4832130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0" name="Google Shape;830;p111"/>
          <p:cNvSpPr txBox="1">
            <a:spLocks noGrp="1"/>
          </p:cNvSpPr>
          <p:nvPr>
            <p:ph type="body" idx="2"/>
          </p:nvPr>
        </p:nvSpPr>
        <p:spPr>
          <a:xfrm>
            <a:off x="6982364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1" name="Google Shape;831;p111"/>
          <p:cNvSpPr txBox="1">
            <a:spLocks noGrp="1"/>
          </p:cNvSpPr>
          <p:nvPr>
            <p:ph type="body" idx="3"/>
          </p:nvPr>
        </p:nvSpPr>
        <p:spPr>
          <a:xfrm>
            <a:off x="6982364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2" name="Google Shape;832;p111"/>
          <p:cNvSpPr txBox="1">
            <a:spLocks noGrp="1"/>
          </p:cNvSpPr>
          <p:nvPr>
            <p:ph type="body" idx="4"/>
          </p:nvPr>
        </p:nvSpPr>
        <p:spPr>
          <a:xfrm>
            <a:off x="482139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3" name="Google Shape;833;p111"/>
          <p:cNvSpPr txBox="1">
            <a:spLocks noGrp="1"/>
          </p:cNvSpPr>
          <p:nvPr>
            <p:ph type="body" idx="5"/>
          </p:nvPr>
        </p:nvSpPr>
        <p:spPr>
          <a:xfrm>
            <a:off x="2653497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4" name="Google Shape;834;p111"/>
          <p:cNvSpPr txBox="1">
            <a:spLocks noGrp="1"/>
          </p:cNvSpPr>
          <p:nvPr>
            <p:ph type="body" idx="6"/>
          </p:nvPr>
        </p:nvSpPr>
        <p:spPr>
          <a:xfrm>
            <a:off x="4828493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5" name="Google Shape;835;p111"/>
          <p:cNvSpPr txBox="1">
            <a:spLocks noGrp="1"/>
          </p:cNvSpPr>
          <p:nvPr>
            <p:ph type="body" idx="7"/>
          </p:nvPr>
        </p:nvSpPr>
        <p:spPr>
          <a:xfrm>
            <a:off x="6978727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111"/>
          <p:cNvSpPr txBox="1">
            <a:spLocks noGrp="1"/>
          </p:cNvSpPr>
          <p:nvPr>
            <p:ph type="body" idx="8"/>
          </p:nvPr>
        </p:nvSpPr>
        <p:spPr>
          <a:xfrm>
            <a:off x="485776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7" name="Google Shape;837;p111"/>
          <p:cNvSpPr txBox="1">
            <a:spLocks noGrp="1"/>
          </p:cNvSpPr>
          <p:nvPr>
            <p:ph type="body" idx="9"/>
          </p:nvPr>
        </p:nvSpPr>
        <p:spPr>
          <a:xfrm>
            <a:off x="2653497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8" name="Google Shape;838;p111"/>
          <p:cNvSpPr txBox="1">
            <a:spLocks noGrp="1"/>
          </p:cNvSpPr>
          <p:nvPr>
            <p:ph type="body" idx="13"/>
          </p:nvPr>
        </p:nvSpPr>
        <p:spPr>
          <a:xfrm>
            <a:off x="4828493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9" name="Google Shape;839;p111"/>
          <p:cNvSpPr txBox="1">
            <a:spLocks noGrp="1"/>
          </p:cNvSpPr>
          <p:nvPr>
            <p:ph type="body" idx="14"/>
          </p:nvPr>
        </p:nvSpPr>
        <p:spPr>
          <a:xfrm>
            <a:off x="6978727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0" name="Google Shape;840;p11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11"/>
          <p:cNvSpPr txBox="1">
            <a:spLocks noGrp="1"/>
          </p:cNvSpPr>
          <p:nvPr>
            <p:ph type="body" idx="15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842" name="Google Shape;842;p111"/>
          <p:cNvSpPr txBox="1">
            <a:spLocks noGrp="1"/>
          </p:cNvSpPr>
          <p:nvPr>
            <p:ph type="body" idx="16"/>
          </p:nvPr>
        </p:nvSpPr>
        <p:spPr>
          <a:xfrm>
            <a:off x="485776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3" name="Google Shape;843;p11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844" name="Google Shape;844;p1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11"/>
          <p:cNvSpPr txBox="1">
            <a:spLocks noGrp="1"/>
          </p:cNvSpPr>
          <p:nvPr>
            <p:ph type="body" idx="17"/>
          </p:nvPr>
        </p:nvSpPr>
        <p:spPr>
          <a:xfrm>
            <a:off x="2657134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p111"/>
          <p:cNvSpPr txBox="1">
            <a:spLocks noGrp="1"/>
          </p:cNvSpPr>
          <p:nvPr>
            <p:ph type="body" idx="18"/>
          </p:nvPr>
        </p:nvSpPr>
        <p:spPr>
          <a:xfrm>
            <a:off x="4832130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7" name="Google Shape;847;p111"/>
          <p:cNvSpPr txBox="1">
            <a:spLocks noGrp="1"/>
          </p:cNvSpPr>
          <p:nvPr>
            <p:ph type="body" idx="19"/>
          </p:nvPr>
        </p:nvSpPr>
        <p:spPr>
          <a:xfrm>
            <a:off x="485776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8" name="Google Shape;848;p111"/>
          <p:cNvSpPr txBox="1">
            <a:spLocks noGrp="1"/>
          </p:cNvSpPr>
          <p:nvPr>
            <p:ph type="body" idx="20"/>
          </p:nvPr>
        </p:nvSpPr>
        <p:spPr>
          <a:xfrm>
            <a:off x="2657134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9" name="Google Shape;849;p11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1">
  <p:cSld name="Divider slide v1">
    <p:bg>
      <p:bgPr>
        <a:solidFill>
          <a:schemeClr val="accent2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1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12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ormorant Garamond Medium"/>
              <a:buNone/>
              <a:defRPr sz="4100">
                <a:solidFill>
                  <a:srgbClr val="FFFFF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3" name="Google Shape;853;p1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1">
  <p:cSld name="Illustration D1">
    <p:bg>
      <p:bgPr>
        <a:solidFill>
          <a:schemeClr val="lt1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1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856" name="Google Shape;856;p113"/>
          <p:cNvSpPr txBox="1">
            <a:spLocks noGrp="1"/>
          </p:cNvSpPr>
          <p:nvPr>
            <p:ph type="title"/>
          </p:nvPr>
        </p:nvSpPr>
        <p:spPr>
          <a:xfrm>
            <a:off x="485776" y="1698205"/>
            <a:ext cx="33894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 Light"/>
              <a:buNone/>
              <a:defRPr sz="28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57" name="Google Shape;857;p11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113" descr="https://lh3.googleusercontent.com/j2O49zqehUmq87iXd8NK_FxwcQonfD9EyzxHaaEkFhsULihMBEIxMaWNqTKes8ebluEAVnrz5Uw4cv4pzN3krU4nJqSGXc9ufcfeDcL5nrRUEToXNXCgGKRFKv72GDVrQFUIUg6p76M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629" y="531146"/>
            <a:ext cx="3947885" cy="394788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1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860" name="Google Shape;860;p11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Font typeface="Roboto Mono"/>
              <a:buNone/>
              <a:defRPr sz="700">
                <a:solidFill>
                  <a:srgbClr val="4F50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2">
  <p:cSld name="Illustration D2">
    <p:bg>
      <p:bgPr>
        <a:solidFill>
          <a:schemeClr val="lt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14" descr="https://lh6.googleusercontent.com/HWVWr2UggksDq6HmIsw-YM_ngXw9xTg9jpCT9UBP5tAeD9Kp3TBh564M6Sf0KCcLnm3HwzLspZMNGWdkf3GC7UnRqq83uKHFMecyskL0krXtRdg1zBJbIrYsPCPnTvzMhD2nU6oAsP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14"/>
          <p:cNvSpPr txBox="1">
            <a:spLocks noGrp="1"/>
          </p:cNvSpPr>
          <p:nvPr>
            <p:ph type="title"/>
          </p:nvPr>
        </p:nvSpPr>
        <p:spPr>
          <a:xfrm>
            <a:off x="2173514" y="246744"/>
            <a:ext cx="4797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400"/>
              <a:buFont typeface="Roboto Light"/>
              <a:buNone/>
              <a:defRPr sz="24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864" name="Google Shape;864;p1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1">
  <p:cSld name="Illustration D3 v2">
    <p:bg>
      <p:bgPr>
        <a:solidFill>
          <a:schemeClr val="lt1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1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867" name="Google Shape;867;p115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rmorant Garamond Medium"/>
              <a:buNone/>
              <a:defRPr sz="28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8" name="Google Shape;868;p1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A Map v1">
  <p:cSld name="Map">
    <p:bg>
      <p:bgPr>
        <a:solidFill>
          <a:srgbClr val="0B135B"/>
        </a:solid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1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872" name="Google Shape;872;p11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 Mono"/>
              <a:buNone/>
              <a:defRPr sz="7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3" name="Google Shape;873;p116"/>
          <p:cNvSpPr txBox="1">
            <a:spLocks noGrp="1"/>
          </p:cNvSpPr>
          <p:nvPr>
            <p:ph type="body" idx="2"/>
          </p:nvPr>
        </p:nvSpPr>
        <p:spPr>
          <a:xfrm>
            <a:off x="485775" y="1676845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4" name="Google Shape;874;p116"/>
          <p:cNvSpPr txBox="1">
            <a:spLocks noGrp="1"/>
          </p:cNvSpPr>
          <p:nvPr>
            <p:ph type="body" idx="3"/>
          </p:nvPr>
        </p:nvSpPr>
        <p:spPr>
          <a:xfrm>
            <a:off x="485775" y="2230006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5" name="Google Shape;875;p116"/>
          <p:cNvSpPr txBox="1">
            <a:spLocks noGrp="1"/>
          </p:cNvSpPr>
          <p:nvPr>
            <p:ph type="body" idx="4"/>
          </p:nvPr>
        </p:nvSpPr>
        <p:spPr>
          <a:xfrm>
            <a:off x="485775" y="2790860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6" name="Google Shape;876;p116"/>
          <p:cNvSpPr txBox="1">
            <a:spLocks noGrp="1"/>
          </p:cNvSpPr>
          <p:nvPr>
            <p:ph type="body" idx="5"/>
          </p:nvPr>
        </p:nvSpPr>
        <p:spPr>
          <a:xfrm>
            <a:off x="485775" y="3344021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7" name="Google Shape;877;p116"/>
          <p:cNvSpPr txBox="1">
            <a:spLocks noGrp="1"/>
          </p:cNvSpPr>
          <p:nvPr>
            <p:ph type="body" idx="6"/>
          </p:nvPr>
        </p:nvSpPr>
        <p:spPr>
          <a:xfrm>
            <a:off x="485775" y="3893179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78" name="Google Shape;878;p1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11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1">
  <p:cSld name="Graphs &amp; Charts v5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1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43221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1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11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884" name="Google Shape;884;p1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117"/>
          <p:cNvSpPr/>
          <p:nvPr/>
        </p:nvSpPr>
        <p:spPr>
          <a:xfrm>
            <a:off x="484811" y="1851426"/>
            <a:ext cx="8173500" cy="23112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86" name="Google Shape;886;p117"/>
          <p:cNvSpPr txBox="1">
            <a:spLocks noGrp="1"/>
          </p:cNvSpPr>
          <p:nvPr>
            <p:ph type="body" idx="2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p11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2">
  <p:cSld name="3 Charts 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1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1" name="Google Shape;891;p11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892" name="Google Shape;892;p11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3" name="Google Shape;893;p118"/>
          <p:cNvGrpSpPr/>
          <p:nvPr/>
        </p:nvGrpSpPr>
        <p:grpSpPr>
          <a:xfrm>
            <a:off x="484793" y="1714576"/>
            <a:ext cx="8173492" cy="2518500"/>
            <a:chOff x="484800" y="1638376"/>
            <a:chExt cx="8390814" cy="2518500"/>
          </a:xfrm>
        </p:grpSpPr>
        <p:sp>
          <p:nvSpPr>
            <p:cNvPr id="894" name="Google Shape;894;p118"/>
            <p:cNvSpPr/>
            <p:nvPr/>
          </p:nvSpPr>
          <p:spPr>
            <a:xfrm>
              <a:off x="484800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FBFAF7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06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95" name="Google Shape;895;p118"/>
            <p:cNvSpPr/>
            <p:nvPr/>
          </p:nvSpPr>
          <p:spPr>
            <a:xfrm>
              <a:off x="3387657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FBFAF7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06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96" name="Google Shape;896;p118"/>
            <p:cNvSpPr/>
            <p:nvPr/>
          </p:nvSpPr>
          <p:spPr>
            <a:xfrm>
              <a:off x="6290514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FBFAF7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06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897" name="Google Shape;897;p118"/>
          <p:cNvSpPr txBox="1">
            <a:spLocks noGrp="1"/>
          </p:cNvSpPr>
          <p:nvPr>
            <p:ph type="body" idx="2"/>
          </p:nvPr>
        </p:nvSpPr>
        <p:spPr>
          <a:xfrm>
            <a:off x="4841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898" name="Google Shape;898;p118"/>
          <p:cNvSpPr txBox="1">
            <a:spLocks noGrp="1"/>
          </p:cNvSpPr>
          <p:nvPr>
            <p:ph type="body" idx="3"/>
          </p:nvPr>
        </p:nvSpPr>
        <p:spPr>
          <a:xfrm>
            <a:off x="3311219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899" name="Google Shape;899;p118"/>
          <p:cNvSpPr txBox="1">
            <a:spLocks noGrp="1"/>
          </p:cNvSpPr>
          <p:nvPr>
            <p:ph type="body" idx="4"/>
          </p:nvPr>
        </p:nvSpPr>
        <p:spPr>
          <a:xfrm>
            <a:off x="61395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900" name="Google Shape;900;p118"/>
          <p:cNvSpPr txBox="1">
            <a:spLocks noGrp="1"/>
          </p:cNvSpPr>
          <p:nvPr>
            <p:ph type="body" idx="5"/>
          </p:nvPr>
        </p:nvSpPr>
        <p:spPr>
          <a:xfrm>
            <a:off x="484800" y="43427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1" name="Google Shape;901;p11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3">
  <p:cSld name="3 Charts 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1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1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5" name="Google Shape;905;p11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06" name="Google Shape;906;p11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119"/>
          <p:cNvGrpSpPr/>
          <p:nvPr/>
        </p:nvGrpSpPr>
        <p:grpSpPr>
          <a:xfrm>
            <a:off x="484793" y="1714576"/>
            <a:ext cx="8173492" cy="2518500"/>
            <a:chOff x="484800" y="1638376"/>
            <a:chExt cx="8390814" cy="2518500"/>
          </a:xfrm>
        </p:grpSpPr>
        <p:sp>
          <p:nvSpPr>
            <p:cNvPr id="908" name="Google Shape;908;p119"/>
            <p:cNvSpPr/>
            <p:nvPr/>
          </p:nvSpPr>
          <p:spPr>
            <a:xfrm>
              <a:off x="484800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DBDBFF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06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09" name="Google Shape;909;p119"/>
            <p:cNvSpPr/>
            <p:nvPr/>
          </p:nvSpPr>
          <p:spPr>
            <a:xfrm>
              <a:off x="3387657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DBDBFF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06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0" name="Google Shape;910;p119"/>
            <p:cNvSpPr/>
            <p:nvPr/>
          </p:nvSpPr>
          <p:spPr>
            <a:xfrm>
              <a:off x="6290514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DBDBFF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06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911" name="Google Shape;911;p119"/>
          <p:cNvSpPr txBox="1">
            <a:spLocks noGrp="1"/>
          </p:cNvSpPr>
          <p:nvPr>
            <p:ph type="body" idx="2"/>
          </p:nvPr>
        </p:nvSpPr>
        <p:spPr>
          <a:xfrm>
            <a:off x="4841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912" name="Google Shape;912;p119"/>
          <p:cNvSpPr txBox="1">
            <a:spLocks noGrp="1"/>
          </p:cNvSpPr>
          <p:nvPr>
            <p:ph type="body" idx="3"/>
          </p:nvPr>
        </p:nvSpPr>
        <p:spPr>
          <a:xfrm>
            <a:off x="3311219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913" name="Google Shape;913;p119"/>
          <p:cNvSpPr txBox="1">
            <a:spLocks noGrp="1"/>
          </p:cNvSpPr>
          <p:nvPr>
            <p:ph type="body" idx="4"/>
          </p:nvPr>
        </p:nvSpPr>
        <p:spPr>
          <a:xfrm>
            <a:off x="61395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914" name="Google Shape;914;p119"/>
          <p:cNvSpPr txBox="1">
            <a:spLocks noGrp="1"/>
          </p:cNvSpPr>
          <p:nvPr>
            <p:ph type="body" idx="5"/>
          </p:nvPr>
        </p:nvSpPr>
        <p:spPr>
          <a:xfrm>
            <a:off x="484800" y="43427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11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4">
  <p:cSld name="Graphs &amp; Charts v3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20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2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9" name="Google Shape;919;p12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20" name="Google Shape;920;p1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120"/>
          <p:cNvSpPr/>
          <p:nvPr/>
        </p:nvSpPr>
        <p:spPr>
          <a:xfrm>
            <a:off x="484800" y="17145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2" name="Google Shape;922;p120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3" name="Google Shape;923;p120"/>
          <p:cNvSpPr txBox="1">
            <a:spLocks noGrp="1"/>
          </p:cNvSpPr>
          <p:nvPr>
            <p:ph type="body" idx="3"/>
          </p:nvPr>
        </p:nvSpPr>
        <p:spPr>
          <a:xfrm>
            <a:off x="484800" y="43427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4" name="Google Shape;924;p12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5">
  <p:cSld name="Graphs &amp; Charts v3_2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1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927" name="Google Shape;927;p121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12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9" name="Google Shape;929;p12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30" name="Google Shape;930;p1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121"/>
          <p:cNvSpPr/>
          <p:nvPr/>
        </p:nvSpPr>
        <p:spPr>
          <a:xfrm>
            <a:off x="484800" y="17145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2" name="Google Shape;932;p121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3" name="Google Shape;933;p121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4" name="Google Shape;934;p12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6">
  <p:cSld name="Graphs &amp; Charts v3_2_1">
    <p:bg>
      <p:bgPr>
        <a:solidFill>
          <a:srgbClr val="C6DCE1">
            <a:alpha val="80000"/>
          </a:srgb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22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2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8" name="Google Shape;938;p12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39" name="Google Shape;939;p1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22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1" name="Google Shape;941;p122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2" name="Google Shape;942;p122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3" name="Google Shape;943;p12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7">
  <p:cSld name="Graphs &amp; Charts v3_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23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2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7" name="Google Shape;947;p12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48" name="Google Shape;948;p1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23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DBDBFF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0" name="Google Shape;950;p123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1" name="Google Shape;951;p123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2" name="Google Shape;952;p12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4F50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7807075" y="4493700"/>
            <a:ext cx="955800" cy="2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1373">
            <a:off x="1905445" y="3809296"/>
            <a:ext cx="1531683" cy="15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5369">
            <a:off x="6413504" y="2107116"/>
            <a:ext cx="3260514" cy="283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431569">
            <a:off x="8325476" y="440184"/>
            <a:ext cx="418174" cy="414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4"/>
          <p:cNvGrpSpPr/>
          <p:nvPr/>
        </p:nvGrpSpPr>
        <p:grpSpPr>
          <a:xfrm>
            <a:off x="4348286" y="-490887"/>
            <a:ext cx="4103511" cy="2971965"/>
            <a:chOff x="4051086" y="-263012"/>
            <a:chExt cx="4103511" cy="2971965"/>
          </a:xfrm>
        </p:grpSpPr>
        <p:pic>
          <p:nvPicPr>
            <p:cNvPr id="66" name="Google Shape;66;p14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76774">
              <a:off x="5172741" y="22366"/>
              <a:ext cx="2822362" cy="2503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4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99981">
              <a:off x="5868251" y="368092"/>
              <a:ext cx="876939" cy="907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4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2" t="-7075"/>
            <a:stretch/>
          </p:blipFill>
          <p:spPr>
            <a:xfrm rot="1861774">
              <a:off x="4081246" y="197462"/>
              <a:ext cx="1970956" cy="664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" name="Google Shape;69;p14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9002">
            <a:off x="-1288244" y="-659448"/>
            <a:ext cx="4605488" cy="447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4" y="45830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003100" y="445025"/>
            <a:ext cx="5137800" cy="40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Roboto Thin"/>
              <a:buNone/>
              <a:defRPr sz="6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2400600" y="4583050"/>
            <a:ext cx="4342800" cy="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Mono Regular"/>
              <a:buNone/>
              <a:defRPr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2"/>
          </p:nvPr>
        </p:nvSpPr>
        <p:spPr>
          <a:xfrm>
            <a:off x="6687250" y="4583050"/>
            <a:ext cx="2003700" cy="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Mono Regular"/>
              <a:buNone/>
              <a:defRPr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8">
  <p:cSld name="Graphs &amp; Charts v3_1_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24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12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6" name="Google Shape;956;p12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57" name="Google Shape;957;p1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24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DBDBFF">
              <a:alpha val="51370"/>
            </a:srgbClr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9" name="Google Shape;959;p124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0" name="Google Shape;960;p124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1" name="Google Shape;961;p12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9">
  <p:cSld name="Graphs &amp; Charts v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2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25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2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66" name="Google Shape;966;p1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5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8" name="Google Shape;968;p125"/>
          <p:cNvSpPr txBox="1">
            <a:spLocks noGrp="1"/>
          </p:cNvSpPr>
          <p:nvPr>
            <p:ph type="body" idx="2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12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9">
  <p:cSld name="Graphs &amp; Charts v1_2">
    <p:bg>
      <p:bgPr>
        <a:solidFill>
          <a:srgbClr val="DBDBFF">
            <a:alpha val="51370"/>
          </a:srgbClr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2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2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p12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74" name="Google Shape;974;p1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26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6" name="Google Shape;976;p126"/>
          <p:cNvSpPr txBox="1">
            <a:spLocks noGrp="1"/>
          </p:cNvSpPr>
          <p:nvPr>
            <p:ph type="body" idx="2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7" name="Google Shape;977;p12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10">
  <p:cSld name="Graphs &amp; Charts v1_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2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2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2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82" name="Google Shape;982;p1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27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C6DCE1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84" name="Google Shape;984;p127"/>
          <p:cNvSpPr txBox="1">
            <a:spLocks noGrp="1"/>
          </p:cNvSpPr>
          <p:nvPr>
            <p:ph type="body" idx="2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5" name="Google Shape;985;p12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11">
  <p:cSld name="Graphs &amp; Charts v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28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2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9" name="Google Shape;989;p12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990" name="Google Shape;990;p12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28"/>
          <p:cNvSpPr/>
          <p:nvPr/>
        </p:nvSpPr>
        <p:spPr>
          <a:xfrm>
            <a:off x="484800" y="1638376"/>
            <a:ext cx="8173500" cy="15474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92" name="Google Shape;992;p128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3" name="Google Shape;993;p128"/>
          <p:cNvSpPr txBox="1">
            <a:spLocks noGrp="1"/>
          </p:cNvSpPr>
          <p:nvPr>
            <p:ph type="body" idx="3"/>
          </p:nvPr>
        </p:nvSpPr>
        <p:spPr>
          <a:xfrm>
            <a:off x="1338611" y="3445438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p128"/>
          <p:cNvSpPr txBox="1">
            <a:spLocks noGrp="1"/>
          </p:cNvSpPr>
          <p:nvPr>
            <p:ph type="body" idx="4"/>
          </p:nvPr>
        </p:nvSpPr>
        <p:spPr>
          <a:xfrm>
            <a:off x="1338611" y="3728576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5" name="Google Shape;995;p128"/>
          <p:cNvSpPr txBox="1">
            <a:spLocks noGrp="1"/>
          </p:cNvSpPr>
          <p:nvPr>
            <p:ph type="body" idx="5"/>
          </p:nvPr>
        </p:nvSpPr>
        <p:spPr>
          <a:xfrm>
            <a:off x="4175724" y="3445438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p128"/>
          <p:cNvSpPr txBox="1">
            <a:spLocks noGrp="1"/>
          </p:cNvSpPr>
          <p:nvPr>
            <p:ph type="body" idx="6"/>
          </p:nvPr>
        </p:nvSpPr>
        <p:spPr>
          <a:xfrm>
            <a:off x="4175724" y="3728576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7" name="Google Shape;997;p128"/>
          <p:cNvSpPr txBox="1">
            <a:spLocks noGrp="1"/>
          </p:cNvSpPr>
          <p:nvPr>
            <p:ph type="body" idx="7"/>
          </p:nvPr>
        </p:nvSpPr>
        <p:spPr>
          <a:xfrm>
            <a:off x="7012838" y="3440675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8" name="Google Shape;998;p128"/>
          <p:cNvSpPr txBox="1">
            <a:spLocks noGrp="1"/>
          </p:cNvSpPr>
          <p:nvPr>
            <p:ph type="body" idx="8"/>
          </p:nvPr>
        </p:nvSpPr>
        <p:spPr>
          <a:xfrm>
            <a:off x="7012838" y="3723813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9" name="Google Shape;999;p12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12">
  <p:cSld name="Graphs &amp; Charts v4_1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29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2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3" name="Google Shape;1003;p12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004" name="Google Shape;1004;p12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29"/>
          <p:cNvSpPr/>
          <p:nvPr/>
        </p:nvSpPr>
        <p:spPr>
          <a:xfrm>
            <a:off x="484800" y="1638376"/>
            <a:ext cx="8173500" cy="1547400"/>
          </a:xfrm>
          <a:prstGeom prst="roundRect">
            <a:avLst>
              <a:gd name="adj" fmla="val 3234"/>
            </a:avLst>
          </a:prstGeom>
          <a:solidFill>
            <a:srgbClr val="C6DCE1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06" name="Google Shape;1006;p129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7" name="Google Shape;1007;p129"/>
          <p:cNvSpPr txBox="1">
            <a:spLocks noGrp="1"/>
          </p:cNvSpPr>
          <p:nvPr>
            <p:ph type="body" idx="3"/>
          </p:nvPr>
        </p:nvSpPr>
        <p:spPr>
          <a:xfrm>
            <a:off x="1338611" y="3445438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8" name="Google Shape;1008;p129"/>
          <p:cNvSpPr txBox="1">
            <a:spLocks noGrp="1"/>
          </p:cNvSpPr>
          <p:nvPr>
            <p:ph type="body" idx="4"/>
          </p:nvPr>
        </p:nvSpPr>
        <p:spPr>
          <a:xfrm>
            <a:off x="1338611" y="3728576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9" name="Google Shape;1009;p129"/>
          <p:cNvSpPr txBox="1">
            <a:spLocks noGrp="1"/>
          </p:cNvSpPr>
          <p:nvPr>
            <p:ph type="body" idx="5"/>
          </p:nvPr>
        </p:nvSpPr>
        <p:spPr>
          <a:xfrm>
            <a:off x="4175724" y="3445438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0" name="Google Shape;1010;p129"/>
          <p:cNvSpPr txBox="1">
            <a:spLocks noGrp="1"/>
          </p:cNvSpPr>
          <p:nvPr>
            <p:ph type="body" idx="6"/>
          </p:nvPr>
        </p:nvSpPr>
        <p:spPr>
          <a:xfrm>
            <a:off x="4175724" y="3728576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129"/>
          <p:cNvSpPr txBox="1">
            <a:spLocks noGrp="1"/>
          </p:cNvSpPr>
          <p:nvPr>
            <p:ph type="body" idx="7"/>
          </p:nvPr>
        </p:nvSpPr>
        <p:spPr>
          <a:xfrm>
            <a:off x="7012838" y="3440675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2" name="Google Shape;1012;p129"/>
          <p:cNvSpPr txBox="1">
            <a:spLocks noGrp="1"/>
          </p:cNvSpPr>
          <p:nvPr>
            <p:ph type="body" idx="8"/>
          </p:nvPr>
        </p:nvSpPr>
        <p:spPr>
          <a:xfrm>
            <a:off x="7012838" y="3723813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3" name="Google Shape;1013;p12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1">
  <p:cSld name="2 icons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30"/>
          <p:cNvSpPr txBox="1">
            <a:spLocks noGrp="1"/>
          </p:cNvSpPr>
          <p:nvPr>
            <p:ph type="body" idx="1"/>
          </p:nvPr>
        </p:nvSpPr>
        <p:spPr>
          <a:xfrm>
            <a:off x="5376569" y="2493894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16" name="Google Shape;1016;p130"/>
          <p:cNvSpPr txBox="1">
            <a:spLocks noGrp="1"/>
          </p:cNvSpPr>
          <p:nvPr>
            <p:ph type="body" idx="2"/>
          </p:nvPr>
        </p:nvSpPr>
        <p:spPr>
          <a:xfrm>
            <a:off x="5376568" y="2722425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17" name="Google Shape;1017;p13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018" name="Google Shape;1018;p130"/>
          <p:cNvSpPr txBox="1">
            <a:spLocks noGrp="1"/>
          </p:cNvSpPr>
          <p:nvPr>
            <p:ph type="body" idx="3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9" name="Google Shape;1019;p130"/>
          <p:cNvSpPr txBox="1">
            <a:spLocks noGrp="1"/>
          </p:cNvSpPr>
          <p:nvPr>
            <p:ph type="body" idx="4"/>
          </p:nvPr>
        </p:nvSpPr>
        <p:spPr>
          <a:xfrm>
            <a:off x="1202650" y="2493894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20" name="Google Shape;1020;p130"/>
          <p:cNvSpPr txBox="1">
            <a:spLocks noGrp="1"/>
          </p:cNvSpPr>
          <p:nvPr>
            <p:ph type="body" idx="5"/>
          </p:nvPr>
        </p:nvSpPr>
        <p:spPr>
          <a:xfrm>
            <a:off x="1202649" y="2722425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pic>
        <p:nvPicPr>
          <p:cNvPr id="1021" name="Google Shape;1021;p13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3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30"/>
          <p:cNvSpPr txBox="1">
            <a:spLocks noGrp="1"/>
          </p:cNvSpPr>
          <p:nvPr>
            <p:ph type="body" idx="6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4" name="Google Shape;1024;p13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2">
  <p:cSld name="3 icons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31"/>
          <p:cNvSpPr txBox="1">
            <a:spLocks noGrp="1"/>
          </p:cNvSpPr>
          <p:nvPr>
            <p:ph type="body" idx="1"/>
          </p:nvPr>
        </p:nvSpPr>
        <p:spPr>
          <a:xfrm>
            <a:off x="6372585" y="3025625"/>
            <a:ext cx="20274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27" name="Google Shape;1027;p13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028" name="Google Shape;1028;p131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9" name="Google Shape;1029;p131"/>
          <p:cNvSpPr txBox="1">
            <a:spLocks noGrp="1"/>
          </p:cNvSpPr>
          <p:nvPr>
            <p:ph type="body" idx="3"/>
          </p:nvPr>
        </p:nvSpPr>
        <p:spPr>
          <a:xfrm>
            <a:off x="485773" y="3025625"/>
            <a:ext cx="20274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pic>
        <p:nvPicPr>
          <p:cNvPr id="1030" name="Google Shape;1030;p13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3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31"/>
          <p:cNvSpPr txBox="1">
            <a:spLocks noGrp="1"/>
          </p:cNvSpPr>
          <p:nvPr>
            <p:ph type="body" idx="4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3" name="Google Shape;1033;p131"/>
          <p:cNvSpPr txBox="1">
            <a:spLocks noGrp="1"/>
          </p:cNvSpPr>
          <p:nvPr>
            <p:ph type="body" idx="5"/>
          </p:nvPr>
        </p:nvSpPr>
        <p:spPr>
          <a:xfrm>
            <a:off x="3428568" y="3025625"/>
            <a:ext cx="20274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34" name="Google Shape;1034;p13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3">
  <p:cSld name="3 icons v3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2"/>
          <p:cNvSpPr txBox="1">
            <a:spLocks noGrp="1"/>
          </p:cNvSpPr>
          <p:nvPr>
            <p:ph type="body" idx="1"/>
          </p:nvPr>
        </p:nvSpPr>
        <p:spPr>
          <a:xfrm>
            <a:off x="6372586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37" name="Google Shape;1037;p13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038" name="Google Shape;1038;p132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1039" name="Google Shape;1039;p13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3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132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2" name="Google Shape;1042;p132"/>
          <p:cNvSpPr txBox="1">
            <a:spLocks noGrp="1"/>
          </p:cNvSpPr>
          <p:nvPr>
            <p:ph type="body" idx="4"/>
          </p:nvPr>
        </p:nvSpPr>
        <p:spPr>
          <a:xfrm>
            <a:off x="485774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43" name="Google Shape;1043;p132"/>
          <p:cNvSpPr txBox="1">
            <a:spLocks noGrp="1"/>
          </p:cNvSpPr>
          <p:nvPr>
            <p:ph type="body" idx="5"/>
          </p:nvPr>
        </p:nvSpPr>
        <p:spPr>
          <a:xfrm>
            <a:off x="485773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44" name="Google Shape;1044;p132"/>
          <p:cNvSpPr txBox="1">
            <a:spLocks noGrp="1"/>
          </p:cNvSpPr>
          <p:nvPr>
            <p:ph type="body" idx="6"/>
          </p:nvPr>
        </p:nvSpPr>
        <p:spPr>
          <a:xfrm>
            <a:off x="3429223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45" name="Google Shape;1045;p132"/>
          <p:cNvSpPr txBox="1">
            <a:spLocks noGrp="1"/>
          </p:cNvSpPr>
          <p:nvPr>
            <p:ph type="body" idx="7"/>
          </p:nvPr>
        </p:nvSpPr>
        <p:spPr>
          <a:xfrm>
            <a:off x="3429222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46" name="Google Shape;1046;p132"/>
          <p:cNvSpPr txBox="1">
            <a:spLocks noGrp="1"/>
          </p:cNvSpPr>
          <p:nvPr>
            <p:ph type="body" idx="8"/>
          </p:nvPr>
        </p:nvSpPr>
        <p:spPr>
          <a:xfrm>
            <a:off x="6372587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47" name="Google Shape;1047;p13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4">
  <p:cSld name="3 icons v2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33"/>
          <p:cNvSpPr txBox="1">
            <a:spLocks noGrp="1"/>
          </p:cNvSpPr>
          <p:nvPr>
            <p:ph type="body" idx="1"/>
          </p:nvPr>
        </p:nvSpPr>
        <p:spPr>
          <a:xfrm>
            <a:off x="6372586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0" name="Google Shape;1050;p13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051" name="Google Shape;1051;p133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1052" name="Google Shape;1052;p13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3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133"/>
          <p:cNvSpPr txBox="1">
            <a:spLocks noGrp="1"/>
          </p:cNvSpPr>
          <p:nvPr>
            <p:ph type="body" idx="3"/>
          </p:nvPr>
        </p:nvSpPr>
        <p:spPr>
          <a:xfrm>
            <a:off x="485774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5" name="Google Shape;1055;p133"/>
          <p:cNvSpPr txBox="1">
            <a:spLocks noGrp="1"/>
          </p:cNvSpPr>
          <p:nvPr>
            <p:ph type="body" idx="4"/>
          </p:nvPr>
        </p:nvSpPr>
        <p:spPr>
          <a:xfrm>
            <a:off x="485773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6" name="Google Shape;1056;p133"/>
          <p:cNvSpPr txBox="1">
            <a:spLocks noGrp="1"/>
          </p:cNvSpPr>
          <p:nvPr>
            <p:ph type="body" idx="5"/>
          </p:nvPr>
        </p:nvSpPr>
        <p:spPr>
          <a:xfrm>
            <a:off x="3429223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7" name="Google Shape;1057;p133"/>
          <p:cNvSpPr txBox="1">
            <a:spLocks noGrp="1"/>
          </p:cNvSpPr>
          <p:nvPr>
            <p:ph type="body" idx="6"/>
          </p:nvPr>
        </p:nvSpPr>
        <p:spPr>
          <a:xfrm>
            <a:off x="3429222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8" name="Google Shape;1058;p133"/>
          <p:cNvSpPr txBox="1">
            <a:spLocks noGrp="1"/>
          </p:cNvSpPr>
          <p:nvPr>
            <p:ph type="body" idx="7"/>
          </p:nvPr>
        </p:nvSpPr>
        <p:spPr>
          <a:xfrm>
            <a:off x="6372587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059" name="Google Shape;1059;p13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5">
  <p:cSld name="4 icons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34"/>
          <p:cNvSpPr txBox="1">
            <a:spLocks noGrp="1"/>
          </p:cNvSpPr>
          <p:nvPr>
            <p:ph type="body" idx="1"/>
          </p:nvPr>
        </p:nvSpPr>
        <p:spPr>
          <a:xfrm>
            <a:off x="5372645" y="3454856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134"/>
          <p:cNvSpPr txBox="1">
            <a:spLocks noGrp="1"/>
          </p:cNvSpPr>
          <p:nvPr>
            <p:ph type="body" idx="2"/>
          </p:nvPr>
        </p:nvSpPr>
        <p:spPr>
          <a:xfrm>
            <a:off x="5372644" y="3683387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3" name="Google Shape;1063;p134"/>
          <p:cNvSpPr txBox="1">
            <a:spLocks noGrp="1"/>
          </p:cNvSpPr>
          <p:nvPr>
            <p:ph type="body" idx="3"/>
          </p:nvPr>
        </p:nvSpPr>
        <p:spPr>
          <a:xfrm>
            <a:off x="5376569" y="2493894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4" name="Google Shape;1064;p134"/>
          <p:cNvSpPr txBox="1">
            <a:spLocks noGrp="1"/>
          </p:cNvSpPr>
          <p:nvPr>
            <p:ph type="body" idx="4"/>
          </p:nvPr>
        </p:nvSpPr>
        <p:spPr>
          <a:xfrm>
            <a:off x="5376568" y="2722425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5" name="Google Shape;1065;p134"/>
          <p:cNvSpPr txBox="1">
            <a:spLocks noGrp="1"/>
          </p:cNvSpPr>
          <p:nvPr>
            <p:ph type="body" idx="5"/>
          </p:nvPr>
        </p:nvSpPr>
        <p:spPr>
          <a:xfrm>
            <a:off x="1198726" y="3454856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6" name="Google Shape;1066;p134"/>
          <p:cNvSpPr txBox="1">
            <a:spLocks noGrp="1"/>
          </p:cNvSpPr>
          <p:nvPr>
            <p:ph type="body" idx="6"/>
          </p:nvPr>
        </p:nvSpPr>
        <p:spPr>
          <a:xfrm>
            <a:off x="1198725" y="3683387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7" name="Google Shape;1067;p13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3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069" name="Google Shape;1069;p134"/>
          <p:cNvSpPr txBox="1">
            <a:spLocks noGrp="1"/>
          </p:cNvSpPr>
          <p:nvPr>
            <p:ph type="body" idx="7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070" name="Google Shape;1070;p134"/>
          <p:cNvSpPr txBox="1">
            <a:spLocks noGrp="1"/>
          </p:cNvSpPr>
          <p:nvPr>
            <p:ph type="body" idx="8"/>
          </p:nvPr>
        </p:nvSpPr>
        <p:spPr>
          <a:xfrm>
            <a:off x="1202650" y="2493894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1" name="Google Shape;1071;p134"/>
          <p:cNvSpPr txBox="1">
            <a:spLocks noGrp="1"/>
          </p:cNvSpPr>
          <p:nvPr>
            <p:ph type="body" idx="9"/>
          </p:nvPr>
        </p:nvSpPr>
        <p:spPr>
          <a:xfrm>
            <a:off x="1202649" y="2722425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72" name="Google Shape;1072;p13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34"/>
          <p:cNvSpPr txBox="1">
            <a:spLocks noGrp="1"/>
          </p:cNvSpPr>
          <p:nvPr>
            <p:ph type="body" idx="13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13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icons v1">
  <p:cSld name="9 icons v1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35"/>
          <p:cNvSpPr txBox="1">
            <a:spLocks noGrp="1"/>
          </p:cNvSpPr>
          <p:nvPr>
            <p:ph type="body" idx="1"/>
          </p:nvPr>
        </p:nvSpPr>
        <p:spPr>
          <a:xfrm>
            <a:off x="6834350" y="395192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7" name="Google Shape;1077;p135"/>
          <p:cNvSpPr txBox="1">
            <a:spLocks noGrp="1"/>
          </p:cNvSpPr>
          <p:nvPr>
            <p:ph type="body" idx="2"/>
          </p:nvPr>
        </p:nvSpPr>
        <p:spPr>
          <a:xfrm>
            <a:off x="6838274" y="3035597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8" name="Google Shape;1078;p135"/>
          <p:cNvSpPr txBox="1">
            <a:spLocks noGrp="1"/>
          </p:cNvSpPr>
          <p:nvPr>
            <p:ph type="body" idx="3"/>
          </p:nvPr>
        </p:nvSpPr>
        <p:spPr>
          <a:xfrm>
            <a:off x="6834350" y="2148264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9" name="Google Shape;1079;p135"/>
          <p:cNvSpPr txBox="1">
            <a:spLocks noGrp="1"/>
          </p:cNvSpPr>
          <p:nvPr>
            <p:ph type="body" idx="4"/>
          </p:nvPr>
        </p:nvSpPr>
        <p:spPr>
          <a:xfrm>
            <a:off x="1198726" y="3725074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0" name="Google Shape;1080;p135"/>
          <p:cNvSpPr txBox="1">
            <a:spLocks noGrp="1"/>
          </p:cNvSpPr>
          <p:nvPr>
            <p:ph type="body" idx="5"/>
          </p:nvPr>
        </p:nvSpPr>
        <p:spPr>
          <a:xfrm>
            <a:off x="1198725" y="3953605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13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13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083" name="Google Shape;1083;p135"/>
          <p:cNvSpPr txBox="1">
            <a:spLocks noGrp="1"/>
          </p:cNvSpPr>
          <p:nvPr>
            <p:ph type="body" idx="6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4" name="Google Shape;1084;p135"/>
          <p:cNvSpPr txBox="1">
            <a:spLocks noGrp="1"/>
          </p:cNvSpPr>
          <p:nvPr>
            <p:ph type="body" idx="7"/>
          </p:nvPr>
        </p:nvSpPr>
        <p:spPr>
          <a:xfrm>
            <a:off x="1202650" y="280874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5" name="Google Shape;1085;p135"/>
          <p:cNvSpPr txBox="1">
            <a:spLocks noGrp="1"/>
          </p:cNvSpPr>
          <p:nvPr>
            <p:ph type="body" idx="8"/>
          </p:nvPr>
        </p:nvSpPr>
        <p:spPr>
          <a:xfrm>
            <a:off x="1202649" y="303727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6" name="Google Shape;1086;p13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35"/>
          <p:cNvSpPr txBox="1">
            <a:spLocks noGrp="1"/>
          </p:cNvSpPr>
          <p:nvPr>
            <p:ph type="body" idx="9"/>
          </p:nvPr>
        </p:nvSpPr>
        <p:spPr>
          <a:xfrm>
            <a:off x="4011776" y="3725074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8" name="Google Shape;1088;p135"/>
          <p:cNvSpPr txBox="1">
            <a:spLocks noGrp="1"/>
          </p:cNvSpPr>
          <p:nvPr>
            <p:ph type="body" idx="13"/>
          </p:nvPr>
        </p:nvSpPr>
        <p:spPr>
          <a:xfrm>
            <a:off x="4011775" y="3953605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9" name="Google Shape;1089;p135"/>
          <p:cNvSpPr txBox="1">
            <a:spLocks noGrp="1"/>
          </p:cNvSpPr>
          <p:nvPr>
            <p:ph type="body" idx="14"/>
          </p:nvPr>
        </p:nvSpPr>
        <p:spPr>
          <a:xfrm>
            <a:off x="4015700" y="280874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0" name="Google Shape;1090;p135"/>
          <p:cNvSpPr txBox="1">
            <a:spLocks noGrp="1"/>
          </p:cNvSpPr>
          <p:nvPr>
            <p:ph type="body" idx="15"/>
          </p:nvPr>
        </p:nvSpPr>
        <p:spPr>
          <a:xfrm>
            <a:off x="4015699" y="303727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1" name="Google Shape;1091;p135"/>
          <p:cNvSpPr txBox="1">
            <a:spLocks noGrp="1"/>
          </p:cNvSpPr>
          <p:nvPr>
            <p:ph type="body" idx="16"/>
          </p:nvPr>
        </p:nvSpPr>
        <p:spPr>
          <a:xfrm>
            <a:off x="6834351" y="372339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2" name="Google Shape;1092;p135"/>
          <p:cNvSpPr txBox="1">
            <a:spLocks noGrp="1"/>
          </p:cNvSpPr>
          <p:nvPr>
            <p:ph type="body" idx="17"/>
          </p:nvPr>
        </p:nvSpPr>
        <p:spPr>
          <a:xfrm>
            <a:off x="6838275" y="2807066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3" name="Google Shape;1093;p135"/>
          <p:cNvSpPr txBox="1">
            <a:spLocks noGrp="1"/>
          </p:cNvSpPr>
          <p:nvPr>
            <p:ph type="body" idx="18"/>
          </p:nvPr>
        </p:nvSpPr>
        <p:spPr>
          <a:xfrm>
            <a:off x="1198726" y="1921412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35"/>
          <p:cNvSpPr txBox="1">
            <a:spLocks noGrp="1"/>
          </p:cNvSpPr>
          <p:nvPr>
            <p:ph type="body" idx="19"/>
          </p:nvPr>
        </p:nvSpPr>
        <p:spPr>
          <a:xfrm>
            <a:off x="1198725" y="2149943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5" name="Google Shape;1095;p135"/>
          <p:cNvSpPr txBox="1">
            <a:spLocks noGrp="1"/>
          </p:cNvSpPr>
          <p:nvPr>
            <p:ph type="body" idx="20"/>
          </p:nvPr>
        </p:nvSpPr>
        <p:spPr>
          <a:xfrm>
            <a:off x="4011776" y="1921412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6" name="Google Shape;1096;p135"/>
          <p:cNvSpPr txBox="1">
            <a:spLocks noGrp="1"/>
          </p:cNvSpPr>
          <p:nvPr>
            <p:ph type="body" idx="21"/>
          </p:nvPr>
        </p:nvSpPr>
        <p:spPr>
          <a:xfrm>
            <a:off x="4011775" y="2149943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7" name="Google Shape;1097;p135"/>
          <p:cNvSpPr txBox="1">
            <a:spLocks noGrp="1"/>
          </p:cNvSpPr>
          <p:nvPr>
            <p:ph type="body" idx="22"/>
          </p:nvPr>
        </p:nvSpPr>
        <p:spPr>
          <a:xfrm>
            <a:off x="6834351" y="1919733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8" name="Google Shape;1098;p13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6">
  <p:cSld name="9 icons v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6"/>
          <p:cNvSpPr txBox="1">
            <a:spLocks noGrp="1"/>
          </p:cNvSpPr>
          <p:nvPr>
            <p:ph type="body" idx="1"/>
          </p:nvPr>
        </p:nvSpPr>
        <p:spPr>
          <a:xfrm>
            <a:off x="6834350" y="395192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1" name="Google Shape;1101;p136"/>
          <p:cNvSpPr txBox="1">
            <a:spLocks noGrp="1"/>
          </p:cNvSpPr>
          <p:nvPr>
            <p:ph type="body" idx="2"/>
          </p:nvPr>
        </p:nvSpPr>
        <p:spPr>
          <a:xfrm>
            <a:off x="6838274" y="3035597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2" name="Google Shape;1102;p136"/>
          <p:cNvSpPr txBox="1">
            <a:spLocks noGrp="1"/>
          </p:cNvSpPr>
          <p:nvPr>
            <p:ph type="body" idx="3"/>
          </p:nvPr>
        </p:nvSpPr>
        <p:spPr>
          <a:xfrm>
            <a:off x="6834350" y="2148264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3" name="Google Shape;1103;p136"/>
          <p:cNvSpPr txBox="1">
            <a:spLocks noGrp="1"/>
          </p:cNvSpPr>
          <p:nvPr>
            <p:ph type="body" idx="4"/>
          </p:nvPr>
        </p:nvSpPr>
        <p:spPr>
          <a:xfrm>
            <a:off x="485775" y="1057805"/>
            <a:ext cx="76233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4" name="Google Shape;1104;p136"/>
          <p:cNvSpPr txBox="1">
            <a:spLocks noGrp="1"/>
          </p:cNvSpPr>
          <p:nvPr>
            <p:ph type="body" idx="5"/>
          </p:nvPr>
        </p:nvSpPr>
        <p:spPr>
          <a:xfrm>
            <a:off x="1198726" y="3725074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5" name="Google Shape;1105;p136"/>
          <p:cNvSpPr txBox="1">
            <a:spLocks noGrp="1"/>
          </p:cNvSpPr>
          <p:nvPr>
            <p:ph type="body" idx="6"/>
          </p:nvPr>
        </p:nvSpPr>
        <p:spPr>
          <a:xfrm>
            <a:off x="1198725" y="3953605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6" name="Google Shape;1106;p13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3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08" name="Google Shape;1108;p136"/>
          <p:cNvSpPr txBox="1">
            <a:spLocks noGrp="1"/>
          </p:cNvSpPr>
          <p:nvPr>
            <p:ph type="body" idx="7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body" idx="8"/>
          </p:nvPr>
        </p:nvSpPr>
        <p:spPr>
          <a:xfrm>
            <a:off x="1202650" y="280874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0" name="Google Shape;1110;p136"/>
          <p:cNvSpPr txBox="1">
            <a:spLocks noGrp="1"/>
          </p:cNvSpPr>
          <p:nvPr>
            <p:ph type="body" idx="9"/>
          </p:nvPr>
        </p:nvSpPr>
        <p:spPr>
          <a:xfrm>
            <a:off x="1202649" y="303727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1" name="Google Shape;1111;p13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36"/>
          <p:cNvSpPr txBox="1">
            <a:spLocks noGrp="1"/>
          </p:cNvSpPr>
          <p:nvPr>
            <p:ph type="body" idx="13"/>
          </p:nvPr>
        </p:nvSpPr>
        <p:spPr>
          <a:xfrm>
            <a:off x="4011776" y="3725074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3" name="Google Shape;1113;p136"/>
          <p:cNvSpPr txBox="1">
            <a:spLocks noGrp="1"/>
          </p:cNvSpPr>
          <p:nvPr>
            <p:ph type="body" idx="14"/>
          </p:nvPr>
        </p:nvSpPr>
        <p:spPr>
          <a:xfrm>
            <a:off x="4011775" y="3953605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4" name="Google Shape;1114;p136"/>
          <p:cNvSpPr txBox="1">
            <a:spLocks noGrp="1"/>
          </p:cNvSpPr>
          <p:nvPr>
            <p:ph type="body" idx="15"/>
          </p:nvPr>
        </p:nvSpPr>
        <p:spPr>
          <a:xfrm>
            <a:off x="4015700" y="280874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5" name="Google Shape;1115;p136"/>
          <p:cNvSpPr txBox="1">
            <a:spLocks noGrp="1"/>
          </p:cNvSpPr>
          <p:nvPr>
            <p:ph type="body" idx="16"/>
          </p:nvPr>
        </p:nvSpPr>
        <p:spPr>
          <a:xfrm>
            <a:off x="4015699" y="303727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6" name="Google Shape;1116;p136"/>
          <p:cNvSpPr txBox="1">
            <a:spLocks noGrp="1"/>
          </p:cNvSpPr>
          <p:nvPr>
            <p:ph type="body" idx="17"/>
          </p:nvPr>
        </p:nvSpPr>
        <p:spPr>
          <a:xfrm>
            <a:off x="6834351" y="372339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7" name="Google Shape;1117;p136"/>
          <p:cNvSpPr txBox="1">
            <a:spLocks noGrp="1"/>
          </p:cNvSpPr>
          <p:nvPr>
            <p:ph type="body" idx="18"/>
          </p:nvPr>
        </p:nvSpPr>
        <p:spPr>
          <a:xfrm>
            <a:off x="6838275" y="2807066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8" name="Google Shape;1118;p136"/>
          <p:cNvSpPr txBox="1">
            <a:spLocks noGrp="1"/>
          </p:cNvSpPr>
          <p:nvPr>
            <p:ph type="body" idx="19"/>
          </p:nvPr>
        </p:nvSpPr>
        <p:spPr>
          <a:xfrm>
            <a:off x="1198726" y="1921412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9" name="Google Shape;1119;p136"/>
          <p:cNvSpPr txBox="1">
            <a:spLocks noGrp="1"/>
          </p:cNvSpPr>
          <p:nvPr>
            <p:ph type="body" idx="20"/>
          </p:nvPr>
        </p:nvSpPr>
        <p:spPr>
          <a:xfrm>
            <a:off x="1198725" y="2149943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0" name="Google Shape;1120;p136"/>
          <p:cNvSpPr txBox="1">
            <a:spLocks noGrp="1"/>
          </p:cNvSpPr>
          <p:nvPr>
            <p:ph type="body" idx="21"/>
          </p:nvPr>
        </p:nvSpPr>
        <p:spPr>
          <a:xfrm>
            <a:off x="4011776" y="1921412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1" name="Google Shape;1121;p136"/>
          <p:cNvSpPr txBox="1">
            <a:spLocks noGrp="1"/>
          </p:cNvSpPr>
          <p:nvPr>
            <p:ph type="body" idx="22"/>
          </p:nvPr>
        </p:nvSpPr>
        <p:spPr>
          <a:xfrm>
            <a:off x="4011775" y="2149943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2" name="Google Shape;1122;p136"/>
          <p:cNvSpPr txBox="1">
            <a:spLocks noGrp="1"/>
          </p:cNvSpPr>
          <p:nvPr>
            <p:ph type="body" idx="23"/>
          </p:nvPr>
        </p:nvSpPr>
        <p:spPr>
          <a:xfrm>
            <a:off x="6834351" y="1919733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3" name="Google Shape;1123;p13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7">
  <p:cSld name="9 icons v4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7"/>
          <p:cNvSpPr txBox="1">
            <a:spLocks noGrp="1"/>
          </p:cNvSpPr>
          <p:nvPr>
            <p:ph type="body" idx="1"/>
          </p:nvPr>
        </p:nvSpPr>
        <p:spPr>
          <a:xfrm>
            <a:off x="6834350" y="395192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6" name="Google Shape;1126;p137"/>
          <p:cNvSpPr txBox="1">
            <a:spLocks noGrp="1"/>
          </p:cNvSpPr>
          <p:nvPr>
            <p:ph type="body" idx="2"/>
          </p:nvPr>
        </p:nvSpPr>
        <p:spPr>
          <a:xfrm>
            <a:off x="6838274" y="3035597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7" name="Google Shape;1127;p137"/>
          <p:cNvSpPr txBox="1">
            <a:spLocks noGrp="1"/>
          </p:cNvSpPr>
          <p:nvPr>
            <p:ph type="body" idx="3"/>
          </p:nvPr>
        </p:nvSpPr>
        <p:spPr>
          <a:xfrm>
            <a:off x="6834350" y="2148264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8" name="Google Shape;1128;p137"/>
          <p:cNvSpPr txBox="1">
            <a:spLocks noGrp="1"/>
          </p:cNvSpPr>
          <p:nvPr>
            <p:ph type="body" idx="4"/>
          </p:nvPr>
        </p:nvSpPr>
        <p:spPr>
          <a:xfrm>
            <a:off x="1198726" y="3725074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9" name="Google Shape;1129;p137"/>
          <p:cNvSpPr txBox="1">
            <a:spLocks noGrp="1"/>
          </p:cNvSpPr>
          <p:nvPr>
            <p:ph type="body" idx="5"/>
          </p:nvPr>
        </p:nvSpPr>
        <p:spPr>
          <a:xfrm>
            <a:off x="1198725" y="3953605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0" name="Google Shape;1130;p13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13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32" name="Google Shape;1132;p137"/>
          <p:cNvSpPr txBox="1">
            <a:spLocks noGrp="1"/>
          </p:cNvSpPr>
          <p:nvPr>
            <p:ph type="body" idx="6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133" name="Google Shape;1133;p137"/>
          <p:cNvSpPr txBox="1">
            <a:spLocks noGrp="1"/>
          </p:cNvSpPr>
          <p:nvPr>
            <p:ph type="body" idx="7"/>
          </p:nvPr>
        </p:nvSpPr>
        <p:spPr>
          <a:xfrm>
            <a:off x="1202650" y="280874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4" name="Google Shape;1134;p137"/>
          <p:cNvSpPr txBox="1">
            <a:spLocks noGrp="1"/>
          </p:cNvSpPr>
          <p:nvPr>
            <p:ph type="body" idx="8"/>
          </p:nvPr>
        </p:nvSpPr>
        <p:spPr>
          <a:xfrm>
            <a:off x="1202649" y="303727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5" name="Google Shape;1135;p13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37"/>
          <p:cNvSpPr txBox="1">
            <a:spLocks noGrp="1"/>
          </p:cNvSpPr>
          <p:nvPr>
            <p:ph type="body" idx="9"/>
          </p:nvPr>
        </p:nvSpPr>
        <p:spPr>
          <a:xfrm>
            <a:off x="4011776" y="3725074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7" name="Google Shape;1137;p137"/>
          <p:cNvSpPr txBox="1">
            <a:spLocks noGrp="1"/>
          </p:cNvSpPr>
          <p:nvPr>
            <p:ph type="body" idx="13"/>
          </p:nvPr>
        </p:nvSpPr>
        <p:spPr>
          <a:xfrm>
            <a:off x="4011775" y="3953605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8" name="Google Shape;1138;p137"/>
          <p:cNvSpPr txBox="1">
            <a:spLocks noGrp="1"/>
          </p:cNvSpPr>
          <p:nvPr>
            <p:ph type="body" idx="14"/>
          </p:nvPr>
        </p:nvSpPr>
        <p:spPr>
          <a:xfrm>
            <a:off x="4015700" y="280874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9" name="Google Shape;1139;p137"/>
          <p:cNvSpPr txBox="1">
            <a:spLocks noGrp="1"/>
          </p:cNvSpPr>
          <p:nvPr>
            <p:ph type="body" idx="15"/>
          </p:nvPr>
        </p:nvSpPr>
        <p:spPr>
          <a:xfrm>
            <a:off x="4015699" y="3037276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0" name="Google Shape;1140;p137"/>
          <p:cNvSpPr txBox="1">
            <a:spLocks noGrp="1"/>
          </p:cNvSpPr>
          <p:nvPr>
            <p:ph type="body" idx="16"/>
          </p:nvPr>
        </p:nvSpPr>
        <p:spPr>
          <a:xfrm>
            <a:off x="6834351" y="3723395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1" name="Google Shape;1141;p137"/>
          <p:cNvSpPr txBox="1">
            <a:spLocks noGrp="1"/>
          </p:cNvSpPr>
          <p:nvPr>
            <p:ph type="body" idx="17"/>
          </p:nvPr>
        </p:nvSpPr>
        <p:spPr>
          <a:xfrm>
            <a:off x="6838275" y="2807066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p137"/>
          <p:cNvSpPr txBox="1">
            <a:spLocks noGrp="1"/>
          </p:cNvSpPr>
          <p:nvPr>
            <p:ph type="body" idx="18"/>
          </p:nvPr>
        </p:nvSpPr>
        <p:spPr>
          <a:xfrm>
            <a:off x="1198726" y="1921412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body" idx="19"/>
          </p:nvPr>
        </p:nvSpPr>
        <p:spPr>
          <a:xfrm>
            <a:off x="1198725" y="2149943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4" name="Google Shape;1144;p137"/>
          <p:cNvSpPr txBox="1">
            <a:spLocks noGrp="1"/>
          </p:cNvSpPr>
          <p:nvPr>
            <p:ph type="body" idx="20"/>
          </p:nvPr>
        </p:nvSpPr>
        <p:spPr>
          <a:xfrm>
            <a:off x="4011776" y="1921412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5" name="Google Shape;1145;p137"/>
          <p:cNvSpPr txBox="1">
            <a:spLocks noGrp="1"/>
          </p:cNvSpPr>
          <p:nvPr>
            <p:ph type="body" idx="21"/>
          </p:nvPr>
        </p:nvSpPr>
        <p:spPr>
          <a:xfrm>
            <a:off x="4011775" y="2149943"/>
            <a:ext cx="1824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6" name="Google Shape;1146;p137"/>
          <p:cNvSpPr txBox="1">
            <a:spLocks noGrp="1"/>
          </p:cNvSpPr>
          <p:nvPr>
            <p:ph type="body" idx="22"/>
          </p:nvPr>
        </p:nvSpPr>
        <p:spPr>
          <a:xfrm>
            <a:off x="6834351" y="1919733"/>
            <a:ext cx="1824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13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8">
  <p:cSld name="9 icons v2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38"/>
          <p:cNvSpPr txBox="1">
            <a:spLocks noGrp="1"/>
          </p:cNvSpPr>
          <p:nvPr>
            <p:ph type="body" idx="1"/>
          </p:nvPr>
        </p:nvSpPr>
        <p:spPr>
          <a:xfrm>
            <a:off x="6834350" y="3418015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0" name="Google Shape;1150;p138"/>
          <p:cNvSpPr txBox="1">
            <a:spLocks noGrp="1"/>
          </p:cNvSpPr>
          <p:nvPr>
            <p:ph type="body" idx="2"/>
          </p:nvPr>
        </p:nvSpPr>
        <p:spPr>
          <a:xfrm>
            <a:off x="6838274" y="2628328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1" name="Google Shape;1151;p138"/>
          <p:cNvSpPr txBox="1">
            <a:spLocks noGrp="1"/>
          </p:cNvSpPr>
          <p:nvPr>
            <p:ph type="body" idx="3"/>
          </p:nvPr>
        </p:nvSpPr>
        <p:spPr>
          <a:xfrm>
            <a:off x="6834350" y="1848945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2" name="Google Shape;1152;p138"/>
          <p:cNvSpPr txBox="1">
            <a:spLocks noGrp="1"/>
          </p:cNvSpPr>
          <p:nvPr>
            <p:ph type="body" idx="4"/>
          </p:nvPr>
        </p:nvSpPr>
        <p:spPr>
          <a:xfrm>
            <a:off x="1198725" y="341969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3" name="Google Shape;1153;p13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3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55" name="Google Shape;1155;p138"/>
          <p:cNvSpPr txBox="1">
            <a:spLocks noGrp="1"/>
          </p:cNvSpPr>
          <p:nvPr>
            <p:ph type="body" idx="5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6" name="Google Shape;1156;p138"/>
          <p:cNvSpPr txBox="1">
            <a:spLocks noGrp="1"/>
          </p:cNvSpPr>
          <p:nvPr>
            <p:ph type="body" idx="6"/>
          </p:nvPr>
        </p:nvSpPr>
        <p:spPr>
          <a:xfrm>
            <a:off x="1202649" y="2630007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57" name="Google Shape;1157;p1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38"/>
          <p:cNvSpPr txBox="1">
            <a:spLocks noGrp="1"/>
          </p:cNvSpPr>
          <p:nvPr>
            <p:ph type="body" idx="7"/>
          </p:nvPr>
        </p:nvSpPr>
        <p:spPr>
          <a:xfrm>
            <a:off x="4011775" y="341969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9" name="Google Shape;1159;p138"/>
          <p:cNvSpPr txBox="1">
            <a:spLocks noGrp="1"/>
          </p:cNvSpPr>
          <p:nvPr>
            <p:ph type="body" idx="8"/>
          </p:nvPr>
        </p:nvSpPr>
        <p:spPr>
          <a:xfrm>
            <a:off x="4015699" y="2630007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p138"/>
          <p:cNvSpPr txBox="1">
            <a:spLocks noGrp="1"/>
          </p:cNvSpPr>
          <p:nvPr>
            <p:ph type="body" idx="9"/>
          </p:nvPr>
        </p:nvSpPr>
        <p:spPr>
          <a:xfrm>
            <a:off x="1198725" y="185062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p138"/>
          <p:cNvSpPr txBox="1">
            <a:spLocks noGrp="1"/>
          </p:cNvSpPr>
          <p:nvPr>
            <p:ph type="body" idx="13"/>
          </p:nvPr>
        </p:nvSpPr>
        <p:spPr>
          <a:xfrm>
            <a:off x="4011775" y="185062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p138"/>
          <p:cNvSpPr txBox="1">
            <a:spLocks noGrp="1"/>
          </p:cNvSpPr>
          <p:nvPr>
            <p:ph type="body" idx="14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3" name="Google Shape;1163;p13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1">
  <p:cSld name="illustrations v2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9"/>
          <p:cNvSpPr txBox="1">
            <a:spLocks noGrp="1"/>
          </p:cNvSpPr>
          <p:nvPr>
            <p:ph type="body" idx="1"/>
          </p:nvPr>
        </p:nvSpPr>
        <p:spPr>
          <a:xfrm>
            <a:off x="7000741" y="3378639"/>
            <a:ext cx="16203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6" name="Google Shape;1166;p13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67" name="Google Shape;1167;p139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1168" name="Google Shape;1168;p13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139"/>
          <p:cNvSpPr txBox="1">
            <a:spLocks noGrp="1"/>
          </p:cNvSpPr>
          <p:nvPr>
            <p:ph type="body" idx="3"/>
          </p:nvPr>
        </p:nvSpPr>
        <p:spPr>
          <a:xfrm>
            <a:off x="485773" y="3378639"/>
            <a:ext cx="16203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0" name="Google Shape;1170;p139"/>
          <p:cNvSpPr txBox="1">
            <a:spLocks noGrp="1"/>
          </p:cNvSpPr>
          <p:nvPr>
            <p:ph type="body" idx="4"/>
          </p:nvPr>
        </p:nvSpPr>
        <p:spPr>
          <a:xfrm>
            <a:off x="2657429" y="3378639"/>
            <a:ext cx="16203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1" name="Google Shape;1171;p139"/>
          <p:cNvSpPr txBox="1">
            <a:spLocks noGrp="1"/>
          </p:cNvSpPr>
          <p:nvPr>
            <p:ph type="body" idx="5"/>
          </p:nvPr>
        </p:nvSpPr>
        <p:spPr>
          <a:xfrm>
            <a:off x="4829085" y="3378639"/>
            <a:ext cx="16203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2" name="Google Shape;1172;p139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139"/>
          <p:cNvSpPr txBox="1">
            <a:spLocks noGrp="1"/>
          </p:cNvSpPr>
          <p:nvPr>
            <p:ph type="body" idx="6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4" name="Google Shape;1174;p13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2">
  <p:cSld name="illustrations v3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0"/>
          <p:cNvSpPr txBox="1">
            <a:spLocks noGrp="1"/>
          </p:cNvSpPr>
          <p:nvPr>
            <p:ph type="body" idx="1"/>
          </p:nvPr>
        </p:nvSpPr>
        <p:spPr>
          <a:xfrm>
            <a:off x="485775" y="3055376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77" name="Google Shape;1177;p14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9225" y="0"/>
            <a:ext cx="49947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178" name="Google Shape;1178;p14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40"/>
          <p:cNvSpPr txBox="1">
            <a:spLocks noGrp="1"/>
          </p:cNvSpPr>
          <p:nvPr>
            <p:ph type="sldNum" idx="12"/>
          </p:nvPr>
        </p:nvSpPr>
        <p:spPr>
          <a:xfrm>
            <a:off x="386431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80" name="Google Shape;1180;p140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181" name="Google Shape;1181;p140"/>
          <p:cNvSpPr txBox="1">
            <a:spLocks noGrp="1"/>
          </p:cNvSpPr>
          <p:nvPr>
            <p:ph type="body" idx="3"/>
          </p:nvPr>
        </p:nvSpPr>
        <p:spPr>
          <a:xfrm>
            <a:off x="485775" y="1916511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82" name="Google Shape;1182;p14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40"/>
          <p:cNvSpPr txBox="1">
            <a:spLocks noGrp="1"/>
          </p:cNvSpPr>
          <p:nvPr>
            <p:ph type="body" idx="4"/>
          </p:nvPr>
        </p:nvSpPr>
        <p:spPr>
          <a:xfrm>
            <a:off x="485775" y="1693524"/>
            <a:ext cx="35706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4" name="Google Shape;1184;p140"/>
          <p:cNvSpPr txBox="1">
            <a:spLocks noGrp="1"/>
          </p:cNvSpPr>
          <p:nvPr>
            <p:ph type="ftr" idx="11"/>
          </p:nvPr>
        </p:nvSpPr>
        <p:spPr>
          <a:xfrm>
            <a:off x="8041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3">
  <p:cSld name="illustrations v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4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14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88" name="Google Shape;1188;p14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189" name="Google Shape;1189;p141"/>
          <p:cNvSpPr txBox="1">
            <a:spLocks noGrp="1"/>
          </p:cNvSpPr>
          <p:nvPr>
            <p:ph type="body" idx="2"/>
          </p:nvPr>
        </p:nvSpPr>
        <p:spPr>
          <a:xfrm>
            <a:off x="485775" y="1676844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0" name="Google Shape;1190;p141"/>
          <p:cNvSpPr txBox="1">
            <a:spLocks noGrp="1"/>
          </p:cNvSpPr>
          <p:nvPr>
            <p:ph type="body" idx="3"/>
          </p:nvPr>
        </p:nvSpPr>
        <p:spPr>
          <a:xfrm>
            <a:off x="485775" y="2815709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1" name="Google Shape;1191;p1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4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4">
  <p:cSld name="illustrations v4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p14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947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195" name="Google Shape;1195;p142"/>
          <p:cNvSpPr txBox="1">
            <a:spLocks noGrp="1"/>
          </p:cNvSpPr>
          <p:nvPr>
            <p:ph type="title"/>
          </p:nvPr>
        </p:nvSpPr>
        <p:spPr>
          <a:xfrm>
            <a:off x="5241926" y="2074664"/>
            <a:ext cx="3416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400"/>
              <a:buFont typeface="Roboto Light"/>
              <a:buNone/>
              <a:defRPr sz="14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6" name="Google Shape;1196;p1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72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4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198" name="Google Shape;1198;p14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Content v1">
  <p:cSld name="2 columns"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4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1" name="Google Shape;1201;p14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202" name="Google Shape;1202;p14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Light Blue" type="secHead">
  <p:cSld name="SECTION_HEADER">
    <p:bg>
      <p:bgPr>
        <a:solidFill>
          <a:srgbClr val="CACA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6500"/>
              <a:buFont typeface="Roboto Light"/>
              <a:buNone/>
              <a:defRPr sz="6500">
                <a:solidFill>
                  <a:srgbClr val="4F50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Content v2">
  <p:cSld name="2 columns v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14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5" y="0"/>
            <a:ext cx="45647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144"/>
          <p:cNvSpPr txBox="1">
            <a:spLocks noGrp="1"/>
          </p:cNvSpPr>
          <p:nvPr>
            <p:ph type="body" idx="1"/>
          </p:nvPr>
        </p:nvSpPr>
        <p:spPr>
          <a:xfrm>
            <a:off x="485776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206" name="Google Shape;1206;p144"/>
          <p:cNvSpPr txBox="1">
            <a:spLocks noGrp="1"/>
          </p:cNvSpPr>
          <p:nvPr>
            <p:ph type="title"/>
          </p:nvPr>
        </p:nvSpPr>
        <p:spPr>
          <a:xfrm>
            <a:off x="485776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144"/>
          <p:cNvSpPr txBox="1">
            <a:spLocks noGrp="1"/>
          </p:cNvSpPr>
          <p:nvPr>
            <p:ph type="body" idx="2"/>
          </p:nvPr>
        </p:nvSpPr>
        <p:spPr>
          <a:xfrm>
            <a:off x="485774" y="1675548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8" name="Google Shape;1208;p144"/>
          <p:cNvSpPr txBox="1">
            <a:spLocks noGrp="1"/>
          </p:cNvSpPr>
          <p:nvPr>
            <p:ph type="body" idx="3"/>
          </p:nvPr>
        </p:nvSpPr>
        <p:spPr>
          <a:xfrm>
            <a:off x="485773" y="1904079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144"/>
          <p:cNvSpPr txBox="1">
            <a:spLocks noGrp="1"/>
          </p:cNvSpPr>
          <p:nvPr>
            <p:ph type="body" idx="4"/>
          </p:nvPr>
        </p:nvSpPr>
        <p:spPr>
          <a:xfrm>
            <a:off x="485774" y="2649969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0" name="Google Shape;1210;p144"/>
          <p:cNvSpPr txBox="1">
            <a:spLocks noGrp="1"/>
          </p:cNvSpPr>
          <p:nvPr>
            <p:ph type="body" idx="5"/>
          </p:nvPr>
        </p:nvSpPr>
        <p:spPr>
          <a:xfrm>
            <a:off x="485773" y="2878500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144"/>
          <p:cNvSpPr txBox="1">
            <a:spLocks noGrp="1"/>
          </p:cNvSpPr>
          <p:nvPr>
            <p:ph type="body" idx="6"/>
          </p:nvPr>
        </p:nvSpPr>
        <p:spPr>
          <a:xfrm>
            <a:off x="485773" y="3631791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2" name="Google Shape;1212;p144"/>
          <p:cNvSpPr txBox="1">
            <a:spLocks noGrp="1"/>
          </p:cNvSpPr>
          <p:nvPr>
            <p:ph type="body" idx="7"/>
          </p:nvPr>
        </p:nvSpPr>
        <p:spPr>
          <a:xfrm>
            <a:off x="485772" y="3860322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3" name="Google Shape;1213;p144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14" name="Google Shape;1214;p1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144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Content v3">
  <p:cSld name="2 columns v3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45"/>
          <p:cNvSpPr txBox="1">
            <a:spLocks noGrp="1"/>
          </p:cNvSpPr>
          <p:nvPr>
            <p:ph type="body" idx="1"/>
          </p:nvPr>
        </p:nvSpPr>
        <p:spPr>
          <a:xfrm>
            <a:off x="485776" y="314139"/>
            <a:ext cx="34878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8" name="Google Shape;1218;p145"/>
          <p:cNvSpPr txBox="1">
            <a:spLocks noGrp="1"/>
          </p:cNvSpPr>
          <p:nvPr>
            <p:ph type="title"/>
          </p:nvPr>
        </p:nvSpPr>
        <p:spPr>
          <a:xfrm>
            <a:off x="485776" y="625263"/>
            <a:ext cx="3487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14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20" name="Google Shape;1220;p1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45"/>
          <p:cNvSpPr txBox="1">
            <a:spLocks noGrp="1"/>
          </p:cNvSpPr>
          <p:nvPr>
            <p:ph type="body" idx="2"/>
          </p:nvPr>
        </p:nvSpPr>
        <p:spPr>
          <a:xfrm>
            <a:off x="485775" y="1676844"/>
            <a:ext cx="34878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2" name="Google Shape;1222;p14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Content v4">
  <p:cSld name="2 columns v4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46"/>
          <p:cNvSpPr txBox="1">
            <a:spLocks noGrp="1"/>
          </p:cNvSpPr>
          <p:nvPr>
            <p:ph type="body" idx="1"/>
          </p:nvPr>
        </p:nvSpPr>
        <p:spPr>
          <a:xfrm>
            <a:off x="5241925" y="1908973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6" name="Google Shape;1226;p146"/>
          <p:cNvSpPr txBox="1">
            <a:spLocks noGrp="1"/>
          </p:cNvSpPr>
          <p:nvPr>
            <p:ph type="body" idx="2"/>
          </p:nvPr>
        </p:nvSpPr>
        <p:spPr>
          <a:xfrm>
            <a:off x="485776" y="314139"/>
            <a:ext cx="34878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7" name="Google Shape;1227;p14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28" name="Google Shape;1228;p1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46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146"/>
          <p:cNvSpPr txBox="1">
            <a:spLocks noGrp="1"/>
          </p:cNvSpPr>
          <p:nvPr>
            <p:ph type="body" idx="3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1" name="Google Shape;1231;p14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Content v1">
  <p:cSld name="3 columns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4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47"/>
          <p:cNvSpPr/>
          <p:nvPr/>
        </p:nvSpPr>
        <p:spPr>
          <a:xfrm>
            <a:off x="6140239" y="1633491"/>
            <a:ext cx="2518200" cy="28407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35" name="Google Shape;1235;p147"/>
          <p:cNvSpPr txBox="1">
            <a:spLocks noGrp="1"/>
          </p:cNvSpPr>
          <p:nvPr>
            <p:ph type="body" idx="1"/>
          </p:nvPr>
        </p:nvSpPr>
        <p:spPr>
          <a:xfrm>
            <a:off x="6274562" y="1683415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6" name="Google Shape;1236;p147"/>
          <p:cNvSpPr txBox="1">
            <a:spLocks noGrp="1"/>
          </p:cNvSpPr>
          <p:nvPr>
            <p:ph type="body" idx="2"/>
          </p:nvPr>
        </p:nvSpPr>
        <p:spPr>
          <a:xfrm>
            <a:off x="6274562" y="2007265"/>
            <a:ext cx="2286000" cy="23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7" name="Google Shape;1237;p147"/>
          <p:cNvSpPr/>
          <p:nvPr/>
        </p:nvSpPr>
        <p:spPr>
          <a:xfrm>
            <a:off x="3312520" y="1633491"/>
            <a:ext cx="2518200" cy="28407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38" name="Google Shape;1238;p147"/>
          <p:cNvSpPr txBox="1">
            <a:spLocks noGrp="1"/>
          </p:cNvSpPr>
          <p:nvPr>
            <p:ph type="body" idx="3"/>
          </p:nvPr>
        </p:nvSpPr>
        <p:spPr>
          <a:xfrm>
            <a:off x="3446843" y="1683415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9" name="Google Shape;1239;p147"/>
          <p:cNvSpPr txBox="1">
            <a:spLocks noGrp="1"/>
          </p:cNvSpPr>
          <p:nvPr>
            <p:ph type="body" idx="4"/>
          </p:nvPr>
        </p:nvSpPr>
        <p:spPr>
          <a:xfrm>
            <a:off x="3446843" y="2007265"/>
            <a:ext cx="2286000" cy="23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0" name="Google Shape;1240;p147"/>
          <p:cNvSpPr txBox="1">
            <a:spLocks noGrp="1"/>
          </p:cNvSpPr>
          <p:nvPr>
            <p:ph type="body" idx="5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241" name="Google Shape;1241;p14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42" name="Google Shape;1242;p14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47"/>
          <p:cNvSpPr/>
          <p:nvPr/>
        </p:nvSpPr>
        <p:spPr>
          <a:xfrm>
            <a:off x="484801" y="1638375"/>
            <a:ext cx="2518200" cy="28407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44" name="Google Shape;1244;p147"/>
          <p:cNvSpPr txBox="1">
            <a:spLocks noGrp="1"/>
          </p:cNvSpPr>
          <p:nvPr>
            <p:ph type="body" idx="6"/>
          </p:nvPr>
        </p:nvSpPr>
        <p:spPr>
          <a:xfrm>
            <a:off x="619124" y="1688299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5" name="Google Shape;1245;p147"/>
          <p:cNvSpPr txBox="1">
            <a:spLocks noGrp="1"/>
          </p:cNvSpPr>
          <p:nvPr>
            <p:ph type="body" idx="7"/>
          </p:nvPr>
        </p:nvSpPr>
        <p:spPr>
          <a:xfrm>
            <a:off x="619124" y="2012149"/>
            <a:ext cx="2286000" cy="23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6" name="Google Shape;1246;p14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Content v2">
  <p:cSld name="3 columns v2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48"/>
          <p:cNvSpPr txBox="1">
            <a:spLocks noGrp="1"/>
          </p:cNvSpPr>
          <p:nvPr>
            <p:ph type="body" idx="1"/>
          </p:nvPr>
        </p:nvSpPr>
        <p:spPr>
          <a:xfrm>
            <a:off x="6274562" y="2007265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9" name="Google Shape;1249;p148"/>
          <p:cNvSpPr txBox="1">
            <a:spLocks noGrp="1"/>
          </p:cNvSpPr>
          <p:nvPr>
            <p:ph type="body" idx="2"/>
          </p:nvPr>
        </p:nvSpPr>
        <p:spPr>
          <a:xfrm>
            <a:off x="3380168" y="1683415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0" name="Google Shape;1250;p148"/>
          <p:cNvSpPr txBox="1">
            <a:spLocks noGrp="1"/>
          </p:cNvSpPr>
          <p:nvPr>
            <p:ph type="body" idx="3"/>
          </p:nvPr>
        </p:nvSpPr>
        <p:spPr>
          <a:xfrm>
            <a:off x="3380168" y="2007265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1" name="Google Shape;1251;p14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48"/>
          <p:cNvSpPr txBox="1">
            <a:spLocks noGrp="1"/>
          </p:cNvSpPr>
          <p:nvPr>
            <p:ph type="body" idx="4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3" name="Google Shape;1253;p14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54" name="Google Shape;1254;p1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48"/>
          <p:cNvSpPr txBox="1">
            <a:spLocks noGrp="1"/>
          </p:cNvSpPr>
          <p:nvPr>
            <p:ph type="body" idx="5"/>
          </p:nvPr>
        </p:nvSpPr>
        <p:spPr>
          <a:xfrm>
            <a:off x="485775" y="1688299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6" name="Google Shape;1256;p148"/>
          <p:cNvSpPr txBox="1">
            <a:spLocks noGrp="1"/>
          </p:cNvSpPr>
          <p:nvPr>
            <p:ph type="body" idx="6"/>
          </p:nvPr>
        </p:nvSpPr>
        <p:spPr>
          <a:xfrm>
            <a:off x="485775" y="2012149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7" name="Google Shape;1257;p148"/>
          <p:cNvSpPr txBox="1">
            <a:spLocks noGrp="1"/>
          </p:cNvSpPr>
          <p:nvPr>
            <p:ph type="body" idx="7"/>
          </p:nvPr>
        </p:nvSpPr>
        <p:spPr>
          <a:xfrm>
            <a:off x="6274562" y="1683415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58" name="Google Shape;1258;p148"/>
          <p:cNvCxnSpPr/>
          <p:nvPr/>
        </p:nvCxnSpPr>
        <p:spPr>
          <a:xfrm>
            <a:off x="3069771" y="1879600"/>
            <a:ext cx="0" cy="231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9" name="Google Shape;1259;p148"/>
          <p:cNvCxnSpPr/>
          <p:nvPr/>
        </p:nvCxnSpPr>
        <p:spPr>
          <a:xfrm>
            <a:off x="5962781" y="1879600"/>
            <a:ext cx="0" cy="231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0" name="Google Shape;1260;p14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Content v3">
  <p:cSld name="3 columns v3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4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3" name="Google Shape;1263;p14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64" name="Google Shape;1264;p14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149"/>
          <p:cNvSpPr/>
          <p:nvPr/>
        </p:nvSpPr>
        <p:spPr>
          <a:xfrm>
            <a:off x="484801" y="1638375"/>
            <a:ext cx="2518200" cy="28407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6" name="Google Shape;1266;p149"/>
          <p:cNvSpPr txBox="1">
            <a:spLocks noGrp="1"/>
          </p:cNvSpPr>
          <p:nvPr>
            <p:ph type="body" idx="2"/>
          </p:nvPr>
        </p:nvSpPr>
        <p:spPr>
          <a:xfrm>
            <a:off x="619124" y="1688299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7" name="Google Shape;1267;p149"/>
          <p:cNvSpPr txBox="1">
            <a:spLocks noGrp="1"/>
          </p:cNvSpPr>
          <p:nvPr>
            <p:ph type="body" idx="3"/>
          </p:nvPr>
        </p:nvSpPr>
        <p:spPr>
          <a:xfrm>
            <a:off x="619124" y="2012149"/>
            <a:ext cx="2286000" cy="23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8" name="Google Shape;1268;p149"/>
          <p:cNvSpPr/>
          <p:nvPr/>
        </p:nvSpPr>
        <p:spPr>
          <a:xfrm>
            <a:off x="6140239" y="1633491"/>
            <a:ext cx="2518200" cy="28407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69" name="Google Shape;1269;p149"/>
          <p:cNvSpPr txBox="1">
            <a:spLocks noGrp="1"/>
          </p:cNvSpPr>
          <p:nvPr>
            <p:ph type="body" idx="4"/>
          </p:nvPr>
        </p:nvSpPr>
        <p:spPr>
          <a:xfrm>
            <a:off x="6274562" y="1683415"/>
            <a:ext cx="2286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0" name="Google Shape;1270;p149"/>
          <p:cNvSpPr txBox="1">
            <a:spLocks noGrp="1"/>
          </p:cNvSpPr>
          <p:nvPr>
            <p:ph type="body" idx="5"/>
          </p:nvPr>
        </p:nvSpPr>
        <p:spPr>
          <a:xfrm>
            <a:off x="6274562" y="2007265"/>
            <a:ext cx="2286000" cy="23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1" name="Google Shape;1271;p149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49"/>
          <p:cNvSpPr txBox="1">
            <a:spLocks noGrp="1"/>
          </p:cNvSpPr>
          <p:nvPr>
            <p:ph type="body" idx="6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3" name="Google Shape;1273;p14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1">
  <p:cSld name="Color split  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5" name="Google Shape;1275;p15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7" y="0"/>
            <a:ext cx="45647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5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150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278" name="Google Shape;1278;p15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279" name="Google Shape;1279;p150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0" name="Google Shape;1280;p1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50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2" name="Google Shape;1282;p150"/>
          <p:cNvSpPr txBox="1">
            <a:spLocks noGrp="1"/>
          </p:cNvSpPr>
          <p:nvPr>
            <p:ph type="ftr" idx="11"/>
          </p:nvPr>
        </p:nvSpPr>
        <p:spPr>
          <a:xfrm>
            <a:off x="999376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1">
  <p:cSld name="Color split v2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15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15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286" name="Google Shape;1286;p1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5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15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 Mono"/>
              <a:buNone/>
              <a:defRPr sz="7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289" name="Google Shape;1289;p151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0" name="Google Shape;1290;p151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1" name="Google Shape;1291;p151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2" name="Google Shape;1292;p151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3" name="Google Shape;1293;p15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1">
  <p:cSld name="Color split v3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15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5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15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 Mono"/>
              <a:buNone/>
              <a:defRPr sz="7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298" name="Google Shape;1298;p152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9" name="Google Shape;1299;p152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0" name="Google Shape;1300;p152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1" name="Google Shape;1301;p152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2" name="Google Shape;1302;p152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3" name="Google Shape;1303;p15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304" name="Google Shape;1304;p1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15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2">
  <p:cSld name="Color split v2_2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p15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15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309" name="Google Shape;1309;p1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5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15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 Mono"/>
              <a:buNone/>
              <a:defRPr sz="7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12" name="Google Shape;1312;p153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3" name="Google Shape;1313;p153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153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5" name="Google Shape;1315;p153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6" name="Google Shape;1316;p15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Navy">
  <p:cSld name="SECTION_HEADER_1">
    <p:bg>
      <p:bgPr>
        <a:solidFill>
          <a:srgbClr val="081458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AC6A"/>
              </a:buClr>
              <a:buSzPts val="6500"/>
              <a:buFont typeface="Roboto Light"/>
              <a:buNone/>
              <a:defRPr sz="6500">
                <a:solidFill>
                  <a:srgbClr val="FFAC6A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0" y="45830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2">
  <p:cSld name="Color split v3_2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0" name="Google Shape;1320;p15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oboto Mono"/>
              <a:buNone/>
              <a:defRPr sz="700" b="1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21" name="Google Shape;1321;p154"/>
          <p:cNvSpPr txBox="1">
            <a:spLocks noGrp="1"/>
          </p:cNvSpPr>
          <p:nvPr>
            <p:ph type="body" idx="2"/>
          </p:nvPr>
        </p:nvSpPr>
        <p:spPr>
          <a:xfrm>
            <a:off x="1701174" y="6870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2" name="Google Shape;1322;p154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3" name="Google Shape;1323;p154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4" name="Google Shape;1324;p154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5" name="Google Shape;1325;p154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6" name="Google Shape;1326;p15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327" name="Google Shape;1327;p1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5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4 color 1">
  <p:cSld name="Color split v4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55"/>
          <p:cNvSpPr txBox="1">
            <a:spLocks noGrp="1"/>
          </p:cNvSpPr>
          <p:nvPr>
            <p:ph type="body" idx="1"/>
          </p:nvPr>
        </p:nvSpPr>
        <p:spPr>
          <a:xfrm>
            <a:off x="1198725" y="341969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15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5349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55"/>
          <p:cNvSpPr txBox="1">
            <a:spLocks noGrp="1"/>
          </p:cNvSpPr>
          <p:nvPr>
            <p:ph type="sldNum" idx="12"/>
          </p:nvPr>
        </p:nvSpPr>
        <p:spPr>
          <a:xfrm>
            <a:off x="5613741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333" name="Google Shape;1333;p155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4" name="Google Shape;1334;p155"/>
          <p:cNvSpPr txBox="1">
            <a:spLocks noGrp="1"/>
          </p:cNvSpPr>
          <p:nvPr>
            <p:ph type="body" idx="3"/>
          </p:nvPr>
        </p:nvSpPr>
        <p:spPr>
          <a:xfrm>
            <a:off x="1202649" y="2630007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5" name="Google Shape;1335;p155"/>
          <p:cNvSpPr txBox="1">
            <a:spLocks noGrp="1"/>
          </p:cNvSpPr>
          <p:nvPr>
            <p:ph type="body" idx="4"/>
          </p:nvPr>
        </p:nvSpPr>
        <p:spPr>
          <a:xfrm>
            <a:off x="4011775" y="341969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6" name="Google Shape;1336;p155"/>
          <p:cNvSpPr txBox="1">
            <a:spLocks noGrp="1"/>
          </p:cNvSpPr>
          <p:nvPr>
            <p:ph type="body" idx="5"/>
          </p:nvPr>
        </p:nvSpPr>
        <p:spPr>
          <a:xfrm>
            <a:off x="4015699" y="2630007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7" name="Google Shape;1337;p155"/>
          <p:cNvSpPr txBox="1">
            <a:spLocks noGrp="1"/>
          </p:cNvSpPr>
          <p:nvPr>
            <p:ph type="body" idx="6"/>
          </p:nvPr>
        </p:nvSpPr>
        <p:spPr>
          <a:xfrm>
            <a:off x="1198725" y="185062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8" name="Google Shape;1338;p155"/>
          <p:cNvSpPr txBox="1">
            <a:spLocks noGrp="1"/>
          </p:cNvSpPr>
          <p:nvPr>
            <p:ph type="body" idx="7"/>
          </p:nvPr>
        </p:nvSpPr>
        <p:spPr>
          <a:xfrm>
            <a:off x="4011775" y="185062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39" name="Google Shape;1339;p15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650" y="0"/>
            <a:ext cx="30543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55"/>
          <p:cNvSpPr txBox="1">
            <a:spLocks noGrp="1"/>
          </p:cNvSpPr>
          <p:nvPr>
            <p:ph type="body" idx="8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1" name="Google Shape;1341;p155"/>
          <p:cNvSpPr txBox="1">
            <a:spLocks noGrp="1"/>
          </p:cNvSpPr>
          <p:nvPr>
            <p:ph type="ftr" idx="11"/>
          </p:nvPr>
        </p:nvSpPr>
        <p:spPr>
          <a:xfrm>
            <a:off x="2544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3">
  <p:cSld name="Color split  _1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5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4" name="Google Shape;1344;p156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345" name="Google Shape;1345;p15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46" name="Google Shape;1346;p156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7" name="Google Shape;1347;p15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56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9" name="Google Shape;1349;p1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5" y="0"/>
            <a:ext cx="45647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56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3">
  <p:cSld name="Color split v2_1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p15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0"/>
            <a:ext cx="45647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5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354" name="Google Shape;1354;p1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5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56" name="Google Shape;1356;p15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57" name="Google Shape;1357;p157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58" name="Google Shape;1358;p157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9" name="Google Shape;1359;p157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157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1" name="Google Shape;1361;p15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3">
  <p:cSld name="Color split v3_1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1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0"/>
            <a:ext cx="45647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15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65" name="Google Shape;1365;p15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66" name="Google Shape;1366;p158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67" name="Google Shape;1367;p158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8" name="Google Shape;1368;p158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9" name="Google Shape;1369;p158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70" name="Google Shape;1370;p158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1" name="Google Shape;1371;p15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372" name="Google Shape;1372;p1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5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4">
  <p:cSld name="Color split  _1_2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Google Shape;1375;p1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300" y="0"/>
            <a:ext cx="45648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376" name="Google Shape;1376;p15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159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378" name="Google Shape;1378;p15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79" name="Google Shape;1379;p159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80" name="Google Shape;1380;p15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159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2" name="Google Shape;1382;p159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4">
  <p:cSld name="Color split v2_1_2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1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" y="0"/>
            <a:ext cx="45648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385" name="Google Shape;1385;p16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386" name="Google Shape;1386;p1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16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88" name="Google Shape;1388;p16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89" name="Google Shape;1389;p160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90" name="Google Shape;1390;p160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1" name="Google Shape;1391;p160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2" name="Google Shape;1392;p160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3" name="Google Shape;1393;p16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4">
  <p:cSld name="Color split v3_1_2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Google Shape;1395;p16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" y="0"/>
            <a:ext cx="45648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396" name="Google Shape;1396;p16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97" name="Google Shape;1397;p16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398" name="Google Shape;1398;p161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399" name="Google Shape;1399;p161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0" name="Google Shape;1400;p161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1" name="Google Shape;1401;p161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402" name="Google Shape;1402;p161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3" name="Google Shape;1403;p16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404" name="Google Shape;1404;p16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p16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5">
  <p:cSld name="Color split  _1_2_1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7" name="Google Shape;1407;p1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00" y="0"/>
            <a:ext cx="456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16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162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410" name="Google Shape;1410;p16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11" name="Google Shape;1411;p162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12" name="Google Shape;1412;p16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162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4" name="Google Shape;1414;p162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5">
  <p:cSld name="Color split v2_1_2_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Google Shape;1416;p16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" y="0"/>
            <a:ext cx="456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6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418" name="Google Shape;1418;p16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16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420" name="Google Shape;1420;p16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21" name="Google Shape;1421;p163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422" name="Google Shape;1422;p163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163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4" name="Google Shape;1424;p163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5" name="Google Shape;1425;p16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Yellow">
  <p:cSld name="SECTION_HEADER_1_2">
    <p:bg>
      <p:bgPr>
        <a:solidFill>
          <a:srgbClr val="ECB44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81458"/>
              </a:buClr>
              <a:buSzPts val="6500"/>
              <a:buFont typeface="Roboto Light"/>
              <a:buNone/>
              <a:defRPr sz="6500">
                <a:solidFill>
                  <a:srgbClr val="08145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83375"/>
            <a:ext cx="643750" cy="1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5">
  <p:cSld name="Color split v3_1_2_1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7" name="Google Shape;1427;p16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" y="0"/>
            <a:ext cx="456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16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429" name="Google Shape;1429;p16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30" name="Google Shape;1430;p164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431" name="Google Shape;1431;p164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2" name="Google Shape;1432;p164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3" name="Google Shape;1433;p164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434" name="Google Shape;1434;p164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5" name="Google Shape;1435;p16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436" name="Google Shape;1436;p16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16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6">
  <p:cSld name="Color split  _1_1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" name="Google Shape;1439;p1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0" y="0"/>
            <a:ext cx="456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16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1" name="Google Shape;1441;p165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442" name="Google Shape;1442;p165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43" name="Google Shape;1443;p165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44" name="Google Shape;1444;p16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165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6" name="Google Shape;1446;p165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6">
  <p:cSld name="Color split v2_1_1"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Google Shape;1448;p16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16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450" name="Google Shape;1450;p16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6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52" name="Google Shape;1452;p16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Mono"/>
              <a:buNone/>
              <a:defRPr sz="7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53" name="Google Shape;1453;p166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54" name="Google Shape;1454;p166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5" name="Google Shape;1455;p166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6" name="Google Shape;1456;p166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7" name="Google Shape;1457;p16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6">
  <p:cSld name="Color split v3_1_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16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16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61" name="Google Shape;1461;p16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Mono"/>
              <a:buNone/>
              <a:defRPr sz="7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62" name="Google Shape;1462;p167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63" name="Google Shape;1463;p167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4" name="Google Shape;1464;p167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5" name="Google Shape;1465;p167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66" name="Google Shape;1466;p167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7" name="Google Shape;1467;p16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468" name="Google Shape;1468;p16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6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7">
  <p:cSld name="Color split  _1_1_1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p16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0" y="0"/>
            <a:ext cx="45647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6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168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474" name="Google Shape;1474;p16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75" name="Google Shape;1475;p168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76" name="Google Shape;1476;p16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68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8" name="Google Shape;1478;p168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7">
  <p:cSld name="Color split v2_1_1_1"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6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6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482" name="Google Shape;1482;p16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16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84" name="Google Shape;1484;p16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Mono"/>
              <a:buNone/>
              <a:defRPr sz="7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85" name="Google Shape;1485;p169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69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7" name="Google Shape;1487;p169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8" name="Google Shape;1488;p169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9" name="Google Shape;1489;p16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7">
  <p:cSld name="Color split v3_1_1_1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7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475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7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93" name="Google Shape;1493;p17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Mono"/>
              <a:buNone/>
              <a:defRPr sz="7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494" name="Google Shape;1494;p170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95" name="Google Shape;1495;p170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6" name="Google Shape;1496;p170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7" name="Google Shape;1497;p170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98" name="Google Shape;1498;p170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9" name="Google Shape;1499;p17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00" name="Google Shape;1500;p17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7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8">
  <p:cSld name="Color split  _1_1_1_1"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oogle Shape;1503;p17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0" y="25"/>
            <a:ext cx="456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17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171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506" name="Google Shape;1506;p17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507" name="Google Shape;1507;p171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08" name="Google Shape;1508;p17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71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0" name="Google Shape;1510;p171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8">
  <p:cSld name="Color split v2_1_1_1_1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" name="Google Shape;1512;p1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456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17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14" name="Google Shape;1514;p1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17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6" name="Google Shape;1516;p17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Mono"/>
              <a:buNone/>
              <a:defRPr sz="7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517" name="Google Shape;1517;p172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8" name="Google Shape;1518;p172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9" name="Google Shape;1519;p172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0" name="Google Shape;1520;p172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1" name="Google Shape;1521;p17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3 color 8">
  <p:cSld name="Color split v3_1_1_1_1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Google Shape;1523;p17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456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17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5" name="Google Shape;1525;p17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Roboto Mono"/>
              <a:buNone/>
              <a:defRPr sz="7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526" name="Google Shape;1526;p173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7" name="Google Shape;1527;p173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8" name="Google Shape;1528;p173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9" name="Google Shape;1529;p173"/>
          <p:cNvSpPr txBox="1">
            <a:spLocks noGrp="1"/>
          </p:cNvSpPr>
          <p:nvPr>
            <p:ph type="body" idx="5"/>
          </p:nvPr>
        </p:nvSpPr>
        <p:spPr>
          <a:xfrm>
            <a:off x="485775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30" name="Google Shape;1530;p173"/>
          <p:cNvSpPr txBox="1">
            <a:spLocks noGrp="1"/>
          </p:cNvSpPr>
          <p:nvPr>
            <p:ph type="body" idx="6"/>
          </p:nvPr>
        </p:nvSpPr>
        <p:spPr>
          <a:xfrm>
            <a:off x="4895214" y="3199425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1" name="Google Shape;1531;p17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32" name="Google Shape;1532;p17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17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Teal">
  <p:cSld name="SECTION_HEADER_1_2_2">
    <p:bg>
      <p:bgPr>
        <a:solidFill>
          <a:srgbClr val="71A6B5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81458"/>
              </a:buClr>
              <a:buSzPts val="6500"/>
              <a:buFont typeface="Roboto Light"/>
              <a:buNone/>
              <a:defRPr sz="6500">
                <a:solidFill>
                  <a:srgbClr val="08145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83375"/>
            <a:ext cx="643750" cy="1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v1">
  <p:cSld name="image"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7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536" name="Google Shape;1536;p17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1537" name="Google Shape;1537;p17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17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8172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9" name="Google Shape;1539;p17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7511" y="1676400"/>
            <a:ext cx="5014268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p17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v2">
  <p:cSld name="image v2"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7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543" name="Google Shape;1543;p175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44" name="Google Shape;1544;p17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17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8172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46" name="Google Shape;1546;p1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884" y="1524000"/>
            <a:ext cx="5014268" cy="313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175"/>
          <p:cNvSpPr txBox="1">
            <a:spLocks noGrp="1"/>
          </p:cNvSpPr>
          <p:nvPr>
            <p:ph type="body" idx="2"/>
          </p:nvPr>
        </p:nvSpPr>
        <p:spPr>
          <a:xfrm>
            <a:off x="485775" y="1676844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8" name="Google Shape;1548;p17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v3">
  <p:cSld name="image v4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76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17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2" name="Google Shape;1552;p17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53" name="Google Shape;1553;p17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76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E2ECEF"/>
          </a:solidFill>
          <a:ln>
            <a:noFill/>
          </a:ln>
          <a:effectLst>
            <a:outerShdw blurRad="241300" sx="101000" sy="101000" algn="ctr" rotWithShape="0">
              <a:srgbClr val="000000">
                <a:alpha val="70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55" name="Google Shape;1555;p176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6" name="Google Shape;1556;p176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7" name="Google Shape;1557;p17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v4">
  <p:cSld name="image v5">
    <p:bg>
      <p:bgPr>
        <a:solidFill>
          <a:schemeClr val="lt1"/>
        </a:solidFill>
        <a:effectLst/>
      </p:bgPr>
    </p:bg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" name="Google Shape;1559;p17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1560" name="Google Shape;1560;p177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1" name="Google Shape;1561;p17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2" name="Google Shape;1562;p17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63" name="Google Shape;1563;p17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17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v5">
  <p:cSld name="1_image v5">
    <p:bg>
      <p:bgPr>
        <a:solidFill>
          <a:schemeClr val="lt1"/>
        </a:solidFill>
        <a:effectLst/>
      </p:bgPr>
    </p:bg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" name="Google Shape;1566;p17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178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17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9" name="Google Shape;1569;p17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70" name="Google Shape;1570;p1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7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 v2">
  <p:cSld name="diagram venn x 3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7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574" name="Google Shape;1574;p17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1575" name="Google Shape;1575;p17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17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8172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179"/>
          <p:cNvSpPr txBox="1">
            <a:spLocks noGrp="1"/>
          </p:cNvSpPr>
          <p:nvPr>
            <p:ph type="body" idx="2"/>
          </p:nvPr>
        </p:nvSpPr>
        <p:spPr>
          <a:xfrm>
            <a:off x="485775" y="2012149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8" name="Google Shape;1578;p179"/>
          <p:cNvSpPr txBox="1">
            <a:spLocks noGrp="1"/>
          </p:cNvSpPr>
          <p:nvPr>
            <p:ph type="body" idx="3"/>
          </p:nvPr>
        </p:nvSpPr>
        <p:spPr>
          <a:xfrm>
            <a:off x="6372374" y="2012149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9" name="Google Shape;1579;p179"/>
          <p:cNvSpPr txBox="1">
            <a:spLocks noGrp="1"/>
          </p:cNvSpPr>
          <p:nvPr>
            <p:ph type="body" idx="4"/>
          </p:nvPr>
        </p:nvSpPr>
        <p:spPr>
          <a:xfrm>
            <a:off x="485774" y="3474582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0" name="Google Shape;1580;p179"/>
          <p:cNvSpPr txBox="1">
            <a:spLocks noGrp="1"/>
          </p:cNvSpPr>
          <p:nvPr>
            <p:ph type="body" idx="5"/>
          </p:nvPr>
        </p:nvSpPr>
        <p:spPr>
          <a:xfrm>
            <a:off x="6372374" y="3474581"/>
            <a:ext cx="22860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/>
            </a:lvl1pPr>
            <a:lvl2pPr marL="914400" lvl="1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3pPr>
            <a:lvl4pPr marL="1828800" lvl="3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4pPr>
            <a:lvl5pPr marL="2286000" lvl="4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1" name="Google Shape;1581;p17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s v1">
  <p:cSld name="logo "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8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8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585" name="Google Shape;1585;p18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586" name="Google Shape;1586;p180"/>
          <p:cNvSpPr txBox="1">
            <a:spLocks noGrp="1"/>
          </p:cNvSpPr>
          <p:nvPr>
            <p:ph type="body" idx="2"/>
          </p:nvPr>
        </p:nvSpPr>
        <p:spPr>
          <a:xfrm>
            <a:off x="488724" y="349567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87" name="Google Shape;1587;p18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Google Shape;1588;p180"/>
          <p:cNvSpPr txBox="1">
            <a:spLocks noGrp="1"/>
          </p:cNvSpPr>
          <p:nvPr>
            <p:ph type="body" idx="3"/>
          </p:nvPr>
        </p:nvSpPr>
        <p:spPr>
          <a:xfrm>
            <a:off x="3661537" y="349567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9" name="Google Shape;1589;p180"/>
          <p:cNvSpPr txBox="1">
            <a:spLocks noGrp="1"/>
          </p:cNvSpPr>
          <p:nvPr>
            <p:ph type="body" idx="4"/>
          </p:nvPr>
        </p:nvSpPr>
        <p:spPr>
          <a:xfrm>
            <a:off x="6838274" y="3493995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0" name="Google Shape;1590;p180"/>
          <p:cNvSpPr txBox="1">
            <a:spLocks noGrp="1"/>
          </p:cNvSpPr>
          <p:nvPr>
            <p:ph type="body" idx="5"/>
          </p:nvPr>
        </p:nvSpPr>
        <p:spPr>
          <a:xfrm>
            <a:off x="484800" y="232371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1" name="Google Shape;1591;p180"/>
          <p:cNvSpPr txBox="1">
            <a:spLocks noGrp="1"/>
          </p:cNvSpPr>
          <p:nvPr>
            <p:ph type="body" idx="6"/>
          </p:nvPr>
        </p:nvSpPr>
        <p:spPr>
          <a:xfrm>
            <a:off x="3657613" y="2323714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2" name="Google Shape;1592;p180"/>
          <p:cNvSpPr txBox="1">
            <a:spLocks noGrp="1"/>
          </p:cNvSpPr>
          <p:nvPr>
            <p:ph type="body" idx="7"/>
          </p:nvPr>
        </p:nvSpPr>
        <p:spPr>
          <a:xfrm>
            <a:off x="6834350" y="2322035"/>
            <a:ext cx="1824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3" name="Google Shape;1593;p180"/>
          <p:cNvSpPr txBox="1">
            <a:spLocks noGrp="1"/>
          </p:cNvSpPr>
          <p:nvPr>
            <p:ph type="body" idx="8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4" name="Google Shape;1594;p18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s v2">
  <p:cSld name="logos v2"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18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18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598" name="Google Shape;1598;p18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1599" name="Google Shape;1599;p18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0" name="Google Shape;1600;p181"/>
          <p:cNvCxnSpPr/>
          <p:nvPr/>
        </p:nvCxnSpPr>
        <p:spPr>
          <a:xfrm>
            <a:off x="4530271" y="1879600"/>
            <a:ext cx="0" cy="231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1" name="Google Shape;1601;p18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2" name="Google Shape;1602;p181"/>
          <p:cNvSpPr txBox="1">
            <a:spLocks noGrp="1"/>
          </p:cNvSpPr>
          <p:nvPr>
            <p:ph type="body" idx="2"/>
          </p:nvPr>
        </p:nvSpPr>
        <p:spPr>
          <a:xfrm>
            <a:off x="485775" y="1693524"/>
            <a:ext cx="35706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3" name="Google Shape;1603;p181"/>
          <p:cNvSpPr txBox="1">
            <a:spLocks noGrp="1"/>
          </p:cNvSpPr>
          <p:nvPr>
            <p:ph type="body" idx="3"/>
          </p:nvPr>
        </p:nvSpPr>
        <p:spPr>
          <a:xfrm>
            <a:off x="489521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4" name="Google Shape;1604;p181"/>
          <p:cNvSpPr txBox="1">
            <a:spLocks noGrp="1"/>
          </p:cNvSpPr>
          <p:nvPr>
            <p:ph type="body" idx="4"/>
          </p:nvPr>
        </p:nvSpPr>
        <p:spPr>
          <a:xfrm>
            <a:off x="4898961" y="625263"/>
            <a:ext cx="37008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600"/>
              <a:buNone/>
              <a:defRPr sz="26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L="91440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5" name="Google Shape;1605;p18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1">
  <p:cSld name="collaboration ">
    <p:bg>
      <p:bgPr>
        <a:solidFill>
          <a:schemeClr val="lt1"/>
        </a:solidFill>
        <a:effectLst/>
      </p:bgPr>
    </p:bg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18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65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82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09" name="Google Shape;1609;p18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2">
  <p:cSld name="collaboration _1">
    <p:bg>
      <p:bgPr>
        <a:solidFill>
          <a:schemeClr val="lt1"/>
        </a:solidFill>
        <a:effectLst/>
      </p:bgPr>
    </p:bg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" name="Google Shape;1611;p1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83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3" name="Google Shape;1613;p1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Red">
  <p:cSld name="SECTION_HEADER_1_2_2_1">
    <p:bg>
      <p:bgPr>
        <a:solidFill>
          <a:srgbClr val="FF5B0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FAF6"/>
              </a:buClr>
              <a:buSzPts val="6500"/>
              <a:buFont typeface="Roboto Light"/>
              <a:buNone/>
              <a:defRPr sz="6500">
                <a:solidFill>
                  <a:srgbClr val="FCFA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4" y="45853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3">
  <p:cSld name="collaboration _2">
    <p:bg>
      <p:bgPr>
        <a:solidFill>
          <a:schemeClr val="lt1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" name="Google Shape;1615;p18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184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600"/>
              <a:buFont typeface="Roboto Light"/>
              <a:buNone/>
              <a:defRPr sz="1600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1400"/>
              <a:buNone/>
              <a:defRPr>
                <a:solidFill>
                  <a:srgbClr val="4F50FF"/>
                </a:solidFill>
              </a:defRPr>
            </a:lvl9pPr>
          </a:lstStyle>
          <a:p>
            <a:endParaRPr/>
          </a:p>
        </p:txBody>
      </p:sp>
      <p:pic>
        <p:nvPicPr>
          <p:cNvPr id="1617" name="Google Shape;1617;p18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2812" cy="1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4">
  <p:cSld name="collaboration _1_1">
    <p:bg>
      <p:bgPr>
        <a:solidFill>
          <a:schemeClr val="lt1"/>
        </a:solidFill>
        <a:effectLst/>
      </p:bgPr>
    </p:bg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619;p18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185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21" name="Google Shape;1621;p1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5">
  <p:cSld name="collaboration _3">
    <p:bg>
      <p:bgPr>
        <a:solidFill>
          <a:schemeClr val="lt1"/>
        </a:solidFill>
        <a:effectLst/>
      </p:bgPr>
    </p:bg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" name="Google Shape;1623;p18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186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25" name="Google Shape;1625;p18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6">
  <p:cSld name="collaboration _1_2">
    <p:bg>
      <p:bgPr>
        <a:solidFill>
          <a:schemeClr val="lt1"/>
        </a:solidFill>
        <a:effectLst/>
      </p:bgPr>
    </p:bg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Google Shape;1627;p18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87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600"/>
              <a:buFont typeface="Roboto Light"/>
              <a:buNone/>
              <a:defRPr sz="1600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29" name="Google Shape;1629;p1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2812" cy="1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7">
  <p:cSld name="collaboration _2_1">
    <p:bg>
      <p:bgPr>
        <a:solidFill>
          <a:schemeClr val="lt1"/>
        </a:solidFill>
        <a:effectLst/>
      </p:bgPr>
    </p:bg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Google Shape;1631;p18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188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33" name="Google Shape;1633;p18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8">
  <p:cSld name="collaboration _1_1_1">
    <p:bg>
      <p:bgPr>
        <a:solidFill>
          <a:schemeClr val="lt1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Google Shape;1635;p18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189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37" name="Google Shape;1637;p18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9">
  <p:cSld name="collaboration _1_1_1_1">
    <p:bg>
      <p:bgPr>
        <a:solidFill>
          <a:schemeClr val="lt1"/>
        </a:solidFill>
        <a:effectLst/>
      </p:bgPr>
    </p:bg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Google Shape;1639;p19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190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1" name="Google Shape;1641;p19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car + Collaborations v10">
  <p:cSld name="collaboration _1_1_1_1_1">
    <p:bg>
      <p:bgPr>
        <a:solidFill>
          <a:schemeClr val="lt1"/>
        </a:solidFill>
        <a:effectLst/>
      </p:bgPr>
    </p:bg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Google Shape;1643;p19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191"/>
          <p:cNvSpPr txBox="1">
            <a:spLocks noGrp="1"/>
          </p:cNvSpPr>
          <p:nvPr>
            <p:ph type="title"/>
          </p:nvPr>
        </p:nvSpPr>
        <p:spPr>
          <a:xfrm>
            <a:off x="1385093" y="2751885"/>
            <a:ext cx="6356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  <a:defRPr sz="16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5" name="Google Shape;1645;p19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1_collaboration ">
    <p:bg>
      <p:bgPr>
        <a:solidFill>
          <a:schemeClr val="lt1"/>
        </a:solidFill>
        <a:effectLst/>
      </p:bgPr>
    </p:bg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7" name="Google Shape;1647;p19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653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9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99977">
            <a:off x="-418613" y="684243"/>
            <a:ext cx="2736426" cy="188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9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4431569">
            <a:off x="8086420" y="422885"/>
            <a:ext cx="418174" cy="414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0" name="Google Shape;1650;p192"/>
          <p:cNvGrpSpPr/>
          <p:nvPr/>
        </p:nvGrpSpPr>
        <p:grpSpPr>
          <a:xfrm>
            <a:off x="5390388" y="101439"/>
            <a:ext cx="3410844" cy="2470297"/>
            <a:chOff x="4051086" y="-263013"/>
            <a:chExt cx="4103517" cy="2971965"/>
          </a:xfrm>
        </p:grpSpPr>
        <p:pic>
          <p:nvPicPr>
            <p:cNvPr id="1651" name="Google Shape;1651;p192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76775">
              <a:off x="5172742" y="22366"/>
              <a:ext cx="2822362" cy="2503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" name="Google Shape;1652;p192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99983">
              <a:off x="5868250" y="368093"/>
              <a:ext cx="876941" cy="907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3" name="Google Shape;1653;p192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2" t="-7075"/>
            <a:stretch/>
          </p:blipFill>
          <p:spPr>
            <a:xfrm rot="1861774">
              <a:off x="4081245" y="197461"/>
              <a:ext cx="1970953" cy="6641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4" name="Google Shape;1654;p192"/>
          <p:cNvSpPr txBox="1">
            <a:spLocks noGrp="1"/>
          </p:cNvSpPr>
          <p:nvPr>
            <p:ph type="ctrTitle"/>
          </p:nvPr>
        </p:nvSpPr>
        <p:spPr>
          <a:xfrm>
            <a:off x="1768928" y="1537083"/>
            <a:ext cx="56061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morant Garamond Medium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55" name="Google Shape;1655;p192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599" y="4836106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192"/>
          <p:cNvSpPr txBox="1">
            <a:spLocks noGrp="1"/>
          </p:cNvSpPr>
          <p:nvPr>
            <p:ph type="body" idx="1"/>
          </p:nvPr>
        </p:nvSpPr>
        <p:spPr>
          <a:xfrm>
            <a:off x="484800" y="3630335"/>
            <a:ext cx="2106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7" name="Google Shape;1657;p192"/>
          <p:cNvSpPr txBox="1">
            <a:spLocks noGrp="1"/>
          </p:cNvSpPr>
          <p:nvPr>
            <p:ph type="body" idx="2"/>
          </p:nvPr>
        </p:nvSpPr>
        <p:spPr>
          <a:xfrm>
            <a:off x="484800" y="3333730"/>
            <a:ext cx="21060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8" name="Google Shape;1658;p192"/>
          <p:cNvSpPr txBox="1">
            <a:spLocks noGrp="1"/>
          </p:cNvSpPr>
          <p:nvPr>
            <p:ph type="body" idx="3"/>
          </p:nvPr>
        </p:nvSpPr>
        <p:spPr>
          <a:xfrm>
            <a:off x="3489258" y="3630335"/>
            <a:ext cx="2106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9" name="Google Shape;1659;p192"/>
          <p:cNvSpPr txBox="1">
            <a:spLocks noGrp="1"/>
          </p:cNvSpPr>
          <p:nvPr>
            <p:ph type="body" idx="4"/>
          </p:nvPr>
        </p:nvSpPr>
        <p:spPr>
          <a:xfrm>
            <a:off x="3489258" y="3333730"/>
            <a:ext cx="21060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0" name="Google Shape;1660;p192"/>
          <p:cNvSpPr txBox="1">
            <a:spLocks noGrp="1"/>
          </p:cNvSpPr>
          <p:nvPr>
            <p:ph type="body" idx="5"/>
          </p:nvPr>
        </p:nvSpPr>
        <p:spPr>
          <a:xfrm>
            <a:off x="6493716" y="3630335"/>
            <a:ext cx="2106000" cy="8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1" name="Google Shape;1661;p192"/>
          <p:cNvSpPr txBox="1">
            <a:spLocks noGrp="1"/>
          </p:cNvSpPr>
          <p:nvPr>
            <p:ph type="body" idx="6"/>
          </p:nvPr>
        </p:nvSpPr>
        <p:spPr>
          <a:xfrm>
            <a:off x="6493716" y="3333730"/>
            <a:ext cx="21060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2" name="Google Shape;1662;p192"/>
          <p:cNvSpPr txBox="1">
            <a:spLocks noGrp="1"/>
          </p:cNvSpPr>
          <p:nvPr>
            <p:ph type="body" idx="7"/>
          </p:nvPr>
        </p:nvSpPr>
        <p:spPr>
          <a:xfrm>
            <a:off x="3489258" y="2878537"/>
            <a:ext cx="21060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6DCE1"/>
              </a:buClr>
              <a:buSzPts val="1100"/>
              <a:buNone/>
              <a:defRPr sz="1100" b="1">
                <a:solidFill>
                  <a:srgbClr val="C6DCE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2">
  <p:cSld name="Divider slide v2">
    <p:bg>
      <p:bgPr>
        <a:solidFill>
          <a:schemeClr val="lt1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" name="Google Shape;1664;p19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193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ormorant Garamond Medium"/>
              <a:buNone/>
              <a:defRPr sz="4100">
                <a:solidFill>
                  <a:srgbClr val="FFFFF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6" name="Google Shape;1666;p19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Orange">
  <p:cSld name="SECTION_HEADER_1_2_2_1_1">
    <p:bg>
      <p:bgPr>
        <a:solidFill>
          <a:srgbClr val="FFAC6A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6500"/>
              <a:buFont typeface="Roboto Light"/>
              <a:buNone/>
              <a:defRPr sz="6500">
                <a:solidFill>
                  <a:srgbClr val="4F50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3">
  <p:cSld name="Divider slide v3">
    <p:bg>
      <p:bgPr>
        <a:solidFill>
          <a:schemeClr val="lt1"/>
        </a:solidFill>
        <a:effectLst/>
      </p:bgPr>
    </p:bg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" name="Google Shape;1668;p19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9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2812" cy="1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194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4100"/>
              <a:buFont typeface="Cormorant Garamond Medium"/>
              <a:buNone/>
              <a:defRPr sz="41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4">
  <p:cSld name="Divider slide v4">
    <p:bg>
      <p:bgPr>
        <a:solidFill>
          <a:schemeClr val="lt1"/>
        </a:solidFill>
        <a:effectLst/>
      </p:bgPr>
    </p:bg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p19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3" name="Google Shape;1673;p195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ormorant Garamond Medium"/>
              <a:buNone/>
              <a:defRPr sz="41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74" name="Google Shape;1674;p19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5">
  <p:cSld name="Divider slide v5">
    <p:bg>
      <p:bgPr>
        <a:solidFill>
          <a:schemeClr val="lt1"/>
        </a:solidFill>
        <a:effectLst/>
      </p:bgPr>
    </p:bg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6" name="Google Shape;1676;p19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196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ormorant Garamond Medium"/>
              <a:buNone/>
              <a:defRPr sz="41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78" name="Google Shape;1678;p1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9">
  <p:cSld name="Divider slide v5_1">
    <p:bg>
      <p:bgPr>
        <a:solidFill>
          <a:schemeClr val="lt1"/>
        </a:solidFill>
        <a:effectLst/>
      </p:bgPr>
    </p:bg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0" name="Google Shape;1680;p19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197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ormorant Garamond Medium"/>
              <a:buNone/>
              <a:defRPr sz="41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82" name="Google Shape;1682;p1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6">
  <p:cSld name="Divider slide v6">
    <p:bg>
      <p:bgPr>
        <a:solidFill>
          <a:schemeClr val="lt1"/>
        </a:solidFill>
        <a:effectLst/>
      </p:bgPr>
    </p:bg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4" name="Google Shape;1684;p19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Google Shape;1685;p198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ormorant Garamond Medium"/>
              <a:buNone/>
              <a:defRPr sz="41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86" name="Google Shape;1686;p19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10">
  <p:cSld name="Divider slide v6_1">
    <p:bg>
      <p:bgPr>
        <a:solidFill>
          <a:schemeClr val="lt1"/>
        </a:solidFill>
        <a:effectLst/>
      </p:bgPr>
    </p:bg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8" name="Google Shape;1688;p19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Google Shape;1689;p199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Cormorant Garamond Medium"/>
              <a:buNone/>
              <a:defRPr sz="4100">
                <a:solidFill>
                  <a:srgbClr val="FFFFF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0" name="Google Shape;1690;p1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7">
  <p:cSld name="Divider slide v7">
    <p:bg>
      <p:bgPr>
        <a:solidFill>
          <a:schemeClr val="lt1"/>
        </a:solidFill>
        <a:effectLst/>
      </p:bgPr>
    </p:bg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" name="Google Shape;1692;p20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65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200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ormorant Garamond Medium"/>
              <a:buNone/>
              <a:defRPr sz="41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4" name="Google Shape;1694;p20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8">
  <p:cSld name="Divider slide v8">
    <p:bg>
      <p:bgPr>
        <a:solidFill>
          <a:schemeClr val="lt1"/>
        </a:solidFill>
        <a:effectLst/>
      </p:bgPr>
    </p:bg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6" name="Google Shape;1696;p20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20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p201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100"/>
              <a:buFont typeface="Cormorant Garamond Medium"/>
              <a:buNone/>
              <a:defRPr sz="4100">
                <a:solidFill>
                  <a:schemeClr val="accent4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2">
  <p:cSld name="Illustration D3 v1">
    <p:bg>
      <p:bgPr>
        <a:solidFill>
          <a:schemeClr val="lt1"/>
        </a:solidFill>
        <a:effectLst/>
      </p:bgPr>
    </p:bg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2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202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rmorant Garamond Medium"/>
              <a:buNone/>
              <a:defRPr sz="28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2" name="Google Shape;1702;p20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3">
  <p:cSld name="Illustration D3 v3">
    <p:bg>
      <p:bgPr>
        <a:solidFill>
          <a:schemeClr val="lt1"/>
        </a:solidFill>
        <a:effectLst/>
      </p:bgPr>
    </p:bg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4" name="Google Shape;1704;p20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p203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rmorant Garamond Medium"/>
              <a:buNone/>
              <a:defRPr sz="28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6" name="Google Shape;1706;p20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een">
  <p:cSld name="SECTION_HEADER_1_2_1">
    <p:bg>
      <p:bgPr>
        <a:solidFill>
          <a:srgbClr val="004956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6500"/>
              <a:buFont typeface="Roboto Light"/>
              <a:buNone/>
              <a:defRPr sz="6500">
                <a:solidFill>
                  <a:srgbClr val="CACA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07" name="Google Shape;107;p2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10" y="45853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4">
  <p:cSld name="Illustration D3 v4">
    <p:bg>
      <p:bgPr>
        <a:solidFill>
          <a:schemeClr val="lt1"/>
        </a:solid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Google Shape;1708;p20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204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rmorant Garamond Medium"/>
              <a:buNone/>
              <a:defRPr sz="28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0" name="Google Shape;1710;p20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5">
  <p:cSld name="Illustration D3 v5">
    <p:bg>
      <p:bgPr>
        <a:solidFill>
          <a:schemeClr val="lt1"/>
        </a:solidFill>
        <a:effectLst/>
      </p:bgPr>
    </p:bg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" name="Google Shape;1712;p20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205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morant Garamond Medium"/>
              <a:buNone/>
              <a:defRPr sz="28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4" name="Google Shape;1714;p20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6">
  <p:cSld name="Illustration D3 v6">
    <p:bg>
      <p:bgPr>
        <a:solidFill>
          <a:schemeClr val="lt1"/>
        </a:soli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Google Shape;1716;p20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206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morant Garamond Medium"/>
              <a:buNone/>
              <a:defRPr sz="28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8" name="Google Shape;1718;p20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7">
  <p:cSld name="Illustration D3 v6_1">
    <p:bg>
      <p:bgPr>
        <a:solidFill>
          <a:schemeClr val="lt1"/>
        </a:solidFill>
        <a:effectLst/>
      </p:bgPr>
    </p:bg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" name="Google Shape;1720;p20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Google Shape;1721;p207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morant Garamond Medium"/>
              <a:buNone/>
              <a:defRPr sz="28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2" name="Google Shape;1722;p2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8">
  <p:cSld name="Illustration D3 v6_1_1">
    <p:bg>
      <p:bgPr>
        <a:solidFill>
          <a:schemeClr val="lt1"/>
        </a:solidFill>
        <a:effectLst/>
      </p:bgPr>
    </p:bg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Google Shape;1724;p20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208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morant Garamond Medium"/>
              <a:buNone/>
              <a:defRPr sz="28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26" name="Google Shape;1726;p20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9">
  <p:cSld name="Illustration D3 v7">
    <p:bg>
      <p:bgPr>
        <a:solidFill>
          <a:schemeClr val="lt1"/>
        </a:solidFill>
        <a:effectLst/>
      </p:bgPr>
    </p:bg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8" name="Google Shape;1728;p20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p209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morant Garamond Medium"/>
              <a:buNone/>
              <a:defRPr sz="28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0" name="Google Shape;1730;p2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10">
  <p:cSld name="Illustration D3 v8">
    <p:bg>
      <p:bgPr>
        <a:solidFill>
          <a:schemeClr val="lt1"/>
        </a:solidFill>
        <a:effectLst/>
      </p:bgPr>
    </p:bg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2" name="Google Shape;1732;p21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3" name="Google Shape;1733;p210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rmorant Garamond Medium"/>
              <a:buNone/>
              <a:defRPr sz="28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4" name="Google Shape;1734;p21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image v3"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21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737" name="Google Shape;1737;p21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1738" name="Google Shape;1738;p21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21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8172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0" name="Google Shape;1740;p21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1">
  <p:cSld name="Agenda v1">
    <p:bg>
      <p:bgPr>
        <a:solidFill>
          <a:schemeClr val="accent1"/>
        </a:solidFill>
        <a:effectLst/>
      </p:bgPr>
    </p:bg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12"/>
          <p:cNvSpPr txBox="1">
            <a:spLocks noGrp="1"/>
          </p:cNvSpPr>
          <p:nvPr>
            <p:ph type="body" idx="1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3" name="Google Shape;1743;p212"/>
          <p:cNvSpPr txBox="1">
            <a:spLocks noGrp="1"/>
          </p:cNvSpPr>
          <p:nvPr>
            <p:ph type="body" idx="2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4" name="Google Shape;1744;p212"/>
          <p:cNvSpPr txBox="1">
            <a:spLocks noGrp="1"/>
          </p:cNvSpPr>
          <p:nvPr>
            <p:ph type="body" idx="3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5" name="Google Shape;1745;p212"/>
          <p:cNvSpPr txBox="1">
            <a:spLocks noGrp="1"/>
          </p:cNvSpPr>
          <p:nvPr>
            <p:ph type="body" idx="4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6" name="Google Shape;1746;p212"/>
          <p:cNvSpPr txBox="1">
            <a:spLocks noGrp="1"/>
          </p:cNvSpPr>
          <p:nvPr>
            <p:ph type="body" idx="5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7" name="Google Shape;1747;p212"/>
          <p:cNvSpPr txBox="1">
            <a:spLocks noGrp="1"/>
          </p:cNvSpPr>
          <p:nvPr>
            <p:ph type="body" idx="6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8" name="Google Shape;1748;p212"/>
          <p:cNvSpPr txBox="1">
            <a:spLocks noGrp="1"/>
          </p:cNvSpPr>
          <p:nvPr>
            <p:ph type="body" idx="7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9" name="Google Shape;1749;p212"/>
          <p:cNvSpPr txBox="1">
            <a:spLocks noGrp="1"/>
          </p:cNvSpPr>
          <p:nvPr>
            <p:ph type="body" idx="8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0" name="Google Shape;1750;p212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1" name="Google Shape;1751;p212"/>
          <p:cNvSpPr txBox="1">
            <a:spLocks noGrp="1"/>
          </p:cNvSpPr>
          <p:nvPr>
            <p:ph type="body" idx="13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 b="1">
                <a:solidFill>
                  <a:schemeClr val="accent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2" name="Google Shape;1752;p21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12"/>
          <p:cNvSpPr txBox="1">
            <a:spLocks noGrp="1"/>
          </p:cNvSpPr>
          <p:nvPr>
            <p:ph type="body" idx="14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Roboto Mono"/>
              <a:buNone/>
              <a:defRPr sz="700" b="1">
                <a:solidFill>
                  <a:schemeClr val="accent4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754" name="Google Shape;1754;p212"/>
          <p:cNvSpPr txBox="1">
            <a:spLocks noGrp="1"/>
          </p:cNvSpPr>
          <p:nvPr>
            <p:ph type="body" idx="15"/>
          </p:nvPr>
        </p:nvSpPr>
        <p:spPr>
          <a:xfrm>
            <a:off x="918845" y="1545892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5" name="Google Shape;1755;p21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756" name="Google Shape;1756;p212"/>
          <p:cNvSpPr txBox="1">
            <a:spLocks noGrp="1"/>
          </p:cNvSpPr>
          <p:nvPr>
            <p:ph type="body" idx="16"/>
          </p:nvPr>
        </p:nvSpPr>
        <p:spPr>
          <a:xfrm>
            <a:off x="918845" y="2111172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57" name="Google Shape;1757;p212"/>
          <p:cNvSpPr txBox="1">
            <a:spLocks noGrp="1"/>
          </p:cNvSpPr>
          <p:nvPr>
            <p:ph type="body" idx="17"/>
          </p:nvPr>
        </p:nvSpPr>
        <p:spPr>
          <a:xfrm>
            <a:off x="926274" y="2678275"/>
            <a:ext cx="35415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58" name="Google Shape;1758;p212"/>
          <p:cNvSpPr txBox="1">
            <a:spLocks noGrp="1"/>
          </p:cNvSpPr>
          <p:nvPr>
            <p:ph type="body" idx="18"/>
          </p:nvPr>
        </p:nvSpPr>
        <p:spPr>
          <a:xfrm>
            <a:off x="926274" y="3243550"/>
            <a:ext cx="34596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59" name="Google Shape;1759;p212"/>
          <p:cNvSpPr txBox="1">
            <a:spLocks noGrp="1"/>
          </p:cNvSpPr>
          <p:nvPr>
            <p:ph type="body" idx="19"/>
          </p:nvPr>
        </p:nvSpPr>
        <p:spPr>
          <a:xfrm>
            <a:off x="926280" y="3808832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1760" name="Google Shape;1760;p2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212"/>
          <p:cNvSpPr txBox="1">
            <a:spLocks noGrp="1"/>
          </p:cNvSpPr>
          <p:nvPr>
            <p:ph type="body" idx="20"/>
          </p:nvPr>
        </p:nvSpPr>
        <p:spPr>
          <a:xfrm>
            <a:off x="5218599" y="15096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62" name="Google Shape;1762;p212"/>
          <p:cNvSpPr txBox="1">
            <a:spLocks noGrp="1"/>
          </p:cNvSpPr>
          <p:nvPr>
            <p:ph type="body" idx="21"/>
          </p:nvPr>
        </p:nvSpPr>
        <p:spPr>
          <a:xfrm>
            <a:off x="5218599" y="20749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63" name="Google Shape;1763;p212"/>
          <p:cNvSpPr txBox="1">
            <a:spLocks noGrp="1"/>
          </p:cNvSpPr>
          <p:nvPr>
            <p:ph type="body" idx="22"/>
          </p:nvPr>
        </p:nvSpPr>
        <p:spPr>
          <a:xfrm>
            <a:off x="5226034" y="26420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64" name="Google Shape;1764;p212"/>
          <p:cNvSpPr txBox="1">
            <a:spLocks noGrp="1"/>
          </p:cNvSpPr>
          <p:nvPr>
            <p:ph type="body" idx="23"/>
          </p:nvPr>
        </p:nvSpPr>
        <p:spPr>
          <a:xfrm>
            <a:off x="5226034" y="32073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65" name="Google Shape;1765;p212"/>
          <p:cNvSpPr txBox="1">
            <a:spLocks noGrp="1"/>
          </p:cNvSpPr>
          <p:nvPr>
            <p:ph type="body" idx="24"/>
          </p:nvPr>
        </p:nvSpPr>
        <p:spPr>
          <a:xfrm>
            <a:off x="5226034" y="37726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>
                <a:solidFill>
                  <a:srgbClr val="050527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66" name="Google Shape;1766;p21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2">
  <p:cSld name="Agenda v1_1">
    <p:bg>
      <p:bgPr>
        <a:solidFill>
          <a:schemeClr val="accent2"/>
        </a:solidFill>
        <a:effectLst/>
      </p:bgPr>
    </p:bg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1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1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0" name="Google Shape;1770;p213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1" name="Google Shape;1771;p213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2" name="Google Shape;1772;p21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773" name="Google Shape;1773;p213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4" name="Google Shape;1774;p213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5" name="Google Shape;1775;p213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6" name="Google Shape;1776;p213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213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8" name="Google Shape;1778;p213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9" name="Google Shape;1779;p213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0" name="Google Shape;1780;p213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781" name="Google Shape;1781;p21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213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3" name="Google Shape;1783;p213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84" name="Google Shape;1784;p213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5" name="Google Shape;1785;p213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86" name="Google Shape;1786;p213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7" name="Google Shape;1787;p213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88" name="Google Shape;1788;p213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9" name="Google Shape;1789;p213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0" name="Google Shape;1790;p213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1" name="Google Shape;1791;p213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2" name="Google Shape;1792;p21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Blue">
  <p:cSld name="SECTION_HEADER_1_2_1_1">
    <p:bg>
      <p:bgPr>
        <a:solidFill>
          <a:srgbClr val="4F50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FAF6"/>
              </a:buClr>
              <a:buSzPts val="6500"/>
              <a:buFont typeface="Roboto Light"/>
              <a:buNone/>
              <a:defRPr sz="6500">
                <a:solidFill>
                  <a:srgbClr val="FCFA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12" name="Google Shape;112;p23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10" y="4585349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7" y="45853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10">
  <p:cSld name="Agenda v1_1_2">
    <p:bg>
      <p:bgPr>
        <a:solidFill>
          <a:srgbClr val="9F6F39"/>
        </a:solidFill>
        <a:effectLst/>
      </p:bgPr>
    </p:bg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21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5" name="Google Shape;1795;p21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6" name="Google Shape;1796;p214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7" name="Google Shape;1797;p214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98" name="Google Shape;1798;p21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799" name="Google Shape;1799;p214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0" name="Google Shape;1800;p214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01" name="Google Shape;1801;p214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2" name="Google Shape;1802;p214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03" name="Google Shape;1803;p214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4" name="Google Shape;1804;p214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05" name="Google Shape;1805;p214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6" name="Google Shape;1806;p214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807" name="Google Shape;1807;p2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p214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9" name="Google Shape;1809;p214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10" name="Google Shape;1810;p214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1" name="Google Shape;1811;p214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214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3" name="Google Shape;1813;p214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14" name="Google Shape;1814;p214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5" name="Google Shape;1815;p214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16" name="Google Shape;1816;p214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7" name="Google Shape;1817;p214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18" name="Google Shape;1818;p21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3">
  <p:cSld name="Agenda v1_1_1">
    <p:bg>
      <p:bgPr>
        <a:solidFill>
          <a:schemeClr val="accent3"/>
        </a:solidFill>
        <a:effectLst/>
      </p:bgPr>
    </p:bg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21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1" name="Google Shape;1821;p215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None/>
              <a:defRPr sz="7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22" name="Google Shape;1822;p215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3" name="Google Shape;1823;p215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24" name="Google Shape;1824;p21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825" name="Google Shape;1825;p215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6" name="Google Shape;1826;p215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27" name="Google Shape;1827;p215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8" name="Google Shape;1828;p215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29" name="Google Shape;1829;p215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0" name="Google Shape;1830;p215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31" name="Google Shape;1831;p215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2" name="Google Shape;1832;p215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pic>
        <p:nvPicPr>
          <p:cNvPr id="1833" name="Google Shape;1833;p21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215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5" name="Google Shape;1835;p215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36" name="Google Shape;1836;p215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7" name="Google Shape;1837;p215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38" name="Google Shape;1838;p215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9" name="Google Shape;1839;p215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40" name="Google Shape;1840;p215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1" name="Google Shape;1841;p215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42" name="Google Shape;1842;p215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3" name="Google Shape;1843;p215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44" name="Google Shape;1844;p21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4">
  <p:cSld name="Agenda v1_1_1_1">
    <p:bg>
      <p:bgPr>
        <a:solidFill>
          <a:schemeClr val="accent4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1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7" name="Google Shape;1847;p21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 Mono"/>
              <a:buChar char="•"/>
              <a:defRPr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48" name="Google Shape;1848;p216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9" name="Google Shape;1849;p216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50" name="Google Shape;1850;p21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851" name="Google Shape;1851;p216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2" name="Google Shape;1852;p216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53" name="Google Shape;1853;p216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4" name="Google Shape;1854;p216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55" name="Google Shape;1855;p216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6" name="Google Shape;1856;p216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57" name="Google Shape;1857;p216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8" name="Google Shape;1858;p216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859" name="Google Shape;1859;p2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Google Shape;1860;p216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1" name="Google Shape;1861;p216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62" name="Google Shape;1862;p216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3" name="Google Shape;1863;p216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64" name="Google Shape;1864;p216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5" name="Google Shape;1865;p216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66" name="Google Shape;1866;p216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7" name="Google Shape;1867;p216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68" name="Google Shape;1868;p216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9" name="Google Shape;1869;p216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70" name="Google Shape;1870;p21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5">
  <p:cSld name="Agenda v1_1_1_1_2">
    <p:bg>
      <p:bgPr>
        <a:solidFill>
          <a:srgbClr val="FFDECD">
            <a:alpha val="80000"/>
          </a:srgbClr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217"/>
          <p:cNvSpPr txBox="1">
            <a:spLocks noGrp="1"/>
          </p:cNvSpPr>
          <p:nvPr>
            <p:ph type="title"/>
          </p:nvPr>
        </p:nvSpPr>
        <p:spPr>
          <a:xfrm>
            <a:off x="48942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73" name="Google Shape;1873;p21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 Mono"/>
              <a:buChar char="•"/>
              <a:defRPr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74" name="Google Shape;1874;p217"/>
          <p:cNvSpPr txBox="1">
            <a:spLocks noGrp="1"/>
          </p:cNvSpPr>
          <p:nvPr>
            <p:ph type="body" idx="2"/>
          </p:nvPr>
        </p:nvSpPr>
        <p:spPr>
          <a:xfrm>
            <a:off x="92249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75" name="Google Shape;1875;p217"/>
          <p:cNvSpPr txBox="1">
            <a:spLocks noGrp="1"/>
          </p:cNvSpPr>
          <p:nvPr>
            <p:ph type="body" idx="3"/>
          </p:nvPr>
        </p:nvSpPr>
        <p:spPr>
          <a:xfrm>
            <a:off x="48578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76" name="Google Shape;1876;p21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877" name="Google Shape;1877;p217"/>
          <p:cNvSpPr txBox="1">
            <a:spLocks noGrp="1"/>
          </p:cNvSpPr>
          <p:nvPr>
            <p:ph type="body" idx="4"/>
          </p:nvPr>
        </p:nvSpPr>
        <p:spPr>
          <a:xfrm>
            <a:off x="92249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78" name="Google Shape;1878;p217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79" name="Google Shape;1879;p217"/>
          <p:cNvSpPr txBox="1">
            <a:spLocks noGrp="1"/>
          </p:cNvSpPr>
          <p:nvPr>
            <p:ph type="body" idx="6"/>
          </p:nvPr>
        </p:nvSpPr>
        <p:spPr>
          <a:xfrm>
            <a:off x="92993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80" name="Google Shape;1880;p217"/>
          <p:cNvSpPr txBox="1">
            <a:spLocks noGrp="1"/>
          </p:cNvSpPr>
          <p:nvPr>
            <p:ph type="body" idx="7"/>
          </p:nvPr>
        </p:nvSpPr>
        <p:spPr>
          <a:xfrm>
            <a:off x="49322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1" name="Google Shape;1881;p217"/>
          <p:cNvSpPr txBox="1">
            <a:spLocks noGrp="1"/>
          </p:cNvSpPr>
          <p:nvPr>
            <p:ph type="body" idx="8"/>
          </p:nvPr>
        </p:nvSpPr>
        <p:spPr>
          <a:xfrm>
            <a:off x="92993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82" name="Google Shape;1882;p217"/>
          <p:cNvSpPr txBox="1">
            <a:spLocks noGrp="1"/>
          </p:cNvSpPr>
          <p:nvPr>
            <p:ph type="body" idx="9"/>
          </p:nvPr>
        </p:nvSpPr>
        <p:spPr>
          <a:xfrm>
            <a:off x="49322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3" name="Google Shape;1883;p217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9pPr>
          </a:lstStyle>
          <a:p>
            <a:endParaRPr/>
          </a:p>
        </p:txBody>
      </p:sp>
      <p:sp>
        <p:nvSpPr>
          <p:cNvPr id="1884" name="Google Shape;1884;p217"/>
          <p:cNvSpPr txBox="1">
            <a:spLocks noGrp="1"/>
          </p:cNvSpPr>
          <p:nvPr>
            <p:ph type="body" idx="14"/>
          </p:nvPr>
        </p:nvSpPr>
        <p:spPr>
          <a:xfrm>
            <a:off x="49322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5" name="Google Shape;1885;p217"/>
          <p:cNvSpPr txBox="1">
            <a:spLocks noGrp="1"/>
          </p:cNvSpPr>
          <p:nvPr>
            <p:ph type="body" idx="15"/>
          </p:nvPr>
        </p:nvSpPr>
        <p:spPr>
          <a:xfrm>
            <a:off x="522224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86" name="Google Shape;1886;p217"/>
          <p:cNvSpPr txBox="1">
            <a:spLocks noGrp="1"/>
          </p:cNvSpPr>
          <p:nvPr>
            <p:ph type="body" idx="16"/>
          </p:nvPr>
        </p:nvSpPr>
        <p:spPr>
          <a:xfrm>
            <a:off x="478554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7" name="Google Shape;1887;p217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88" name="Google Shape;1888;p217"/>
          <p:cNvSpPr txBox="1">
            <a:spLocks noGrp="1"/>
          </p:cNvSpPr>
          <p:nvPr>
            <p:ph type="body" idx="18"/>
          </p:nvPr>
        </p:nvSpPr>
        <p:spPr>
          <a:xfrm>
            <a:off x="478554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89" name="Google Shape;1889;p217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90" name="Google Shape;1890;p217"/>
          <p:cNvSpPr txBox="1">
            <a:spLocks noGrp="1"/>
          </p:cNvSpPr>
          <p:nvPr>
            <p:ph type="body" idx="20"/>
          </p:nvPr>
        </p:nvSpPr>
        <p:spPr>
          <a:xfrm>
            <a:off x="479297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91" name="Google Shape;1891;p217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92" name="Google Shape;1892;p217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93" name="Google Shape;1893;p217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94" name="Google Shape;1894;p217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895" name="Google Shape;1895;p2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21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9">
  <p:cSld name="Agenda v1_1_1_1_2_1">
    <p:bg>
      <p:bgPr>
        <a:solidFill>
          <a:srgbClr val="FFAC6A">
            <a:alpha val="80000"/>
          </a:srgbClr>
        </a:solidFill>
        <a:effectLst/>
      </p:bgPr>
    </p:bg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218"/>
          <p:cNvSpPr txBox="1">
            <a:spLocks noGrp="1"/>
          </p:cNvSpPr>
          <p:nvPr>
            <p:ph type="title"/>
          </p:nvPr>
        </p:nvSpPr>
        <p:spPr>
          <a:xfrm>
            <a:off x="48942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899" name="Google Shape;1899;p21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Mono"/>
              <a:buChar char="•"/>
              <a:defRPr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00" name="Google Shape;1900;p218"/>
          <p:cNvSpPr txBox="1">
            <a:spLocks noGrp="1"/>
          </p:cNvSpPr>
          <p:nvPr>
            <p:ph type="body" idx="2"/>
          </p:nvPr>
        </p:nvSpPr>
        <p:spPr>
          <a:xfrm>
            <a:off x="92249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01" name="Google Shape;1901;p218"/>
          <p:cNvSpPr txBox="1">
            <a:spLocks noGrp="1"/>
          </p:cNvSpPr>
          <p:nvPr>
            <p:ph type="body" idx="3"/>
          </p:nvPr>
        </p:nvSpPr>
        <p:spPr>
          <a:xfrm>
            <a:off x="48578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02" name="Google Shape;1902;p21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21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904" name="Google Shape;1904;p218"/>
          <p:cNvSpPr txBox="1">
            <a:spLocks noGrp="1"/>
          </p:cNvSpPr>
          <p:nvPr>
            <p:ph type="body" idx="4"/>
          </p:nvPr>
        </p:nvSpPr>
        <p:spPr>
          <a:xfrm>
            <a:off x="92249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05" name="Google Shape;1905;p218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06" name="Google Shape;1906;p218"/>
          <p:cNvSpPr txBox="1">
            <a:spLocks noGrp="1"/>
          </p:cNvSpPr>
          <p:nvPr>
            <p:ph type="body" idx="6"/>
          </p:nvPr>
        </p:nvSpPr>
        <p:spPr>
          <a:xfrm>
            <a:off x="92993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07" name="Google Shape;1907;p218"/>
          <p:cNvSpPr txBox="1">
            <a:spLocks noGrp="1"/>
          </p:cNvSpPr>
          <p:nvPr>
            <p:ph type="body" idx="7"/>
          </p:nvPr>
        </p:nvSpPr>
        <p:spPr>
          <a:xfrm>
            <a:off x="49322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08" name="Google Shape;1908;p218"/>
          <p:cNvSpPr txBox="1">
            <a:spLocks noGrp="1"/>
          </p:cNvSpPr>
          <p:nvPr>
            <p:ph type="body" idx="8"/>
          </p:nvPr>
        </p:nvSpPr>
        <p:spPr>
          <a:xfrm>
            <a:off x="92993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09" name="Google Shape;1909;p218"/>
          <p:cNvSpPr txBox="1">
            <a:spLocks noGrp="1"/>
          </p:cNvSpPr>
          <p:nvPr>
            <p:ph type="body" idx="9"/>
          </p:nvPr>
        </p:nvSpPr>
        <p:spPr>
          <a:xfrm>
            <a:off x="49322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0" name="Google Shape;1910;p218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>
                <a:solidFill>
                  <a:srgbClr val="050527"/>
                </a:solidFill>
              </a:defRPr>
            </a:lvl9pPr>
          </a:lstStyle>
          <a:p>
            <a:endParaRPr/>
          </a:p>
        </p:txBody>
      </p:sp>
      <p:sp>
        <p:nvSpPr>
          <p:cNvPr id="1911" name="Google Shape;1911;p218"/>
          <p:cNvSpPr txBox="1">
            <a:spLocks noGrp="1"/>
          </p:cNvSpPr>
          <p:nvPr>
            <p:ph type="body" idx="14"/>
          </p:nvPr>
        </p:nvSpPr>
        <p:spPr>
          <a:xfrm>
            <a:off x="49322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2" name="Google Shape;1912;p218"/>
          <p:cNvSpPr txBox="1">
            <a:spLocks noGrp="1"/>
          </p:cNvSpPr>
          <p:nvPr>
            <p:ph type="body" idx="15"/>
          </p:nvPr>
        </p:nvSpPr>
        <p:spPr>
          <a:xfrm>
            <a:off x="522224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13" name="Google Shape;1913;p218"/>
          <p:cNvSpPr txBox="1">
            <a:spLocks noGrp="1"/>
          </p:cNvSpPr>
          <p:nvPr>
            <p:ph type="body" idx="16"/>
          </p:nvPr>
        </p:nvSpPr>
        <p:spPr>
          <a:xfrm>
            <a:off x="478554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4" name="Google Shape;1914;p218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15" name="Google Shape;1915;p218"/>
          <p:cNvSpPr txBox="1">
            <a:spLocks noGrp="1"/>
          </p:cNvSpPr>
          <p:nvPr>
            <p:ph type="body" idx="18"/>
          </p:nvPr>
        </p:nvSpPr>
        <p:spPr>
          <a:xfrm>
            <a:off x="478554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6" name="Google Shape;1916;p218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17" name="Google Shape;1917;p218"/>
          <p:cNvSpPr txBox="1">
            <a:spLocks noGrp="1"/>
          </p:cNvSpPr>
          <p:nvPr>
            <p:ph type="body" idx="20"/>
          </p:nvPr>
        </p:nvSpPr>
        <p:spPr>
          <a:xfrm>
            <a:off x="479297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18" name="Google Shape;1918;p218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19" name="Google Shape;1919;p218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20" name="Google Shape;1920;p218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21" name="Google Shape;1921;p218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 b="1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922" name="Google Shape;1922;p21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6">
  <p:cSld name="Agenda v1_1_1_1_1">
    <p:bg>
      <p:bgPr>
        <a:solidFill>
          <a:schemeClr val="accent6"/>
        </a:solid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21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21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 Mono"/>
              <a:buChar char="•"/>
              <a:defRPr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26" name="Google Shape;1926;p219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27" name="Google Shape;1927;p219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28" name="Google Shape;1928;p21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929" name="Google Shape;1929;p219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30" name="Google Shape;1930;p219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31" name="Google Shape;1931;p219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32" name="Google Shape;1932;p219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33" name="Google Shape;1933;p219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34" name="Google Shape;1934;p219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35" name="Google Shape;1935;p219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36" name="Google Shape;1936;p219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937" name="Google Shape;1937;p21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938" name="Google Shape;1938;p219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39" name="Google Shape;1939;p219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0" name="Google Shape;1940;p219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41" name="Google Shape;1941;p219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2" name="Google Shape;1942;p219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43" name="Google Shape;1943;p219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4" name="Google Shape;1944;p219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45" name="Google Shape;1945;p219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6" name="Google Shape;1946;p219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47" name="Google Shape;1947;p219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48" name="Google Shape;1948;p21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7">
  <p:cSld name="Agenda v1_1_1_1_1_1">
    <p:bg>
      <p:bgPr>
        <a:solidFill>
          <a:srgbClr val="C6DCE1">
            <a:alpha val="80000"/>
          </a:srgbClr>
        </a:solidFill>
        <a:effectLst/>
      </p:bgPr>
    </p:bg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22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1" name="Google Shape;1951;p22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None/>
              <a:defRPr sz="7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•"/>
              <a:defRPr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2" name="Google Shape;1952;p220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3" name="Google Shape;1953;p220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4" name="Google Shape;1954;p22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955" name="Google Shape;1955;p220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6" name="Google Shape;1956;p220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7" name="Google Shape;1957;p220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8" name="Google Shape;1958;p220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59" name="Google Shape;1959;p220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0" name="Google Shape;1960;p220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1" name="Google Shape;1961;p220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2" name="Google Shape;1962;p220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3" name="Google Shape;1963;p220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4" name="Google Shape;1964;p220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5" name="Google Shape;1965;p220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6" name="Google Shape;1966;p220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7" name="Google Shape;1967;p220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8" name="Google Shape;1968;p220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69" name="Google Shape;1969;p220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70" name="Google Shape;1970;p220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71" name="Google Shape;1971;p220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1400"/>
              <a:buNone/>
              <a:defRPr sz="1400">
                <a:solidFill>
                  <a:srgbClr val="0B135B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1972" name="Google Shape;1972;p220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None/>
              <a:defRPr sz="1800" b="1">
                <a:solidFill>
                  <a:srgbClr val="0B135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B135B"/>
              </a:buClr>
              <a:buSzPts val="1800"/>
              <a:buChar char="•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pic>
        <p:nvPicPr>
          <p:cNvPr id="1973" name="Google Shape;1973;p2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974" name="Google Shape;1974;p22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v8">
  <p:cSld name="Agenda v1_1_1_1_1_1_1">
    <p:bg>
      <p:bgPr>
        <a:solidFill>
          <a:srgbClr val="0B135B"/>
        </a:solidFill>
        <a:effectLst/>
      </p:bgPr>
    </p:bg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2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ormorant Garamond Medium"/>
              <a:buNone/>
              <a:defRPr sz="2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77" name="Google Shape;1977;p22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700"/>
              <a:buNone/>
              <a:defRPr sz="700" b="1">
                <a:solidFill>
                  <a:srgbClr val="DBDB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Font typeface="Roboto Mono"/>
              <a:buChar char="•"/>
              <a:defRPr>
                <a:solidFill>
                  <a:srgbClr val="DBDBFF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78" name="Google Shape;1978;p221"/>
          <p:cNvSpPr txBox="1">
            <a:spLocks noGrp="1"/>
          </p:cNvSpPr>
          <p:nvPr>
            <p:ph type="body" idx="2"/>
          </p:nvPr>
        </p:nvSpPr>
        <p:spPr>
          <a:xfrm>
            <a:off x="918845" y="158486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79" name="Google Shape;1979;p221"/>
          <p:cNvSpPr txBox="1">
            <a:spLocks noGrp="1"/>
          </p:cNvSpPr>
          <p:nvPr>
            <p:ph type="body" idx="3"/>
          </p:nvPr>
        </p:nvSpPr>
        <p:spPr>
          <a:xfrm>
            <a:off x="482137" y="152674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80" name="Google Shape;1980;p22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1981" name="Google Shape;1981;p221"/>
          <p:cNvSpPr txBox="1">
            <a:spLocks noGrp="1"/>
          </p:cNvSpPr>
          <p:nvPr>
            <p:ph type="body" idx="4"/>
          </p:nvPr>
        </p:nvSpPr>
        <p:spPr>
          <a:xfrm>
            <a:off x="918845" y="21501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2" name="Google Shape;1982;p221"/>
          <p:cNvSpPr txBox="1">
            <a:spLocks noGrp="1"/>
          </p:cNvSpPr>
          <p:nvPr>
            <p:ph type="body" idx="5"/>
          </p:nvPr>
        </p:nvSpPr>
        <p:spPr>
          <a:xfrm>
            <a:off x="482137" y="20920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83" name="Google Shape;1983;p221"/>
          <p:cNvSpPr txBox="1">
            <a:spLocks noGrp="1"/>
          </p:cNvSpPr>
          <p:nvPr>
            <p:ph type="body" idx="6"/>
          </p:nvPr>
        </p:nvSpPr>
        <p:spPr>
          <a:xfrm>
            <a:off x="926280" y="271724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4" name="Google Shape;1984;p221"/>
          <p:cNvSpPr txBox="1">
            <a:spLocks noGrp="1"/>
          </p:cNvSpPr>
          <p:nvPr>
            <p:ph type="body" idx="7"/>
          </p:nvPr>
        </p:nvSpPr>
        <p:spPr>
          <a:xfrm>
            <a:off x="489572" y="265912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85" name="Google Shape;1985;p221"/>
          <p:cNvSpPr txBox="1">
            <a:spLocks noGrp="1"/>
          </p:cNvSpPr>
          <p:nvPr>
            <p:ph type="body" idx="8"/>
          </p:nvPr>
        </p:nvSpPr>
        <p:spPr>
          <a:xfrm>
            <a:off x="926280" y="328252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6" name="Google Shape;1986;p221"/>
          <p:cNvSpPr txBox="1">
            <a:spLocks noGrp="1"/>
          </p:cNvSpPr>
          <p:nvPr>
            <p:ph type="body" idx="9"/>
          </p:nvPr>
        </p:nvSpPr>
        <p:spPr>
          <a:xfrm>
            <a:off x="489572" y="322440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87" name="Google Shape;1987;p221"/>
          <p:cNvSpPr txBox="1">
            <a:spLocks noGrp="1"/>
          </p:cNvSpPr>
          <p:nvPr>
            <p:ph type="body" idx="13"/>
          </p:nvPr>
        </p:nvSpPr>
        <p:spPr>
          <a:xfrm>
            <a:off x="926280" y="3847801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8" name="Google Shape;1988;p221"/>
          <p:cNvSpPr txBox="1">
            <a:spLocks noGrp="1"/>
          </p:cNvSpPr>
          <p:nvPr>
            <p:ph type="body" idx="14"/>
          </p:nvPr>
        </p:nvSpPr>
        <p:spPr>
          <a:xfrm>
            <a:off x="489572" y="3789681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pic>
        <p:nvPicPr>
          <p:cNvPr id="1989" name="Google Shape;1989;p2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Google Shape;1990;p221"/>
          <p:cNvSpPr txBox="1">
            <a:spLocks noGrp="1"/>
          </p:cNvSpPr>
          <p:nvPr>
            <p:ph type="body" idx="15"/>
          </p:nvPr>
        </p:nvSpPr>
        <p:spPr>
          <a:xfrm>
            <a:off x="5218599" y="158589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91" name="Google Shape;1991;p221"/>
          <p:cNvSpPr txBox="1">
            <a:spLocks noGrp="1"/>
          </p:cNvSpPr>
          <p:nvPr>
            <p:ph type="body" idx="16"/>
          </p:nvPr>
        </p:nvSpPr>
        <p:spPr>
          <a:xfrm>
            <a:off x="4781891" y="152777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92" name="Google Shape;1992;p221"/>
          <p:cNvSpPr txBox="1">
            <a:spLocks noGrp="1"/>
          </p:cNvSpPr>
          <p:nvPr>
            <p:ph type="body" idx="17"/>
          </p:nvPr>
        </p:nvSpPr>
        <p:spPr>
          <a:xfrm>
            <a:off x="5218599" y="21511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93" name="Google Shape;1993;p221"/>
          <p:cNvSpPr txBox="1">
            <a:spLocks noGrp="1"/>
          </p:cNvSpPr>
          <p:nvPr>
            <p:ph type="body" idx="18"/>
          </p:nvPr>
        </p:nvSpPr>
        <p:spPr>
          <a:xfrm>
            <a:off x="4781891" y="20930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94" name="Google Shape;1994;p221"/>
          <p:cNvSpPr txBox="1">
            <a:spLocks noGrp="1"/>
          </p:cNvSpPr>
          <p:nvPr>
            <p:ph type="body" idx="19"/>
          </p:nvPr>
        </p:nvSpPr>
        <p:spPr>
          <a:xfrm>
            <a:off x="5226034" y="271827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95" name="Google Shape;1995;p221"/>
          <p:cNvSpPr txBox="1">
            <a:spLocks noGrp="1"/>
          </p:cNvSpPr>
          <p:nvPr>
            <p:ph type="body" idx="20"/>
          </p:nvPr>
        </p:nvSpPr>
        <p:spPr>
          <a:xfrm>
            <a:off x="4789326" y="266015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96" name="Google Shape;1996;p221"/>
          <p:cNvSpPr txBox="1">
            <a:spLocks noGrp="1"/>
          </p:cNvSpPr>
          <p:nvPr>
            <p:ph type="body" idx="21"/>
          </p:nvPr>
        </p:nvSpPr>
        <p:spPr>
          <a:xfrm>
            <a:off x="5226034" y="328355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97" name="Google Shape;1997;p221"/>
          <p:cNvSpPr txBox="1">
            <a:spLocks noGrp="1"/>
          </p:cNvSpPr>
          <p:nvPr>
            <p:ph type="body" idx="22"/>
          </p:nvPr>
        </p:nvSpPr>
        <p:spPr>
          <a:xfrm>
            <a:off x="4789326" y="322543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1998" name="Google Shape;1998;p221"/>
          <p:cNvSpPr txBox="1">
            <a:spLocks noGrp="1"/>
          </p:cNvSpPr>
          <p:nvPr>
            <p:ph type="body" idx="23"/>
          </p:nvPr>
        </p:nvSpPr>
        <p:spPr>
          <a:xfrm>
            <a:off x="5226034" y="3848833"/>
            <a:ext cx="29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99" name="Google Shape;1999;p221"/>
          <p:cNvSpPr txBox="1">
            <a:spLocks noGrp="1"/>
          </p:cNvSpPr>
          <p:nvPr>
            <p:ph type="body" idx="24"/>
          </p:nvPr>
        </p:nvSpPr>
        <p:spPr>
          <a:xfrm>
            <a:off x="4789326" y="3790713"/>
            <a:ext cx="3324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None/>
              <a:defRPr sz="1800" b="1">
                <a:solidFill>
                  <a:srgbClr val="DBDB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BDBFF"/>
              </a:buClr>
              <a:buSzPts val="1800"/>
              <a:buChar char="•"/>
              <a:defRPr>
                <a:solidFill>
                  <a:srgbClr val="DBDBFF"/>
                </a:solidFill>
              </a:defRPr>
            </a:lvl9pPr>
          </a:lstStyle>
          <a:p>
            <a:endParaRPr/>
          </a:p>
        </p:txBody>
      </p:sp>
      <p:sp>
        <p:nvSpPr>
          <p:cNvPr id="2000" name="Google Shape;2000;p22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AF7"/>
              </a:buClr>
              <a:buSzPts val="1400"/>
              <a:buFont typeface="Roboto Mono"/>
              <a:buNone/>
              <a:defRPr sz="700">
                <a:solidFill>
                  <a:srgbClr val="FBFAF7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22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22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4" name="Google Shape;2004;p22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2005" name="Google Shape;2005;p22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Google Shape;2006;p22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A Map v2">
  <p:cSld name="map v2"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22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9" name="Google Shape;2009;p22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2010" name="Google Shape;2010;p22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2011" name="Google Shape;2011;p2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223"/>
          <p:cNvSpPr txBox="1">
            <a:spLocks noGrp="1"/>
          </p:cNvSpPr>
          <p:nvPr>
            <p:ph type="body" idx="2"/>
          </p:nvPr>
        </p:nvSpPr>
        <p:spPr>
          <a:xfrm>
            <a:off x="5964712" y="1755332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3" name="Google Shape;2013;p223"/>
          <p:cNvSpPr txBox="1">
            <a:spLocks noGrp="1"/>
          </p:cNvSpPr>
          <p:nvPr>
            <p:ph type="body" idx="3"/>
          </p:nvPr>
        </p:nvSpPr>
        <p:spPr>
          <a:xfrm>
            <a:off x="5964711" y="1983863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4" name="Google Shape;2014;p223"/>
          <p:cNvSpPr txBox="1">
            <a:spLocks noGrp="1"/>
          </p:cNvSpPr>
          <p:nvPr>
            <p:ph type="body" idx="4"/>
          </p:nvPr>
        </p:nvSpPr>
        <p:spPr>
          <a:xfrm>
            <a:off x="5964711" y="2463714"/>
            <a:ext cx="2693700" cy="17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</a:defRPr>
            </a:lvl1pPr>
            <a:lvl2pPr marL="914400" lvl="1" indent="-2857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Char char="•"/>
              <a:defRPr sz="900">
                <a:solidFill>
                  <a:srgbClr val="050527"/>
                </a:solidFill>
              </a:defRPr>
            </a:lvl2pPr>
            <a:lvl3pPr marL="1371600" lvl="2" indent="-2857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Char char="•"/>
              <a:defRPr sz="900"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5" name="Google Shape;2015;p22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">
  <p:cSld name="CUSTOM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499500" y="445025"/>
            <a:ext cx="8187300" cy="23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mber Quote v1">
  <p:cSld name="quote 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" name="Google Shape;2017;p2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8" name="Google Shape;2018;p22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2019" name="Google Shape;2019;p224"/>
          <p:cNvSpPr txBox="1">
            <a:spLocks noGrp="1"/>
          </p:cNvSpPr>
          <p:nvPr>
            <p:ph type="body" idx="1"/>
          </p:nvPr>
        </p:nvSpPr>
        <p:spPr>
          <a:xfrm>
            <a:off x="4641850" y="2393950"/>
            <a:ext cx="3732000" cy="1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0" name="Google Shape;2020;p224"/>
          <p:cNvSpPr txBox="1">
            <a:spLocks noGrp="1"/>
          </p:cNvSpPr>
          <p:nvPr>
            <p:ph type="body" idx="2"/>
          </p:nvPr>
        </p:nvSpPr>
        <p:spPr>
          <a:xfrm>
            <a:off x="4641850" y="1005982"/>
            <a:ext cx="373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400"/>
              <a:buNone/>
              <a:defRPr sz="2400" b="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1" name="Google Shape;2021;p224"/>
          <p:cNvSpPr txBox="1">
            <a:spLocks noGrp="1"/>
          </p:cNvSpPr>
          <p:nvPr>
            <p:ph type="body" idx="3"/>
          </p:nvPr>
        </p:nvSpPr>
        <p:spPr>
          <a:xfrm>
            <a:off x="4641850" y="1467122"/>
            <a:ext cx="373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2" name="Google Shape;2022;p224"/>
          <p:cNvSpPr txBox="1">
            <a:spLocks noGrp="1"/>
          </p:cNvSpPr>
          <p:nvPr>
            <p:ph type="body" idx="4"/>
          </p:nvPr>
        </p:nvSpPr>
        <p:spPr>
          <a:xfrm>
            <a:off x="4641850" y="1933649"/>
            <a:ext cx="373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3" name="Google Shape;2023;p22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mber Quote v2">
  <p:cSld name="quote v2"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" name="Google Shape;2025;p2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Google Shape;2026;p22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2027" name="Google Shape;2027;p2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p225"/>
          <p:cNvSpPr txBox="1">
            <a:spLocks noGrp="1"/>
          </p:cNvSpPr>
          <p:nvPr>
            <p:ph type="body" idx="1"/>
          </p:nvPr>
        </p:nvSpPr>
        <p:spPr>
          <a:xfrm>
            <a:off x="5118100" y="2393950"/>
            <a:ext cx="3255600" cy="1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9" name="Google Shape;2029;p225"/>
          <p:cNvSpPr txBox="1">
            <a:spLocks noGrp="1"/>
          </p:cNvSpPr>
          <p:nvPr>
            <p:ph type="body" idx="2"/>
          </p:nvPr>
        </p:nvSpPr>
        <p:spPr>
          <a:xfrm>
            <a:off x="4641850" y="1005982"/>
            <a:ext cx="373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2400"/>
              <a:buNone/>
              <a:defRPr sz="2400" b="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0" name="Google Shape;2030;p225"/>
          <p:cNvSpPr txBox="1">
            <a:spLocks noGrp="1"/>
          </p:cNvSpPr>
          <p:nvPr>
            <p:ph type="body" idx="3"/>
          </p:nvPr>
        </p:nvSpPr>
        <p:spPr>
          <a:xfrm>
            <a:off x="4641850" y="1467122"/>
            <a:ext cx="373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1" name="Google Shape;2031;p225"/>
          <p:cNvSpPr txBox="1">
            <a:spLocks noGrp="1"/>
          </p:cNvSpPr>
          <p:nvPr>
            <p:ph type="body" idx="4"/>
          </p:nvPr>
        </p:nvSpPr>
        <p:spPr>
          <a:xfrm>
            <a:off x="4641850" y="1933649"/>
            <a:ext cx="373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2" name="Google Shape;2032;p22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2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35" name="Google Shape;2035;p2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36" name="Google Shape;2036;p2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227"/>
          <p:cNvSpPr txBox="1">
            <a:spLocks noGrp="1"/>
          </p:cNvSpPr>
          <p:nvPr>
            <p:ph type="title"/>
          </p:nvPr>
        </p:nvSpPr>
        <p:spPr>
          <a:xfrm>
            <a:off x="485774" y="933088"/>
            <a:ext cx="35400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9" name="Google Shape;2039;p227"/>
          <p:cNvSpPr txBox="1">
            <a:spLocks noGrp="1"/>
          </p:cNvSpPr>
          <p:nvPr>
            <p:ph type="sldNum" idx="12"/>
          </p:nvPr>
        </p:nvSpPr>
        <p:spPr>
          <a:xfrm>
            <a:off x="658981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0" name="Google Shape;2040;p2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041" name="Google Shape;2041;p227"/>
          <p:cNvSpPr txBox="1">
            <a:spLocks noGrp="1"/>
          </p:cNvSpPr>
          <p:nvPr>
            <p:ph type="body" idx="1"/>
          </p:nvPr>
        </p:nvSpPr>
        <p:spPr>
          <a:xfrm>
            <a:off x="485773" y="296473"/>
            <a:ext cx="2890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2" name="Google Shape;2042;p227"/>
          <p:cNvSpPr txBox="1">
            <a:spLocks noGrp="1"/>
          </p:cNvSpPr>
          <p:nvPr>
            <p:ph type="body" idx="2"/>
          </p:nvPr>
        </p:nvSpPr>
        <p:spPr>
          <a:xfrm>
            <a:off x="485774" y="2296718"/>
            <a:ext cx="81615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8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00% White BG">
  <p:cSld name="SECTION_HEADER_1_1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229"/>
          <p:cNvSpPr txBox="1">
            <a:spLocks noGrp="1"/>
          </p:cNvSpPr>
          <p:nvPr>
            <p:ph type="subTitle" idx="1"/>
          </p:nvPr>
        </p:nvSpPr>
        <p:spPr>
          <a:xfrm>
            <a:off x="467275" y="248753"/>
            <a:ext cx="2361900" cy="3261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B7B7B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046" name="Google Shape;2046;p229"/>
          <p:cNvSpPr txBox="1">
            <a:spLocks noGrp="1"/>
          </p:cNvSpPr>
          <p:nvPr>
            <p:ph type="subTitle" idx="2"/>
          </p:nvPr>
        </p:nvSpPr>
        <p:spPr>
          <a:xfrm>
            <a:off x="467275" y="491725"/>
            <a:ext cx="2386500" cy="3261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100">
                <a:solidFill>
                  <a:srgbClr val="1B3BDC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047" name="Google Shape;2047;p2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dfasdfa">
  <p:cSld name="CUSTOM_7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231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88888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2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45700" rIns="0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53" name="Google Shape;2053;p2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54" name="Google Shape;2054;p2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2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7" name="Google Shape;2057;p2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4325" rtl="0">
              <a:spcBef>
                <a:spcPts val="400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058" name="Google Shape;2058;p2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68622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4F50FF"/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35"/>
          <p:cNvSpPr txBox="1">
            <a:spLocks noGrp="1"/>
          </p:cNvSpPr>
          <p:nvPr>
            <p:ph type="sldNum" idx="12"/>
          </p:nvPr>
        </p:nvSpPr>
        <p:spPr>
          <a:xfrm>
            <a:off x="7807075" y="4493700"/>
            <a:ext cx="9558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69" name="Google Shape;2069;p23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1373">
            <a:off x="1905445" y="3809296"/>
            <a:ext cx="1531683" cy="15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2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5369">
            <a:off x="6413504" y="2107116"/>
            <a:ext cx="3260514" cy="283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2071;p23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431569">
            <a:off x="8325476" y="440184"/>
            <a:ext cx="418174" cy="414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2" name="Google Shape;2072;p235"/>
          <p:cNvGrpSpPr/>
          <p:nvPr/>
        </p:nvGrpSpPr>
        <p:grpSpPr>
          <a:xfrm>
            <a:off x="4348286" y="-490887"/>
            <a:ext cx="4103511" cy="2971965"/>
            <a:chOff x="4051086" y="-263012"/>
            <a:chExt cx="4103511" cy="2971965"/>
          </a:xfrm>
        </p:grpSpPr>
        <p:pic>
          <p:nvPicPr>
            <p:cNvPr id="2073" name="Google Shape;2073;p23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76774">
              <a:off x="5172741" y="22366"/>
              <a:ext cx="2822362" cy="2503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4" name="Google Shape;2074;p235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99981">
              <a:off x="5868251" y="368092"/>
              <a:ext cx="876939" cy="907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5" name="Google Shape;2075;p235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2" t="-7075"/>
            <a:stretch/>
          </p:blipFill>
          <p:spPr>
            <a:xfrm rot="1861774">
              <a:off x="4081246" y="197462"/>
              <a:ext cx="1970956" cy="664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6" name="Google Shape;2076;p235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9002">
            <a:off x="-1288244" y="-659448"/>
            <a:ext cx="4605488" cy="447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Google Shape;2077;p235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4" y="45830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Google Shape;2078;p235"/>
          <p:cNvSpPr txBox="1">
            <a:spLocks noGrp="1"/>
          </p:cNvSpPr>
          <p:nvPr>
            <p:ph type="title"/>
          </p:nvPr>
        </p:nvSpPr>
        <p:spPr>
          <a:xfrm>
            <a:off x="2003100" y="445025"/>
            <a:ext cx="5137800" cy="40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Roboto Thin"/>
              <a:buNone/>
              <a:defRPr sz="6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9" name="Google Shape;2079;p235"/>
          <p:cNvSpPr txBox="1">
            <a:spLocks noGrp="1"/>
          </p:cNvSpPr>
          <p:nvPr>
            <p:ph type="subTitle" idx="1"/>
          </p:nvPr>
        </p:nvSpPr>
        <p:spPr>
          <a:xfrm>
            <a:off x="2400600" y="4583050"/>
            <a:ext cx="4342800" cy="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Mono Regular"/>
              <a:buNone/>
              <a:defRPr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0" name="Google Shape;2080;p235"/>
          <p:cNvSpPr txBox="1">
            <a:spLocks noGrp="1"/>
          </p:cNvSpPr>
          <p:nvPr>
            <p:ph type="subTitle" idx="2"/>
          </p:nvPr>
        </p:nvSpPr>
        <p:spPr>
          <a:xfrm>
            <a:off x="6687250" y="4583050"/>
            <a:ext cx="2003700" cy="3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Mono Regular"/>
              <a:buNone/>
              <a:defRPr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"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Google Shape;2082;p23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Light Blue" type="secHead">
  <p:cSld name="SECTION_HEADER">
    <p:bg>
      <p:bgPr>
        <a:solidFill>
          <a:srgbClr val="CACAFF"/>
        </a:solidFill>
        <a:effectLst/>
      </p:bgPr>
    </p:bg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237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85" name="Google Shape;2085;p237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6500"/>
              <a:buFont typeface="Roboto Light"/>
              <a:buNone/>
              <a:defRPr sz="6500">
                <a:solidFill>
                  <a:srgbClr val="4F50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Navy">
  <p:cSld name="SECTION_HEADER_1">
    <p:bg>
      <p:bgPr>
        <a:solidFill>
          <a:srgbClr val="081458"/>
        </a:solidFill>
        <a:effectLst/>
      </p:bgPr>
    </p:bg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238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88" name="Google Shape;2088;p238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AC6A"/>
              </a:buClr>
              <a:buSzPts val="6500"/>
              <a:buFont typeface="Roboto Light"/>
              <a:buNone/>
              <a:defRPr sz="6500">
                <a:solidFill>
                  <a:srgbClr val="FFAC6A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Yellow">
  <p:cSld name="SECTION_HEADER_1_2">
    <p:bg>
      <p:bgPr>
        <a:solidFill>
          <a:srgbClr val="ECB442"/>
        </a:solidFill>
        <a:effectLst/>
      </p:bgPr>
    </p:bg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239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91" name="Google Shape;2091;p239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81458"/>
              </a:buClr>
              <a:buSzPts val="6500"/>
              <a:buFont typeface="Roboto Light"/>
              <a:buNone/>
              <a:defRPr sz="6500">
                <a:solidFill>
                  <a:srgbClr val="08145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Teal">
  <p:cSld name="SECTION_HEADER_1_2_2">
    <p:bg>
      <p:bgPr>
        <a:solidFill>
          <a:srgbClr val="71A6B5"/>
        </a:solidFill>
        <a:effectLst/>
      </p:bgPr>
    </p:bg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240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94" name="Google Shape;2094;p240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81458"/>
              </a:buClr>
              <a:buSzPts val="6500"/>
              <a:buFont typeface="Roboto Light"/>
              <a:buNone/>
              <a:defRPr sz="6500">
                <a:solidFill>
                  <a:srgbClr val="08145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Red">
  <p:cSld name="SECTION_HEADER_1_2_2_1">
    <p:bg>
      <p:bgPr>
        <a:solidFill>
          <a:srgbClr val="FF5B02"/>
        </a:solidFill>
        <a:effectLst/>
      </p:bgPr>
    </p:bg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241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97" name="Google Shape;2097;p241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FAF6"/>
              </a:buClr>
              <a:buSzPts val="6500"/>
              <a:buFont typeface="Roboto Light"/>
              <a:buNone/>
              <a:defRPr sz="6500">
                <a:solidFill>
                  <a:srgbClr val="FCFA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Orange">
  <p:cSld name="SECTION_HEADER_1_2_2_1_1">
    <p:bg>
      <p:bgPr>
        <a:solidFill>
          <a:srgbClr val="FFAC6A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42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00" name="Google Shape;2100;p242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F50FF"/>
              </a:buClr>
              <a:buSzPts val="6500"/>
              <a:buFont typeface="Roboto Light"/>
              <a:buNone/>
              <a:defRPr sz="6500">
                <a:solidFill>
                  <a:srgbClr val="4F50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Green">
  <p:cSld name="SECTION_HEADER_1_2_1">
    <p:bg>
      <p:bgPr>
        <a:solidFill>
          <a:srgbClr val="004956"/>
        </a:solidFill>
        <a:effectLst/>
      </p:bgPr>
    </p:bg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243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03" name="Google Shape;2103;p243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6500"/>
              <a:buFont typeface="Roboto Light"/>
              <a:buNone/>
              <a:defRPr sz="6500">
                <a:solidFill>
                  <a:srgbClr val="CACA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Blue">
  <p:cSld name="SECTION_HEADER_1_2_1_1">
    <p:bg>
      <p:bgPr>
        <a:solidFill>
          <a:srgbClr val="4F50FF"/>
        </a:solidFill>
        <a:effectLst/>
      </p:bgPr>
    </p:bg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244"/>
          <p:cNvSpPr txBox="1"/>
          <p:nvPr/>
        </p:nvSpPr>
        <p:spPr>
          <a:xfrm>
            <a:off x="457200" y="1682000"/>
            <a:ext cx="8229600" cy="17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06" name="Google Shape;2106;p244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CFAF6"/>
              </a:buClr>
              <a:buSzPts val="6500"/>
              <a:buFont typeface="Roboto Light"/>
              <a:buNone/>
              <a:defRPr sz="6500">
                <a:solidFill>
                  <a:srgbClr val="FCFAF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ACAFF"/>
              </a:buClr>
              <a:buSzPts val="3000"/>
              <a:buNone/>
              <a:defRPr>
                <a:solidFill>
                  <a:srgbClr val="CACA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">
  <p:cSld name="CUSTOM_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245"/>
          <p:cNvSpPr txBox="1">
            <a:spLocks noGrp="1"/>
          </p:cNvSpPr>
          <p:nvPr>
            <p:ph type="title"/>
          </p:nvPr>
        </p:nvSpPr>
        <p:spPr>
          <a:xfrm>
            <a:off x="499500" y="445025"/>
            <a:ext cx="8187300" cy="23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Roboto Light"/>
              <a:buNone/>
              <a:defRPr sz="30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2109" name="Google Shape;2109;p24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246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68622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12" name="Google Shape;2112;p246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113" name="Google Shape;2113;p24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"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247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116" name="Google Shape;2116;p24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 Chart">
  <p:cSld name="TITLE_AND_BODY_1_1"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248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119" name="Google Shape;2119;p248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asic Chart">
  <p:cSld name="TITLE_AND_BODY_1_1_1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249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122" name="Google Shape;2122;p249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250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25" name="Google Shape;2125;p250"/>
          <p:cNvSpPr txBox="1">
            <a:spLocks noGrp="1"/>
          </p:cNvSpPr>
          <p:nvPr>
            <p:ph type="sldNum" idx="12"/>
          </p:nvPr>
        </p:nvSpPr>
        <p:spPr>
          <a:xfrm>
            <a:off x="8248175" y="4497324"/>
            <a:ext cx="5487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6" name="Google Shape;2126;p250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27" name="Google Shape;2127;p250"/>
          <p:cNvSpPr txBox="1">
            <a:spLocks noGrp="1"/>
          </p:cNvSpPr>
          <p:nvPr>
            <p:ph type="body" idx="2"/>
          </p:nvPr>
        </p:nvSpPr>
        <p:spPr>
          <a:xfrm>
            <a:off x="4569225" y="11430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128" name="Google Shape;2128;p25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with Headers">
  <p:cSld name="TITLE_AND_TWO_COLUMNS_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251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31" name="Google Shape;2131;p251"/>
          <p:cNvSpPr txBox="1">
            <a:spLocks noGrp="1"/>
          </p:cNvSpPr>
          <p:nvPr>
            <p:ph type="sldNum" idx="12"/>
          </p:nvPr>
        </p:nvSpPr>
        <p:spPr>
          <a:xfrm>
            <a:off x="8248175" y="4497324"/>
            <a:ext cx="5487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2" name="Google Shape;2132;p251"/>
          <p:cNvSpPr txBox="1">
            <a:spLocks noGrp="1"/>
          </p:cNvSpPr>
          <p:nvPr>
            <p:ph type="body" idx="1"/>
          </p:nvPr>
        </p:nvSpPr>
        <p:spPr>
          <a:xfrm>
            <a:off x="457200" y="14748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33" name="Google Shape;2133;p251"/>
          <p:cNvSpPr txBox="1">
            <a:spLocks noGrp="1"/>
          </p:cNvSpPr>
          <p:nvPr>
            <p:ph type="body" idx="2"/>
          </p:nvPr>
        </p:nvSpPr>
        <p:spPr>
          <a:xfrm>
            <a:off x="4569225" y="14748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34" name="Google Shape;2134;p251"/>
          <p:cNvSpPr txBox="1">
            <a:spLocks noGrp="1"/>
          </p:cNvSpPr>
          <p:nvPr>
            <p:ph type="subTitle" idx="3"/>
          </p:nvPr>
        </p:nvSpPr>
        <p:spPr>
          <a:xfrm>
            <a:off x="457200" y="11430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35" name="Google Shape;2135;p251"/>
          <p:cNvSpPr txBox="1">
            <a:spLocks noGrp="1"/>
          </p:cNvSpPr>
          <p:nvPr>
            <p:ph type="subTitle" idx="4"/>
          </p:nvPr>
        </p:nvSpPr>
        <p:spPr>
          <a:xfrm>
            <a:off x="4679000" y="11430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2136" name="Google Shape;2136;p25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8" name="Google Shape;2138;p25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Columned">
  <p:cSld name="SECTION_HEADER_1_1"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253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41" name="Google Shape;2141;p253"/>
          <p:cNvSpPr txBox="1">
            <a:spLocks noGrp="1"/>
          </p:cNvSpPr>
          <p:nvPr>
            <p:ph type="subTitle" idx="1"/>
          </p:nvPr>
        </p:nvSpPr>
        <p:spPr>
          <a:xfrm>
            <a:off x="457200" y="24655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42" name="Google Shape;2142;p253"/>
          <p:cNvSpPr txBox="1">
            <a:spLocks noGrp="1"/>
          </p:cNvSpPr>
          <p:nvPr>
            <p:ph type="subTitle" idx="2"/>
          </p:nvPr>
        </p:nvSpPr>
        <p:spPr>
          <a:xfrm>
            <a:off x="3348000" y="24655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43" name="Google Shape;2143;p253"/>
          <p:cNvSpPr txBox="1">
            <a:spLocks noGrp="1"/>
          </p:cNvSpPr>
          <p:nvPr>
            <p:ph type="subTitle" idx="3"/>
          </p:nvPr>
        </p:nvSpPr>
        <p:spPr>
          <a:xfrm>
            <a:off x="6238800" y="24655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44" name="Google Shape;2144;p253"/>
          <p:cNvSpPr txBox="1">
            <a:spLocks noGrp="1"/>
          </p:cNvSpPr>
          <p:nvPr>
            <p:ph type="body" idx="4"/>
          </p:nvPr>
        </p:nvSpPr>
        <p:spPr>
          <a:xfrm>
            <a:off x="457200" y="2842650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45" name="Google Shape;2145;p253"/>
          <p:cNvSpPr txBox="1">
            <a:spLocks noGrp="1"/>
          </p:cNvSpPr>
          <p:nvPr>
            <p:ph type="body" idx="5"/>
          </p:nvPr>
        </p:nvSpPr>
        <p:spPr>
          <a:xfrm>
            <a:off x="3348000" y="2842650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46" name="Google Shape;2146;p253"/>
          <p:cNvSpPr txBox="1">
            <a:spLocks noGrp="1"/>
          </p:cNvSpPr>
          <p:nvPr>
            <p:ph type="body" idx="6"/>
          </p:nvPr>
        </p:nvSpPr>
        <p:spPr>
          <a:xfrm>
            <a:off x="6238800" y="2842650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147" name="Google Shape;2147;p253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Columned with Subhead">
  <p:cSld name="SECTION_HEADER_1_1_1"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254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0" name="Google Shape;2150;p254"/>
          <p:cNvSpPr txBox="1">
            <a:spLocks noGrp="1"/>
          </p:cNvSpPr>
          <p:nvPr>
            <p:ph type="subTitle" idx="1"/>
          </p:nvPr>
        </p:nvSpPr>
        <p:spPr>
          <a:xfrm>
            <a:off x="457200" y="30113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51" name="Google Shape;2151;p254"/>
          <p:cNvSpPr txBox="1">
            <a:spLocks noGrp="1"/>
          </p:cNvSpPr>
          <p:nvPr>
            <p:ph type="subTitle" idx="2"/>
          </p:nvPr>
        </p:nvSpPr>
        <p:spPr>
          <a:xfrm>
            <a:off x="3348000" y="30113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52" name="Google Shape;2152;p254"/>
          <p:cNvSpPr txBox="1">
            <a:spLocks noGrp="1"/>
          </p:cNvSpPr>
          <p:nvPr>
            <p:ph type="subTitle" idx="3"/>
          </p:nvPr>
        </p:nvSpPr>
        <p:spPr>
          <a:xfrm>
            <a:off x="6238800" y="30113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53" name="Google Shape;2153;p254"/>
          <p:cNvSpPr txBox="1">
            <a:spLocks noGrp="1"/>
          </p:cNvSpPr>
          <p:nvPr>
            <p:ph type="body" idx="4"/>
          </p:nvPr>
        </p:nvSpPr>
        <p:spPr>
          <a:xfrm>
            <a:off x="457200" y="33885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54" name="Google Shape;2154;p254"/>
          <p:cNvSpPr txBox="1">
            <a:spLocks noGrp="1"/>
          </p:cNvSpPr>
          <p:nvPr>
            <p:ph type="body" idx="5"/>
          </p:nvPr>
        </p:nvSpPr>
        <p:spPr>
          <a:xfrm>
            <a:off x="3348000" y="33885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55" name="Google Shape;2155;p254"/>
          <p:cNvSpPr txBox="1">
            <a:spLocks noGrp="1"/>
          </p:cNvSpPr>
          <p:nvPr>
            <p:ph type="body" idx="6"/>
          </p:nvPr>
        </p:nvSpPr>
        <p:spPr>
          <a:xfrm>
            <a:off x="6238800" y="33885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56" name="Google Shape;2156;p254"/>
          <p:cNvSpPr txBox="1">
            <a:spLocks noGrp="1"/>
          </p:cNvSpPr>
          <p:nvPr>
            <p:ph type="subTitle" idx="7"/>
          </p:nvPr>
        </p:nvSpPr>
        <p:spPr>
          <a:xfrm>
            <a:off x="457200" y="904450"/>
            <a:ext cx="73062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2157" name="Google Shape;2157;p25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 Chart">
  <p:cSld name="TITLE_AND_BODY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ckets with Icons">
  <p:cSld name="SECTION_HEADER_1_1_1_1"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55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60" name="Google Shape;2160;p255"/>
          <p:cNvSpPr txBox="1">
            <a:spLocks noGrp="1"/>
          </p:cNvSpPr>
          <p:nvPr>
            <p:ph type="subTitle" idx="1"/>
          </p:nvPr>
        </p:nvSpPr>
        <p:spPr>
          <a:xfrm>
            <a:off x="457200" y="289802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61" name="Google Shape;2161;p255"/>
          <p:cNvSpPr txBox="1">
            <a:spLocks noGrp="1"/>
          </p:cNvSpPr>
          <p:nvPr>
            <p:ph type="subTitle" idx="2"/>
          </p:nvPr>
        </p:nvSpPr>
        <p:spPr>
          <a:xfrm>
            <a:off x="3348000" y="289802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62" name="Google Shape;2162;p255"/>
          <p:cNvSpPr txBox="1">
            <a:spLocks noGrp="1"/>
          </p:cNvSpPr>
          <p:nvPr>
            <p:ph type="subTitle" idx="3"/>
          </p:nvPr>
        </p:nvSpPr>
        <p:spPr>
          <a:xfrm>
            <a:off x="6238800" y="289802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63" name="Google Shape;2163;p255"/>
          <p:cNvSpPr txBox="1">
            <a:spLocks noGrp="1"/>
          </p:cNvSpPr>
          <p:nvPr>
            <p:ph type="body" idx="4"/>
          </p:nvPr>
        </p:nvSpPr>
        <p:spPr>
          <a:xfrm>
            <a:off x="457200" y="327517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64" name="Google Shape;2164;p255"/>
          <p:cNvSpPr txBox="1">
            <a:spLocks noGrp="1"/>
          </p:cNvSpPr>
          <p:nvPr>
            <p:ph type="body" idx="5"/>
          </p:nvPr>
        </p:nvSpPr>
        <p:spPr>
          <a:xfrm>
            <a:off x="3348000" y="327517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65" name="Google Shape;2165;p255"/>
          <p:cNvSpPr txBox="1">
            <a:spLocks noGrp="1"/>
          </p:cNvSpPr>
          <p:nvPr>
            <p:ph type="body" idx="6"/>
          </p:nvPr>
        </p:nvSpPr>
        <p:spPr>
          <a:xfrm>
            <a:off x="6238800" y="327517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66" name="Google Shape;2166;p255"/>
          <p:cNvSpPr txBox="1">
            <a:spLocks noGrp="1"/>
          </p:cNvSpPr>
          <p:nvPr>
            <p:ph type="subTitle" idx="7"/>
          </p:nvPr>
        </p:nvSpPr>
        <p:spPr>
          <a:xfrm>
            <a:off x="457200" y="904450"/>
            <a:ext cx="73062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2167" name="Google Shape;2167;p255"/>
          <p:cNvCxnSpPr/>
          <p:nvPr/>
        </p:nvCxnSpPr>
        <p:spPr>
          <a:xfrm>
            <a:off x="31247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8" name="Google Shape;2168;p255"/>
          <p:cNvCxnSpPr/>
          <p:nvPr/>
        </p:nvCxnSpPr>
        <p:spPr>
          <a:xfrm>
            <a:off x="60435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69" name="Google Shape;2169;p25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ckets">
  <p:cSld name="SECTION_HEADER_1_1_1_1_1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56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2" name="Google Shape;2172;p256"/>
          <p:cNvSpPr txBox="1">
            <a:spLocks noGrp="1"/>
          </p:cNvSpPr>
          <p:nvPr>
            <p:ph type="subTitle" idx="1"/>
          </p:nvPr>
        </p:nvSpPr>
        <p:spPr>
          <a:xfrm>
            <a:off x="457200" y="20099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73" name="Google Shape;2173;p256"/>
          <p:cNvSpPr txBox="1">
            <a:spLocks noGrp="1"/>
          </p:cNvSpPr>
          <p:nvPr>
            <p:ph type="subTitle" idx="2"/>
          </p:nvPr>
        </p:nvSpPr>
        <p:spPr>
          <a:xfrm>
            <a:off x="3348000" y="20099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74" name="Google Shape;2174;p256"/>
          <p:cNvSpPr txBox="1">
            <a:spLocks noGrp="1"/>
          </p:cNvSpPr>
          <p:nvPr>
            <p:ph type="subTitle" idx="3"/>
          </p:nvPr>
        </p:nvSpPr>
        <p:spPr>
          <a:xfrm>
            <a:off x="6238800" y="20099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75" name="Google Shape;2175;p256"/>
          <p:cNvSpPr txBox="1">
            <a:spLocks noGrp="1"/>
          </p:cNvSpPr>
          <p:nvPr>
            <p:ph type="body" idx="4"/>
          </p:nvPr>
        </p:nvSpPr>
        <p:spPr>
          <a:xfrm>
            <a:off x="457200" y="23871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76" name="Google Shape;2176;p256"/>
          <p:cNvSpPr txBox="1">
            <a:spLocks noGrp="1"/>
          </p:cNvSpPr>
          <p:nvPr>
            <p:ph type="body" idx="5"/>
          </p:nvPr>
        </p:nvSpPr>
        <p:spPr>
          <a:xfrm>
            <a:off x="3348000" y="23871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77" name="Google Shape;2177;p256"/>
          <p:cNvSpPr txBox="1">
            <a:spLocks noGrp="1"/>
          </p:cNvSpPr>
          <p:nvPr>
            <p:ph type="body" idx="6"/>
          </p:nvPr>
        </p:nvSpPr>
        <p:spPr>
          <a:xfrm>
            <a:off x="6238800" y="23871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78" name="Google Shape;2178;p256"/>
          <p:cNvSpPr txBox="1">
            <a:spLocks noGrp="1"/>
          </p:cNvSpPr>
          <p:nvPr>
            <p:ph type="subTitle" idx="7"/>
          </p:nvPr>
        </p:nvSpPr>
        <p:spPr>
          <a:xfrm>
            <a:off x="457200" y="904450"/>
            <a:ext cx="73062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2179" name="Google Shape;2179;p256"/>
          <p:cNvCxnSpPr/>
          <p:nvPr/>
        </p:nvCxnSpPr>
        <p:spPr>
          <a:xfrm>
            <a:off x="31247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0" name="Google Shape;2180;p256"/>
          <p:cNvCxnSpPr/>
          <p:nvPr/>
        </p:nvCxnSpPr>
        <p:spPr>
          <a:xfrm>
            <a:off x="60435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81" name="Google Shape;2181;p25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Stacked">
  <p:cSld name="CUSTOM_2"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257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84" name="Google Shape;2184;p257"/>
          <p:cNvSpPr txBox="1">
            <a:spLocks noGrp="1"/>
          </p:cNvSpPr>
          <p:nvPr>
            <p:ph type="subTitle" idx="1"/>
          </p:nvPr>
        </p:nvSpPr>
        <p:spPr>
          <a:xfrm>
            <a:off x="1601700" y="1143000"/>
            <a:ext cx="52005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85" name="Google Shape;2185;p257"/>
          <p:cNvSpPr txBox="1">
            <a:spLocks noGrp="1"/>
          </p:cNvSpPr>
          <p:nvPr>
            <p:ph type="body" idx="2"/>
          </p:nvPr>
        </p:nvSpPr>
        <p:spPr>
          <a:xfrm>
            <a:off x="1601700" y="1426350"/>
            <a:ext cx="6337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86" name="Google Shape;2186;p257"/>
          <p:cNvSpPr txBox="1">
            <a:spLocks noGrp="1"/>
          </p:cNvSpPr>
          <p:nvPr>
            <p:ph type="subTitle" idx="3"/>
          </p:nvPr>
        </p:nvSpPr>
        <p:spPr>
          <a:xfrm>
            <a:off x="1601700" y="2185875"/>
            <a:ext cx="52005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87" name="Google Shape;2187;p257"/>
          <p:cNvSpPr txBox="1">
            <a:spLocks noGrp="1"/>
          </p:cNvSpPr>
          <p:nvPr>
            <p:ph type="body" idx="4"/>
          </p:nvPr>
        </p:nvSpPr>
        <p:spPr>
          <a:xfrm>
            <a:off x="1601700" y="2469225"/>
            <a:ext cx="6337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88" name="Google Shape;2188;p257"/>
          <p:cNvSpPr txBox="1">
            <a:spLocks noGrp="1"/>
          </p:cNvSpPr>
          <p:nvPr>
            <p:ph type="subTitle" idx="5"/>
          </p:nvPr>
        </p:nvSpPr>
        <p:spPr>
          <a:xfrm>
            <a:off x="1601700" y="3228750"/>
            <a:ext cx="52005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89" name="Google Shape;2189;p257"/>
          <p:cNvSpPr txBox="1">
            <a:spLocks noGrp="1"/>
          </p:cNvSpPr>
          <p:nvPr>
            <p:ph type="body" idx="6"/>
          </p:nvPr>
        </p:nvSpPr>
        <p:spPr>
          <a:xfrm>
            <a:off x="1601700" y="3512100"/>
            <a:ext cx="6337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190" name="Google Shape;2190;p25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Stacked 2 Columns">
  <p:cSld name="CUSTOM_2_2"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258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93" name="Google Shape;2193;p258"/>
          <p:cNvSpPr txBox="1">
            <a:spLocks noGrp="1"/>
          </p:cNvSpPr>
          <p:nvPr>
            <p:ph type="subTitle" idx="1"/>
          </p:nvPr>
        </p:nvSpPr>
        <p:spPr>
          <a:xfrm>
            <a:off x="1601700" y="114300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94" name="Google Shape;2194;p258"/>
          <p:cNvSpPr txBox="1">
            <a:spLocks noGrp="1"/>
          </p:cNvSpPr>
          <p:nvPr>
            <p:ph type="body" idx="2"/>
          </p:nvPr>
        </p:nvSpPr>
        <p:spPr>
          <a:xfrm>
            <a:off x="1601700" y="142635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95" name="Google Shape;2195;p258"/>
          <p:cNvSpPr txBox="1">
            <a:spLocks noGrp="1"/>
          </p:cNvSpPr>
          <p:nvPr>
            <p:ph type="subTitle" idx="3"/>
          </p:nvPr>
        </p:nvSpPr>
        <p:spPr>
          <a:xfrm>
            <a:off x="1601700" y="2185875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96" name="Google Shape;2196;p258"/>
          <p:cNvSpPr txBox="1">
            <a:spLocks noGrp="1"/>
          </p:cNvSpPr>
          <p:nvPr>
            <p:ph type="body" idx="4"/>
          </p:nvPr>
        </p:nvSpPr>
        <p:spPr>
          <a:xfrm>
            <a:off x="1601700" y="2469225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97" name="Google Shape;2197;p258"/>
          <p:cNvSpPr txBox="1">
            <a:spLocks noGrp="1"/>
          </p:cNvSpPr>
          <p:nvPr>
            <p:ph type="subTitle" idx="5"/>
          </p:nvPr>
        </p:nvSpPr>
        <p:spPr>
          <a:xfrm>
            <a:off x="1601700" y="322875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98" name="Google Shape;2198;p258"/>
          <p:cNvSpPr txBox="1">
            <a:spLocks noGrp="1"/>
          </p:cNvSpPr>
          <p:nvPr>
            <p:ph type="body" idx="6"/>
          </p:nvPr>
        </p:nvSpPr>
        <p:spPr>
          <a:xfrm>
            <a:off x="1601700" y="351210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99" name="Google Shape;2199;p258"/>
          <p:cNvSpPr txBox="1">
            <a:spLocks noGrp="1"/>
          </p:cNvSpPr>
          <p:nvPr>
            <p:ph type="subTitle" idx="7"/>
          </p:nvPr>
        </p:nvSpPr>
        <p:spPr>
          <a:xfrm>
            <a:off x="5887159" y="114300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00" name="Google Shape;2200;p258"/>
          <p:cNvSpPr txBox="1">
            <a:spLocks noGrp="1"/>
          </p:cNvSpPr>
          <p:nvPr>
            <p:ph type="body" idx="8"/>
          </p:nvPr>
        </p:nvSpPr>
        <p:spPr>
          <a:xfrm>
            <a:off x="5887159" y="142635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01" name="Google Shape;2201;p258"/>
          <p:cNvSpPr txBox="1">
            <a:spLocks noGrp="1"/>
          </p:cNvSpPr>
          <p:nvPr>
            <p:ph type="subTitle" idx="9"/>
          </p:nvPr>
        </p:nvSpPr>
        <p:spPr>
          <a:xfrm>
            <a:off x="5887159" y="2185875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02" name="Google Shape;2202;p258"/>
          <p:cNvSpPr txBox="1">
            <a:spLocks noGrp="1"/>
          </p:cNvSpPr>
          <p:nvPr>
            <p:ph type="body" idx="13"/>
          </p:nvPr>
        </p:nvSpPr>
        <p:spPr>
          <a:xfrm>
            <a:off x="5887159" y="2469225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03" name="Google Shape;2203;p258"/>
          <p:cNvSpPr txBox="1">
            <a:spLocks noGrp="1"/>
          </p:cNvSpPr>
          <p:nvPr>
            <p:ph type="subTitle" idx="14"/>
          </p:nvPr>
        </p:nvSpPr>
        <p:spPr>
          <a:xfrm>
            <a:off x="5887159" y="322875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04" name="Google Shape;2204;p258"/>
          <p:cNvSpPr txBox="1">
            <a:spLocks noGrp="1"/>
          </p:cNvSpPr>
          <p:nvPr>
            <p:ph type="body" idx="15"/>
          </p:nvPr>
        </p:nvSpPr>
        <p:spPr>
          <a:xfrm>
            <a:off x="5887159" y="351210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205" name="Google Shape;2205;p258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cked">
  <p:cSld name="CUSTOM_2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259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08" name="Google Shape;2208;p259"/>
          <p:cNvSpPr txBox="1">
            <a:spLocks noGrp="1"/>
          </p:cNvSpPr>
          <p:nvPr>
            <p:ph type="subTitle" idx="1"/>
          </p:nvPr>
        </p:nvSpPr>
        <p:spPr>
          <a:xfrm>
            <a:off x="457200" y="1143000"/>
            <a:ext cx="5996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09" name="Google Shape;2209;p259"/>
          <p:cNvSpPr txBox="1">
            <a:spLocks noGrp="1"/>
          </p:cNvSpPr>
          <p:nvPr>
            <p:ph type="body" idx="2"/>
          </p:nvPr>
        </p:nvSpPr>
        <p:spPr>
          <a:xfrm>
            <a:off x="457200" y="1426350"/>
            <a:ext cx="73074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10" name="Google Shape;2210;p259"/>
          <p:cNvSpPr txBox="1">
            <a:spLocks noGrp="1"/>
          </p:cNvSpPr>
          <p:nvPr>
            <p:ph type="subTitle" idx="3"/>
          </p:nvPr>
        </p:nvSpPr>
        <p:spPr>
          <a:xfrm>
            <a:off x="457200" y="2185875"/>
            <a:ext cx="5996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11" name="Google Shape;2211;p259"/>
          <p:cNvSpPr txBox="1">
            <a:spLocks noGrp="1"/>
          </p:cNvSpPr>
          <p:nvPr>
            <p:ph type="body" idx="4"/>
          </p:nvPr>
        </p:nvSpPr>
        <p:spPr>
          <a:xfrm>
            <a:off x="457200" y="2469225"/>
            <a:ext cx="73074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12" name="Google Shape;2212;p259"/>
          <p:cNvSpPr txBox="1">
            <a:spLocks noGrp="1"/>
          </p:cNvSpPr>
          <p:nvPr>
            <p:ph type="subTitle" idx="5"/>
          </p:nvPr>
        </p:nvSpPr>
        <p:spPr>
          <a:xfrm>
            <a:off x="457200" y="3228750"/>
            <a:ext cx="5996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13" name="Google Shape;2213;p259"/>
          <p:cNvSpPr txBox="1">
            <a:spLocks noGrp="1"/>
          </p:cNvSpPr>
          <p:nvPr>
            <p:ph type="body" idx="6"/>
          </p:nvPr>
        </p:nvSpPr>
        <p:spPr>
          <a:xfrm>
            <a:off x="457200" y="3512100"/>
            <a:ext cx="73074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214" name="Google Shape;2214;p259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cked with Spot">
  <p:cSld name="CUSTOM_2_1_1"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260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17" name="Google Shape;2217;p260"/>
          <p:cNvSpPr txBox="1">
            <a:spLocks noGrp="1"/>
          </p:cNvSpPr>
          <p:nvPr>
            <p:ph type="subTitle" idx="1"/>
          </p:nvPr>
        </p:nvSpPr>
        <p:spPr>
          <a:xfrm>
            <a:off x="3603975" y="1143000"/>
            <a:ext cx="3833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18" name="Google Shape;2218;p260"/>
          <p:cNvSpPr txBox="1">
            <a:spLocks noGrp="1"/>
          </p:cNvSpPr>
          <p:nvPr>
            <p:ph type="body" idx="2"/>
          </p:nvPr>
        </p:nvSpPr>
        <p:spPr>
          <a:xfrm>
            <a:off x="3603975" y="1426350"/>
            <a:ext cx="46716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19" name="Google Shape;2219;p260"/>
          <p:cNvSpPr txBox="1">
            <a:spLocks noGrp="1"/>
          </p:cNvSpPr>
          <p:nvPr>
            <p:ph type="subTitle" idx="3"/>
          </p:nvPr>
        </p:nvSpPr>
        <p:spPr>
          <a:xfrm>
            <a:off x="3603975" y="2185875"/>
            <a:ext cx="3833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20" name="Google Shape;2220;p260"/>
          <p:cNvSpPr txBox="1">
            <a:spLocks noGrp="1"/>
          </p:cNvSpPr>
          <p:nvPr>
            <p:ph type="body" idx="4"/>
          </p:nvPr>
        </p:nvSpPr>
        <p:spPr>
          <a:xfrm>
            <a:off x="3603975" y="2469225"/>
            <a:ext cx="46716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21" name="Google Shape;2221;p260"/>
          <p:cNvSpPr txBox="1">
            <a:spLocks noGrp="1"/>
          </p:cNvSpPr>
          <p:nvPr>
            <p:ph type="subTitle" idx="5"/>
          </p:nvPr>
        </p:nvSpPr>
        <p:spPr>
          <a:xfrm>
            <a:off x="3603975" y="3228750"/>
            <a:ext cx="3833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22" name="Google Shape;2222;p260"/>
          <p:cNvSpPr txBox="1">
            <a:spLocks noGrp="1"/>
          </p:cNvSpPr>
          <p:nvPr>
            <p:ph type="body" idx="6"/>
          </p:nvPr>
        </p:nvSpPr>
        <p:spPr>
          <a:xfrm>
            <a:off x="3603975" y="3512100"/>
            <a:ext cx="46716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cxnSp>
        <p:nvCxnSpPr>
          <p:cNvPr id="2223" name="Google Shape;2223;p260"/>
          <p:cNvCxnSpPr/>
          <p:nvPr/>
        </p:nvCxnSpPr>
        <p:spPr>
          <a:xfrm>
            <a:off x="3124700" y="1197925"/>
            <a:ext cx="0" cy="3001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24" name="Google Shape;2224;p26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ng Paragraph with Spot">
  <p:cSld name="CUSTOM_2_1_1_1"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261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27" name="Google Shape;2227;p261"/>
          <p:cNvSpPr txBox="1">
            <a:spLocks noGrp="1"/>
          </p:cNvSpPr>
          <p:nvPr>
            <p:ph type="body" idx="1"/>
          </p:nvPr>
        </p:nvSpPr>
        <p:spPr>
          <a:xfrm>
            <a:off x="3208200" y="1338400"/>
            <a:ext cx="4566900" cy="26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pic>
        <p:nvPicPr>
          <p:cNvPr id="2228" name="Google Shape;2228;p26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with Spot ">
  <p:cSld name="CUSTOM_2_1_1_1_1"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262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1" name="Google Shape;2231;p262"/>
          <p:cNvSpPr txBox="1">
            <a:spLocks noGrp="1"/>
          </p:cNvSpPr>
          <p:nvPr>
            <p:ph type="subTitle" idx="1"/>
          </p:nvPr>
        </p:nvSpPr>
        <p:spPr>
          <a:xfrm>
            <a:off x="3208200" y="1011450"/>
            <a:ext cx="5016300" cy="31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2232" name="Google Shape;2232;p26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dfasdfa">
  <p:cSld name="CUSTOM_7"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4" name="Google Shape;2234;p263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26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37" name="Google Shape;2237;p26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8" name="Google Shape;2238;p2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39" name="Google Shape;2239;p26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asic Chart">
  <p:cSld name="TITLE_AND_BODY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26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42" name="Google Shape;2242;p26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43" name="Google Shape;2243;p2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4" name="Google Shape;2244;p26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4722925"/>
            <a:ext cx="502850" cy="1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3">
  <p:cSld name="Divider slide v3">
    <p:bg>
      <p:bgPr>
        <a:solidFill>
          <a:schemeClr val="lt1"/>
        </a:solidFill>
        <a:effectLst/>
      </p:bgPr>
    </p:bg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6" name="Google Shape;2246;p26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6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2812" cy="1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266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4100"/>
              <a:buFont typeface="Cormorant Garamond Medium"/>
              <a:buNone/>
              <a:defRPr sz="4100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26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51" name="Google Shape;2251;p26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52" name="Google Shape;2252;p2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2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55" name="Google Shape;2255;p2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56" name="Google Shape;2256;p2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 1">
  <p:cSld name="CUSTOM_8_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69"/>
          <p:cNvSpPr txBox="1">
            <a:spLocks noGrp="1"/>
          </p:cNvSpPr>
          <p:nvPr>
            <p:ph type="title"/>
          </p:nvPr>
        </p:nvSpPr>
        <p:spPr>
          <a:xfrm>
            <a:off x="1350300" y="1348400"/>
            <a:ext cx="609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003BD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59" name="Google Shape;2259;p269"/>
          <p:cNvSpPr txBox="1">
            <a:spLocks noGrp="1"/>
          </p:cNvSpPr>
          <p:nvPr>
            <p:ph type="subTitle" idx="1"/>
          </p:nvPr>
        </p:nvSpPr>
        <p:spPr>
          <a:xfrm>
            <a:off x="750000" y="1540550"/>
            <a:ext cx="600300" cy="4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99999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999999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260" name="Google Shape;2260;p269"/>
          <p:cNvSpPr/>
          <p:nvPr/>
        </p:nvSpPr>
        <p:spPr>
          <a:xfrm>
            <a:off x="0" y="0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69"/>
          <p:cNvSpPr/>
          <p:nvPr/>
        </p:nvSpPr>
        <p:spPr>
          <a:xfrm>
            <a:off x="0" y="1480125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69"/>
          <p:cNvSpPr txBox="1">
            <a:spLocks noGrp="1"/>
          </p:cNvSpPr>
          <p:nvPr>
            <p:ph type="title" idx="2"/>
          </p:nvPr>
        </p:nvSpPr>
        <p:spPr>
          <a:xfrm>
            <a:off x="311700" y="37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rtl="0">
              <a:buNone/>
              <a:defRPr sz="1300">
                <a:solidFill>
                  <a:srgbClr val="021834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27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66" name="Google Shape;2266;p2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67" name="Google Shape;2267;p2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CUSTOM_7_1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271"/>
          <p:cNvSpPr txBox="1">
            <a:spLocks noGrp="1"/>
          </p:cNvSpPr>
          <p:nvPr>
            <p:ph type="title"/>
          </p:nvPr>
        </p:nvSpPr>
        <p:spPr>
          <a:xfrm>
            <a:off x="311700" y="37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70" name="Google Shape;2270;p271"/>
          <p:cNvSpPr txBox="1">
            <a:spLocks noGrp="1"/>
          </p:cNvSpPr>
          <p:nvPr>
            <p:ph type="subTitle" idx="1"/>
          </p:nvPr>
        </p:nvSpPr>
        <p:spPr>
          <a:xfrm>
            <a:off x="341688" y="2205225"/>
            <a:ext cx="2593200" cy="12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71" name="Google Shape;2271;p271"/>
          <p:cNvSpPr txBox="1">
            <a:spLocks noGrp="1"/>
          </p:cNvSpPr>
          <p:nvPr>
            <p:ph type="title" idx="2"/>
          </p:nvPr>
        </p:nvSpPr>
        <p:spPr>
          <a:xfrm>
            <a:off x="341700" y="1632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03BD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 2">
  <p:cSld name="CUSTOM_8_4"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272"/>
          <p:cNvSpPr/>
          <p:nvPr/>
        </p:nvSpPr>
        <p:spPr>
          <a:xfrm>
            <a:off x="0" y="0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72"/>
          <p:cNvSpPr/>
          <p:nvPr/>
        </p:nvSpPr>
        <p:spPr>
          <a:xfrm>
            <a:off x="0" y="1480125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72"/>
          <p:cNvSpPr txBox="1">
            <a:spLocks noGrp="1"/>
          </p:cNvSpPr>
          <p:nvPr>
            <p:ph type="title"/>
          </p:nvPr>
        </p:nvSpPr>
        <p:spPr>
          <a:xfrm>
            <a:off x="341700" y="377700"/>
            <a:ext cx="8484900" cy="477300"/>
          </a:xfrm>
          <a:prstGeom prst="rect">
            <a:avLst/>
          </a:prstGeom>
        </p:spPr>
        <p:txBody>
          <a:bodyPr spcFirstLastPara="1" wrap="square" lIns="0" tIns="91425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None/>
              <a:defRPr sz="1800" b="1">
                <a:solidFill>
                  <a:srgbClr val="11375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1375B"/>
              </a:buClr>
              <a:buSzPts val="1800"/>
              <a:buFont typeface="Avenir"/>
              <a:buNone/>
              <a:defRPr sz="1800">
                <a:solidFill>
                  <a:srgbClr val="11375B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pic>
        <p:nvPicPr>
          <p:cNvPr id="2276" name="Google Shape;2276;p27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525" y="4828525"/>
            <a:ext cx="567350" cy="16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3 1">
  <p:cSld name="3 icons v3"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273"/>
          <p:cNvSpPr txBox="1">
            <a:spLocks noGrp="1"/>
          </p:cNvSpPr>
          <p:nvPr>
            <p:ph type="body" idx="1"/>
          </p:nvPr>
        </p:nvSpPr>
        <p:spPr>
          <a:xfrm>
            <a:off x="6372586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79" name="Google Shape;2279;p27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2280" name="Google Shape;2280;p273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pic>
        <p:nvPicPr>
          <p:cNvPr id="2281" name="Google Shape;2281;p27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Google Shape;2282;p27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3" name="Google Shape;2283;p273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4" name="Google Shape;2284;p273"/>
          <p:cNvSpPr txBox="1">
            <a:spLocks noGrp="1"/>
          </p:cNvSpPr>
          <p:nvPr>
            <p:ph type="body" idx="4"/>
          </p:nvPr>
        </p:nvSpPr>
        <p:spPr>
          <a:xfrm>
            <a:off x="485774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85" name="Google Shape;2285;p273"/>
          <p:cNvSpPr txBox="1">
            <a:spLocks noGrp="1"/>
          </p:cNvSpPr>
          <p:nvPr>
            <p:ph type="body" idx="5"/>
          </p:nvPr>
        </p:nvSpPr>
        <p:spPr>
          <a:xfrm>
            <a:off x="485773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86" name="Google Shape;2286;p273"/>
          <p:cNvSpPr txBox="1">
            <a:spLocks noGrp="1"/>
          </p:cNvSpPr>
          <p:nvPr>
            <p:ph type="body" idx="6"/>
          </p:nvPr>
        </p:nvSpPr>
        <p:spPr>
          <a:xfrm>
            <a:off x="3429223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87" name="Google Shape;2287;p273"/>
          <p:cNvSpPr txBox="1">
            <a:spLocks noGrp="1"/>
          </p:cNvSpPr>
          <p:nvPr>
            <p:ph type="body" idx="7"/>
          </p:nvPr>
        </p:nvSpPr>
        <p:spPr>
          <a:xfrm>
            <a:off x="3429222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88" name="Google Shape;2288;p273"/>
          <p:cNvSpPr txBox="1">
            <a:spLocks noGrp="1"/>
          </p:cNvSpPr>
          <p:nvPr>
            <p:ph type="body" idx="8"/>
          </p:nvPr>
        </p:nvSpPr>
        <p:spPr>
          <a:xfrm>
            <a:off x="6372587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89" name="Google Shape;2289;p27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0" name="Google Shape;2290;p273"/>
          <p:cNvSpPr txBox="1"/>
          <p:nvPr/>
        </p:nvSpPr>
        <p:spPr>
          <a:xfrm>
            <a:off x="30289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PROPRIETARY &amp; CONFIDENTIAL</a:t>
            </a:r>
            <a:endParaRPr sz="7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8248175" y="4497324"/>
            <a:ext cx="548700" cy="3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2"/>
          </p:nvPr>
        </p:nvSpPr>
        <p:spPr>
          <a:xfrm>
            <a:off x="4569225" y="11430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with Headers">
  <p:cSld name="TITLE_AND_TWO_COLUMNS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ldNum" idx="12"/>
          </p:nvPr>
        </p:nvSpPr>
        <p:spPr>
          <a:xfrm>
            <a:off x="8248175" y="4497324"/>
            <a:ext cx="548700" cy="3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body" idx="1"/>
          </p:nvPr>
        </p:nvSpPr>
        <p:spPr>
          <a:xfrm>
            <a:off x="457200" y="14748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2"/>
          </p:nvPr>
        </p:nvSpPr>
        <p:spPr>
          <a:xfrm>
            <a:off x="4569225" y="1474800"/>
            <a:ext cx="3651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ubTitle" idx="3"/>
          </p:nvPr>
        </p:nvSpPr>
        <p:spPr>
          <a:xfrm>
            <a:off x="457200" y="11430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subTitle" idx="4"/>
          </p:nvPr>
        </p:nvSpPr>
        <p:spPr>
          <a:xfrm>
            <a:off x="4679000" y="11430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Columned">
  <p:cSld name="SECTION_HEADER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subTitle" idx="1"/>
          </p:nvPr>
        </p:nvSpPr>
        <p:spPr>
          <a:xfrm>
            <a:off x="457200" y="24655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ubTitle" idx="2"/>
          </p:nvPr>
        </p:nvSpPr>
        <p:spPr>
          <a:xfrm>
            <a:off x="3348000" y="24655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subTitle" idx="3"/>
          </p:nvPr>
        </p:nvSpPr>
        <p:spPr>
          <a:xfrm>
            <a:off x="6238800" y="2465500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body" idx="4"/>
          </p:nvPr>
        </p:nvSpPr>
        <p:spPr>
          <a:xfrm>
            <a:off x="457200" y="2842650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body" idx="5"/>
          </p:nvPr>
        </p:nvSpPr>
        <p:spPr>
          <a:xfrm>
            <a:off x="3348000" y="2842650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body" idx="6"/>
          </p:nvPr>
        </p:nvSpPr>
        <p:spPr>
          <a:xfrm>
            <a:off x="6238800" y="2842650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Columned with Subhead">
  <p:cSld name="SECTION_HEADER_1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subTitle" idx="1"/>
          </p:nvPr>
        </p:nvSpPr>
        <p:spPr>
          <a:xfrm>
            <a:off x="457200" y="30113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subTitle" idx="2"/>
          </p:nvPr>
        </p:nvSpPr>
        <p:spPr>
          <a:xfrm>
            <a:off x="3348000" y="30113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ubTitle" idx="3"/>
          </p:nvPr>
        </p:nvSpPr>
        <p:spPr>
          <a:xfrm>
            <a:off x="6238800" y="30113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4"/>
          </p:nvPr>
        </p:nvSpPr>
        <p:spPr>
          <a:xfrm>
            <a:off x="457200" y="33885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body" idx="5"/>
          </p:nvPr>
        </p:nvSpPr>
        <p:spPr>
          <a:xfrm>
            <a:off x="3348000" y="33885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6"/>
          </p:nvPr>
        </p:nvSpPr>
        <p:spPr>
          <a:xfrm>
            <a:off x="6238800" y="33885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subTitle" idx="7"/>
          </p:nvPr>
        </p:nvSpPr>
        <p:spPr>
          <a:xfrm>
            <a:off x="457200" y="904450"/>
            <a:ext cx="73062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ckets with Icons">
  <p:cSld name="SECTION_HEADER_1_1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subTitle" idx="1"/>
          </p:nvPr>
        </p:nvSpPr>
        <p:spPr>
          <a:xfrm>
            <a:off x="457200" y="289802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subTitle" idx="2"/>
          </p:nvPr>
        </p:nvSpPr>
        <p:spPr>
          <a:xfrm>
            <a:off x="3348000" y="289802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subTitle" idx="3"/>
          </p:nvPr>
        </p:nvSpPr>
        <p:spPr>
          <a:xfrm>
            <a:off x="6238800" y="289802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body" idx="4"/>
          </p:nvPr>
        </p:nvSpPr>
        <p:spPr>
          <a:xfrm>
            <a:off x="457200" y="327517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body" idx="5"/>
          </p:nvPr>
        </p:nvSpPr>
        <p:spPr>
          <a:xfrm>
            <a:off x="3348000" y="327517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body" idx="6"/>
          </p:nvPr>
        </p:nvSpPr>
        <p:spPr>
          <a:xfrm>
            <a:off x="6238800" y="327517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subTitle" idx="7"/>
          </p:nvPr>
        </p:nvSpPr>
        <p:spPr>
          <a:xfrm>
            <a:off x="457200" y="904450"/>
            <a:ext cx="73062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73" name="Google Shape;173;p34"/>
          <p:cNvCxnSpPr/>
          <p:nvPr/>
        </p:nvCxnSpPr>
        <p:spPr>
          <a:xfrm>
            <a:off x="31247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34"/>
          <p:cNvCxnSpPr/>
          <p:nvPr/>
        </p:nvCxnSpPr>
        <p:spPr>
          <a:xfrm>
            <a:off x="60435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ckets">
  <p:cSld name="SECTION_HEADER_1_1_1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subTitle" idx="1"/>
          </p:nvPr>
        </p:nvSpPr>
        <p:spPr>
          <a:xfrm>
            <a:off x="457200" y="20099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ubTitle" idx="2"/>
          </p:nvPr>
        </p:nvSpPr>
        <p:spPr>
          <a:xfrm>
            <a:off x="3348000" y="20099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subTitle" idx="3"/>
          </p:nvPr>
        </p:nvSpPr>
        <p:spPr>
          <a:xfrm>
            <a:off x="6238800" y="2009975"/>
            <a:ext cx="24480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body" idx="4"/>
          </p:nvPr>
        </p:nvSpPr>
        <p:spPr>
          <a:xfrm>
            <a:off x="457200" y="23871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body" idx="5"/>
          </p:nvPr>
        </p:nvSpPr>
        <p:spPr>
          <a:xfrm>
            <a:off x="3348000" y="23871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body" idx="6"/>
          </p:nvPr>
        </p:nvSpPr>
        <p:spPr>
          <a:xfrm>
            <a:off x="6238800" y="2387125"/>
            <a:ext cx="2274900" cy="14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subTitle" idx="7"/>
          </p:nvPr>
        </p:nvSpPr>
        <p:spPr>
          <a:xfrm>
            <a:off x="457200" y="904450"/>
            <a:ext cx="7306200" cy="60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85" name="Google Shape;185;p35"/>
          <p:cNvCxnSpPr/>
          <p:nvPr/>
        </p:nvCxnSpPr>
        <p:spPr>
          <a:xfrm>
            <a:off x="31247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35"/>
          <p:cNvCxnSpPr/>
          <p:nvPr/>
        </p:nvCxnSpPr>
        <p:spPr>
          <a:xfrm>
            <a:off x="6043500" y="1453350"/>
            <a:ext cx="0" cy="2931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Google Shape;187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Stacked">
  <p:cSld name="CUSTOM_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ubTitle" idx="1"/>
          </p:nvPr>
        </p:nvSpPr>
        <p:spPr>
          <a:xfrm>
            <a:off x="1601700" y="1143000"/>
            <a:ext cx="52005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2"/>
          </p:nvPr>
        </p:nvSpPr>
        <p:spPr>
          <a:xfrm>
            <a:off x="1601700" y="1426350"/>
            <a:ext cx="6337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subTitle" idx="3"/>
          </p:nvPr>
        </p:nvSpPr>
        <p:spPr>
          <a:xfrm>
            <a:off x="1601700" y="2185875"/>
            <a:ext cx="52005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4"/>
          </p:nvPr>
        </p:nvSpPr>
        <p:spPr>
          <a:xfrm>
            <a:off x="1601700" y="2469225"/>
            <a:ext cx="6337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subTitle" idx="5"/>
          </p:nvPr>
        </p:nvSpPr>
        <p:spPr>
          <a:xfrm>
            <a:off x="1601700" y="3228750"/>
            <a:ext cx="52005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body" idx="6"/>
          </p:nvPr>
        </p:nvSpPr>
        <p:spPr>
          <a:xfrm>
            <a:off x="1601700" y="3512100"/>
            <a:ext cx="6337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Stacked 2 Columns">
  <p:cSld name="CUSTOM_2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subTitle" idx="1"/>
          </p:nvPr>
        </p:nvSpPr>
        <p:spPr>
          <a:xfrm>
            <a:off x="1601700" y="114300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body" idx="2"/>
          </p:nvPr>
        </p:nvSpPr>
        <p:spPr>
          <a:xfrm>
            <a:off x="1601700" y="142635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subTitle" idx="3"/>
          </p:nvPr>
        </p:nvSpPr>
        <p:spPr>
          <a:xfrm>
            <a:off x="1601700" y="2185875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4"/>
          </p:nvPr>
        </p:nvSpPr>
        <p:spPr>
          <a:xfrm>
            <a:off x="1601700" y="2469225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5"/>
          </p:nvPr>
        </p:nvSpPr>
        <p:spPr>
          <a:xfrm>
            <a:off x="1601700" y="322875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6"/>
          </p:nvPr>
        </p:nvSpPr>
        <p:spPr>
          <a:xfrm>
            <a:off x="1601700" y="351210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ubTitle" idx="7"/>
          </p:nvPr>
        </p:nvSpPr>
        <p:spPr>
          <a:xfrm>
            <a:off x="5887159" y="114300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body" idx="8"/>
          </p:nvPr>
        </p:nvSpPr>
        <p:spPr>
          <a:xfrm>
            <a:off x="5887159" y="142635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9"/>
          </p:nvPr>
        </p:nvSpPr>
        <p:spPr>
          <a:xfrm>
            <a:off x="5887159" y="2185875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body" idx="13"/>
          </p:nvPr>
        </p:nvSpPr>
        <p:spPr>
          <a:xfrm>
            <a:off x="5887159" y="2469225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14"/>
          </p:nvPr>
        </p:nvSpPr>
        <p:spPr>
          <a:xfrm>
            <a:off x="5887159" y="3228750"/>
            <a:ext cx="26232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5"/>
          </p:nvPr>
        </p:nvSpPr>
        <p:spPr>
          <a:xfrm>
            <a:off x="5887159" y="3512100"/>
            <a:ext cx="26232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cked">
  <p:cSld name="CUSTOM_2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subTitle" idx="1"/>
          </p:nvPr>
        </p:nvSpPr>
        <p:spPr>
          <a:xfrm>
            <a:off x="457200" y="1143000"/>
            <a:ext cx="5996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body" idx="2"/>
          </p:nvPr>
        </p:nvSpPr>
        <p:spPr>
          <a:xfrm>
            <a:off x="457200" y="1426350"/>
            <a:ext cx="73074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subTitle" idx="3"/>
          </p:nvPr>
        </p:nvSpPr>
        <p:spPr>
          <a:xfrm>
            <a:off x="457200" y="2185875"/>
            <a:ext cx="5996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body" idx="4"/>
          </p:nvPr>
        </p:nvSpPr>
        <p:spPr>
          <a:xfrm>
            <a:off x="457200" y="2469225"/>
            <a:ext cx="73074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subTitle" idx="5"/>
          </p:nvPr>
        </p:nvSpPr>
        <p:spPr>
          <a:xfrm>
            <a:off x="457200" y="3228750"/>
            <a:ext cx="5996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body" idx="6"/>
          </p:nvPr>
        </p:nvSpPr>
        <p:spPr>
          <a:xfrm>
            <a:off x="457200" y="3512100"/>
            <a:ext cx="73074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cked with Spot">
  <p:cSld name="CUSTOM_2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3" name="Google Shape;223;p39"/>
          <p:cNvSpPr txBox="1">
            <a:spLocks noGrp="1"/>
          </p:cNvSpPr>
          <p:nvPr>
            <p:ph type="subTitle" idx="1"/>
          </p:nvPr>
        </p:nvSpPr>
        <p:spPr>
          <a:xfrm>
            <a:off x="3603975" y="1143000"/>
            <a:ext cx="3833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body" idx="2"/>
          </p:nvPr>
        </p:nvSpPr>
        <p:spPr>
          <a:xfrm>
            <a:off x="3603975" y="1426350"/>
            <a:ext cx="46716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subTitle" idx="3"/>
          </p:nvPr>
        </p:nvSpPr>
        <p:spPr>
          <a:xfrm>
            <a:off x="3603975" y="2185875"/>
            <a:ext cx="3833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4"/>
          </p:nvPr>
        </p:nvSpPr>
        <p:spPr>
          <a:xfrm>
            <a:off x="3603975" y="2469225"/>
            <a:ext cx="46716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subTitle" idx="5"/>
          </p:nvPr>
        </p:nvSpPr>
        <p:spPr>
          <a:xfrm>
            <a:off x="3603975" y="3228750"/>
            <a:ext cx="3833700" cy="33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6"/>
          </p:nvPr>
        </p:nvSpPr>
        <p:spPr>
          <a:xfrm>
            <a:off x="3603975" y="3512100"/>
            <a:ext cx="4671600" cy="6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cxnSp>
        <p:nvCxnSpPr>
          <p:cNvPr id="229" name="Google Shape;229;p39"/>
          <p:cNvCxnSpPr/>
          <p:nvPr/>
        </p:nvCxnSpPr>
        <p:spPr>
          <a:xfrm>
            <a:off x="3124700" y="1197925"/>
            <a:ext cx="0" cy="3001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" name="Google Shape;230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ng Paragraph with Spot">
  <p:cSld name="CUSTOM_2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body" idx="1"/>
          </p:nvPr>
        </p:nvSpPr>
        <p:spPr>
          <a:xfrm>
            <a:off x="3208200" y="1338400"/>
            <a:ext cx="4566900" cy="262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with Spot ">
  <p:cSld name="CUSTOM_2_1_1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ubTitle" idx="1"/>
          </p:nvPr>
        </p:nvSpPr>
        <p:spPr>
          <a:xfrm>
            <a:off x="3208200" y="1011450"/>
            <a:ext cx="5016300" cy="310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dfasdfa">
  <p:cSld name="CUSTOM_7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4" name="Google Shape;244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7" name="Google Shape;247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">
  <p:cSld name="CUSTOM_8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/>
          <p:nvPr/>
        </p:nvSpPr>
        <p:spPr>
          <a:xfrm>
            <a:off x="0" y="0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5"/>
          <p:cNvSpPr/>
          <p:nvPr/>
        </p:nvSpPr>
        <p:spPr>
          <a:xfrm>
            <a:off x="0" y="1480125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5" name="Google Shape;255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0" name="Google Shape;26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dfasdfa 1">
  <p:cSld name="CUSTOM_7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4">
  <p:cSld name="3 icons v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9"/>
          <p:cNvSpPr txBox="1">
            <a:spLocks noGrp="1"/>
          </p:cNvSpPr>
          <p:nvPr>
            <p:ph type="body" idx="1"/>
          </p:nvPr>
        </p:nvSpPr>
        <p:spPr>
          <a:xfrm>
            <a:off x="6372586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■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●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5" name="Google Shape;265;p4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266" name="Google Shape;266;p49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○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■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●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○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■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●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○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Roboto Mono"/>
              <a:buChar char="■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  <p:pic>
        <p:nvPicPr>
          <p:cNvPr id="267" name="Google Shape;267;p4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9"/>
          <p:cNvSpPr txBox="1">
            <a:spLocks noGrp="1"/>
          </p:cNvSpPr>
          <p:nvPr>
            <p:ph type="body" idx="3"/>
          </p:nvPr>
        </p:nvSpPr>
        <p:spPr>
          <a:xfrm>
            <a:off x="485774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■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●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0" name="Google Shape;270;p49"/>
          <p:cNvSpPr txBox="1">
            <a:spLocks noGrp="1"/>
          </p:cNvSpPr>
          <p:nvPr>
            <p:ph type="body" idx="4"/>
          </p:nvPr>
        </p:nvSpPr>
        <p:spPr>
          <a:xfrm>
            <a:off x="485773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■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●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1" name="Google Shape;271;p49"/>
          <p:cNvSpPr txBox="1">
            <a:spLocks noGrp="1"/>
          </p:cNvSpPr>
          <p:nvPr>
            <p:ph type="body" idx="5"/>
          </p:nvPr>
        </p:nvSpPr>
        <p:spPr>
          <a:xfrm>
            <a:off x="3429223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■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●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2" name="Google Shape;272;p49"/>
          <p:cNvSpPr txBox="1">
            <a:spLocks noGrp="1"/>
          </p:cNvSpPr>
          <p:nvPr>
            <p:ph type="body" idx="6"/>
          </p:nvPr>
        </p:nvSpPr>
        <p:spPr>
          <a:xfrm>
            <a:off x="3429222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■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●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3" name="Google Shape;273;p49"/>
          <p:cNvSpPr txBox="1">
            <a:spLocks noGrp="1"/>
          </p:cNvSpPr>
          <p:nvPr>
            <p:ph type="body" idx="7"/>
          </p:nvPr>
        </p:nvSpPr>
        <p:spPr>
          <a:xfrm>
            <a:off x="6372587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■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●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4" name="Google Shape;274;p4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6">
  <p:cSld name="Graphs &amp; Charts v3_2_1">
    <p:bg>
      <p:bgPr>
        <a:solidFill>
          <a:srgbClr val="C6DCE1">
            <a:alpha val="80000"/>
          </a:srgbClr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5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279" name="Google Shape;279;p5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0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81" name="Google Shape;281;p50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2" name="Google Shape;282;p50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3" name="Google Shape;283;p5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6" name="Google Shape;286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7" name="Google Shape;28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5">
  <p:cSld name="Divider slide v5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2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ormorant Garamond Medium"/>
              <a:buNone/>
              <a:defRPr sz="41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1" name="Google Shape;291;p5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2 color 5">
  <p:cSld name="Color split v2_1_2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" y="0"/>
            <a:ext cx="456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296" name="Google Shape;296;p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781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2600"/>
              <a:buFont typeface="Cormorant Garamond Medium"/>
              <a:buNone/>
              <a:defRPr sz="2600">
                <a:solidFill>
                  <a:srgbClr val="0B13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B135B"/>
              </a:buClr>
              <a:buSzPts val="3000"/>
              <a:buNone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700"/>
              <a:buFont typeface="Roboto Mono"/>
              <a:buNone/>
              <a:defRPr sz="700" b="1">
                <a:solidFill>
                  <a:srgbClr val="0B135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○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■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●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○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■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●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B135B"/>
              </a:buClr>
              <a:buSzPts val="1800"/>
              <a:buFont typeface="Roboto Mono"/>
              <a:buChar char="○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B135B"/>
              </a:buClr>
              <a:buSzPts val="1800"/>
              <a:buFont typeface="Roboto Mono"/>
              <a:buChar char="■"/>
              <a:defRPr>
                <a:solidFill>
                  <a:srgbClr val="0B135B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  <p:sp>
        <p:nvSpPr>
          <p:cNvPr id="299" name="Google Shape;299;p53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100"/>
              <a:buNone/>
              <a:defRPr sz="1100" b="1">
                <a:solidFill>
                  <a:srgbClr val="0B13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○"/>
              <a:defRPr>
                <a:solidFill>
                  <a:srgbClr val="0B135B"/>
                </a:solidFill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■"/>
              <a:defRPr>
                <a:solidFill>
                  <a:srgbClr val="0B135B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●"/>
              <a:defRPr>
                <a:solidFill>
                  <a:srgbClr val="0B135B"/>
                </a:solidFill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○"/>
              <a:defRPr>
                <a:solidFill>
                  <a:srgbClr val="0B135B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B135B"/>
              </a:buClr>
              <a:buSzPts val="1800"/>
              <a:buChar char="■"/>
              <a:defRPr>
                <a:solidFill>
                  <a:srgbClr val="0B135B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B135B"/>
              </a:buClr>
              <a:buSzPts val="1800"/>
              <a:buChar char="●"/>
              <a:defRPr>
                <a:solidFill>
                  <a:srgbClr val="0B135B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B135B"/>
              </a:buClr>
              <a:buSzPts val="1800"/>
              <a:buChar char="○"/>
              <a:defRPr>
                <a:solidFill>
                  <a:srgbClr val="0B135B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B135B"/>
              </a:buClr>
              <a:buSzPts val="1800"/>
              <a:buChar char="■"/>
              <a:defRPr>
                <a:solidFill>
                  <a:srgbClr val="0B135B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53"/>
          <p:cNvSpPr txBox="1">
            <a:spLocks noGrp="1"/>
          </p:cNvSpPr>
          <p:nvPr>
            <p:ph type="body" idx="3"/>
          </p:nvPr>
        </p:nvSpPr>
        <p:spPr>
          <a:xfrm>
            <a:off x="6316808" y="2913671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○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■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53"/>
          <p:cNvSpPr txBox="1">
            <a:spLocks noGrp="1"/>
          </p:cNvSpPr>
          <p:nvPr>
            <p:ph type="body" idx="4"/>
          </p:nvPr>
        </p:nvSpPr>
        <p:spPr>
          <a:xfrm>
            <a:off x="6320732" y="1845162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○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■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53"/>
          <p:cNvSpPr txBox="1">
            <a:spLocks noGrp="1"/>
          </p:cNvSpPr>
          <p:nvPr>
            <p:ph type="body" idx="5"/>
          </p:nvPr>
        </p:nvSpPr>
        <p:spPr>
          <a:xfrm>
            <a:off x="6316808" y="776653"/>
            <a:ext cx="22248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○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■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5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 2">
  <p:cSld name="CUSTOM_8_2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/>
          <p:nvPr/>
        </p:nvSpPr>
        <p:spPr>
          <a:xfrm>
            <a:off x="0" y="0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55"/>
          <p:cNvSpPr/>
          <p:nvPr/>
        </p:nvSpPr>
        <p:spPr>
          <a:xfrm>
            <a:off x="0" y="1480125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v1">
  <p:cSld name="Cover v1">
    <p:bg>
      <p:bgPr>
        <a:solidFill>
          <a:schemeClr val="accen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99977">
            <a:off x="-418613" y="684244"/>
            <a:ext cx="2736426" cy="188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4431569">
            <a:off x="8427126" y="784834"/>
            <a:ext cx="418174" cy="414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57"/>
          <p:cNvGrpSpPr/>
          <p:nvPr/>
        </p:nvGrpSpPr>
        <p:grpSpPr>
          <a:xfrm>
            <a:off x="4856987" y="101439"/>
            <a:ext cx="3410841" cy="2470297"/>
            <a:chOff x="4051086" y="-263013"/>
            <a:chExt cx="4103514" cy="2971964"/>
          </a:xfrm>
        </p:grpSpPr>
        <p:pic>
          <p:nvPicPr>
            <p:cNvPr id="320" name="Google Shape;320;p57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76775">
              <a:off x="5172741" y="22366"/>
              <a:ext cx="2822362" cy="2503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57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99983">
              <a:off x="5868250" y="368093"/>
              <a:ext cx="876941" cy="907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57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2" t="-7075"/>
            <a:stretch/>
          </p:blipFill>
          <p:spPr>
            <a:xfrm rot="1861774">
              <a:off x="4081246" y="197461"/>
              <a:ext cx="1970953" cy="664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3" name="Google Shape;323;p5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5360">
            <a:off x="5953682" y="2990924"/>
            <a:ext cx="2173986" cy="189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7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91350">
            <a:off x="1650451" y="3520212"/>
            <a:ext cx="1221620" cy="12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7"/>
          <p:cNvSpPr txBox="1">
            <a:spLocks noGrp="1"/>
          </p:cNvSpPr>
          <p:nvPr>
            <p:ph type="ctrTitle"/>
          </p:nvPr>
        </p:nvSpPr>
        <p:spPr>
          <a:xfrm>
            <a:off x="1768928" y="1537083"/>
            <a:ext cx="56061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morant Garamond Medium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6" name="Google Shape;326;p57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599" y="4836106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7"/>
          <p:cNvSpPr txBox="1"/>
          <p:nvPr/>
        </p:nvSpPr>
        <p:spPr>
          <a:xfrm>
            <a:off x="7348442" y="4784256"/>
            <a:ext cx="1309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Roboto"/>
              <a:buNone/>
            </a:pPr>
            <a:r>
              <a:rPr lang="en" sz="900" b="0" i="0" u="none" strike="noStrike" cap="non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HIOSCAR.COM</a:t>
            </a:r>
            <a:endParaRPr sz="900" b="0" i="0" u="none" strike="noStrike" cap="non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57"/>
          <p:cNvSpPr txBox="1">
            <a:spLocks noGrp="1"/>
          </p:cNvSpPr>
          <p:nvPr>
            <p:ph type="body" idx="1"/>
          </p:nvPr>
        </p:nvSpPr>
        <p:spPr>
          <a:xfrm>
            <a:off x="474696" y="4692650"/>
            <a:ext cx="29481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  <a:defRPr sz="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3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 v1">
  <p:cSld name="Team x 4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8"/>
          <p:cNvSpPr txBox="1">
            <a:spLocks noGrp="1"/>
          </p:cNvSpPr>
          <p:nvPr>
            <p:ph type="body" idx="1"/>
          </p:nvPr>
        </p:nvSpPr>
        <p:spPr>
          <a:xfrm>
            <a:off x="485776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8"/>
          <p:cNvSpPr txBox="1">
            <a:spLocks noGrp="1"/>
          </p:cNvSpPr>
          <p:nvPr>
            <p:ph type="body" idx="2"/>
          </p:nvPr>
        </p:nvSpPr>
        <p:spPr>
          <a:xfrm>
            <a:off x="2657134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58"/>
          <p:cNvSpPr txBox="1">
            <a:spLocks noGrp="1"/>
          </p:cNvSpPr>
          <p:nvPr>
            <p:ph type="body" idx="3"/>
          </p:nvPr>
        </p:nvSpPr>
        <p:spPr>
          <a:xfrm>
            <a:off x="4832130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58"/>
          <p:cNvSpPr txBox="1">
            <a:spLocks noGrp="1"/>
          </p:cNvSpPr>
          <p:nvPr>
            <p:ph type="body" idx="4"/>
          </p:nvPr>
        </p:nvSpPr>
        <p:spPr>
          <a:xfrm>
            <a:off x="6982364" y="3323577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5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8"/>
          <p:cNvSpPr txBox="1">
            <a:spLocks noGrp="1"/>
          </p:cNvSpPr>
          <p:nvPr>
            <p:ph type="body" idx="5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58"/>
          <p:cNvSpPr txBox="1">
            <a:spLocks noGrp="1"/>
          </p:cNvSpPr>
          <p:nvPr>
            <p:ph type="body" idx="6"/>
          </p:nvPr>
        </p:nvSpPr>
        <p:spPr>
          <a:xfrm>
            <a:off x="485776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5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340" name="Google Shape;340;p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8"/>
          <p:cNvSpPr txBox="1">
            <a:spLocks noGrp="1"/>
          </p:cNvSpPr>
          <p:nvPr>
            <p:ph type="body" idx="7"/>
          </p:nvPr>
        </p:nvSpPr>
        <p:spPr>
          <a:xfrm>
            <a:off x="2657134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58"/>
          <p:cNvSpPr txBox="1">
            <a:spLocks noGrp="1"/>
          </p:cNvSpPr>
          <p:nvPr>
            <p:ph type="body" idx="8"/>
          </p:nvPr>
        </p:nvSpPr>
        <p:spPr>
          <a:xfrm>
            <a:off x="4832130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8"/>
          <p:cNvSpPr txBox="1">
            <a:spLocks noGrp="1"/>
          </p:cNvSpPr>
          <p:nvPr>
            <p:ph type="body" idx="9"/>
          </p:nvPr>
        </p:nvSpPr>
        <p:spPr>
          <a:xfrm>
            <a:off x="6982364" y="3150861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3">
  <p:cSld name="illustrations v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348" name="Google Shape;348;p5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59"/>
          <p:cNvSpPr txBox="1">
            <a:spLocks noGrp="1"/>
          </p:cNvSpPr>
          <p:nvPr>
            <p:ph type="body" idx="2"/>
          </p:nvPr>
        </p:nvSpPr>
        <p:spPr>
          <a:xfrm>
            <a:off x="485775" y="1676844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59"/>
          <p:cNvSpPr txBox="1">
            <a:spLocks noGrp="1"/>
          </p:cNvSpPr>
          <p:nvPr>
            <p:ph type="body" idx="3"/>
          </p:nvPr>
        </p:nvSpPr>
        <p:spPr>
          <a:xfrm>
            <a:off x="485775" y="2815709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1" name="Google Shape;351;p5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2">
  <p:cSld name="1_Content with illustrations v2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0"/>
          <p:cNvSpPr txBox="1">
            <a:spLocks noGrp="1"/>
          </p:cNvSpPr>
          <p:nvPr>
            <p:ph type="ftr" idx="11"/>
          </p:nvPr>
        </p:nvSpPr>
        <p:spPr>
          <a:xfrm>
            <a:off x="231934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0"/>
          <p:cNvSpPr txBox="1">
            <a:spLocks noGrp="1"/>
          </p:cNvSpPr>
          <p:nvPr>
            <p:ph type="sldNum" idx="12"/>
          </p:nvPr>
        </p:nvSpPr>
        <p:spPr>
          <a:xfrm>
            <a:off x="386431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356" name="Google Shape;356;p6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60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60"/>
          <p:cNvSpPr txBox="1">
            <a:spLocks noGrp="1"/>
          </p:cNvSpPr>
          <p:nvPr>
            <p:ph type="body" idx="3"/>
          </p:nvPr>
        </p:nvSpPr>
        <p:spPr>
          <a:xfrm>
            <a:off x="485775" y="3055376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9" name="Google Shape;359;p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0"/>
          <p:cNvSpPr txBox="1">
            <a:spLocks noGrp="1"/>
          </p:cNvSpPr>
          <p:nvPr>
            <p:ph type="body" idx="4"/>
          </p:nvPr>
        </p:nvSpPr>
        <p:spPr>
          <a:xfrm>
            <a:off x="485775" y="1693524"/>
            <a:ext cx="35706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1" name="Google Shape;361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00" y="0"/>
            <a:ext cx="4564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Content v3">
  <p:cSld name="3 column Content v3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6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6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366" name="Google Shape;366;p6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61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1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4">
  <p:cSld name="Graphs &amp; Charts v4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2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6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374" name="Google Shape;374;p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62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6" name="Google Shape;376;p62"/>
          <p:cNvSpPr/>
          <p:nvPr/>
        </p:nvSpPr>
        <p:spPr>
          <a:xfrm>
            <a:off x="484800" y="1327353"/>
            <a:ext cx="8173500" cy="32259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7" name="Google Shape;377;p62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62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Content v2">
  <p:cSld name="2 column Content v2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6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525" y="0"/>
            <a:ext cx="45627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381" name="Google Shape;381;p63"/>
          <p:cNvSpPr txBox="1">
            <a:spLocks noGrp="1"/>
          </p:cNvSpPr>
          <p:nvPr>
            <p:ph type="body" idx="1"/>
          </p:nvPr>
        </p:nvSpPr>
        <p:spPr>
          <a:xfrm>
            <a:off x="485776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63"/>
          <p:cNvSpPr txBox="1">
            <a:spLocks noGrp="1"/>
          </p:cNvSpPr>
          <p:nvPr>
            <p:ph type="title"/>
          </p:nvPr>
        </p:nvSpPr>
        <p:spPr>
          <a:xfrm>
            <a:off x="485776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63"/>
          <p:cNvSpPr txBox="1">
            <a:spLocks noGrp="1"/>
          </p:cNvSpPr>
          <p:nvPr>
            <p:ph type="body" idx="2"/>
          </p:nvPr>
        </p:nvSpPr>
        <p:spPr>
          <a:xfrm>
            <a:off x="485774" y="1675548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63"/>
          <p:cNvSpPr txBox="1">
            <a:spLocks noGrp="1"/>
          </p:cNvSpPr>
          <p:nvPr>
            <p:ph type="body" idx="3"/>
          </p:nvPr>
        </p:nvSpPr>
        <p:spPr>
          <a:xfrm>
            <a:off x="485773" y="1904079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63"/>
          <p:cNvSpPr txBox="1">
            <a:spLocks noGrp="1"/>
          </p:cNvSpPr>
          <p:nvPr>
            <p:ph type="body" idx="4"/>
          </p:nvPr>
        </p:nvSpPr>
        <p:spPr>
          <a:xfrm>
            <a:off x="485774" y="2649969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63"/>
          <p:cNvSpPr txBox="1">
            <a:spLocks noGrp="1"/>
          </p:cNvSpPr>
          <p:nvPr>
            <p:ph type="body" idx="5"/>
          </p:nvPr>
        </p:nvSpPr>
        <p:spPr>
          <a:xfrm>
            <a:off x="485773" y="2878500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63"/>
          <p:cNvSpPr txBox="1">
            <a:spLocks noGrp="1"/>
          </p:cNvSpPr>
          <p:nvPr>
            <p:ph type="body" idx="6"/>
          </p:nvPr>
        </p:nvSpPr>
        <p:spPr>
          <a:xfrm>
            <a:off x="485773" y="3631791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63"/>
          <p:cNvSpPr txBox="1">
            <a:spLocks noGrp="1"/>
          </p:cNvSpPr>
          <p:nvPr>
            <p:ph type="body" idx="7"/>
          </p:nvPr>
        </p:nvSpPr>
        <p:spPr>
          <a:xfrm>
            <a:off x="485772" y="3860322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63"/>
          <p:cNvSpPr txBox="1">
            <a:spLocks noGrp="1"/>
          </p:cNvSpPr>
          <p:nvPr>
            <p:ph type="ftr" idx="11"/>
          </p:nvPr>
        </p:nvSpPr>
        <p:spPr>
          <a:xfrm>
            <a:off x="254413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3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391" name="Google Shape;391;p6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00" y="0"/>
            <a:ext cx="4564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7">
  <p:cSld name="Graphs &amp; Charts v7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4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6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6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398" name="Google Shape;398;p6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4"/>
          <p:cNvSpPr/>
          <p:nvPr/>
        </p:nvSpPr>
        <p:spPr>
          <a:xfrm>
            <a:off x="484800" y="1724024"/>
            <a:ext cx="8173500" cy="2433000"/>
          </a:xfrm>
          <a:prstGeom prst="roundRect">
            <a:avLst>
              <a:gd name="adj" fmla="val 3234"/>
            </a:avLst>
          </a:prstGeom>
          <a:solidFill>
            <a:srgbClr val="DBDBFF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0" name="Google Shape;400;p64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64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3">
  <p:cSld name="3 icons v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405" name="Google Shape;405;p65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6" name="Google Shape;406;p6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65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8" name="Google Shape;408;p65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body" idx="3"/>
          </p:nvPr>
        </p:nvSpPr>
        <p:spPr>
          <a:xfrm>
            <a:off x="485774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body" idx="4"/>
          </p:nvPr>
        </p:nvSpPr>
        <p:spPr>
          <a:xfrm>
            <a:off x="485773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body" idx="5"/>
          </p:nvPr>
        </p:nvSpPr>
        <p:spPr>
          <a:xfrm>
            <a:off x="3429223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3" name="Google Shape;413;p65"/>
          <p:cNvSpPr txBox="1">
            <a:spLocks noGrp="1"/>
          </p:cNvSpPr>
          <p:nvPr>
            <p:ph type="body" idx="6"/>
          </p:nvPr>
        </p:nvSpPr>
        <p:spPr>
          <a:xfrm>
            <a:off x="3429222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body" idx="7"/>
          </p:nvPr>
        </p:nvSpPr>
        <p:spPr>
          <a:xfrm>
            <a:off x="6372587" y="2988283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5" name="Google Shape;415;p65"/>
          <p:cNvSpPr txBox="1">
            <a:spLocks noGrp="1"/>
          </p:cNvSpPr>
          <p:nvPr>
            <p:ph type="body" idx="8"/>
          </p:nvPr>
        </p:nvSpPr>
        <p:spPr>
          <a:xfrm>
            <a:off x="6372586" y="3216814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7">
  <p:cSld name="1_Graphs &amp; Charts v7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6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6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6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421" name="Google Shape;421;p6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66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3" name="Google Shape;423;p66"/>
          <p:cNvSpPr/>
          <p:nvPr/>
        </p:nvSpPr>
        <p:spPr>
          <a:xfrm>
            <a:off x="484800" y="1724024"/>
            <a:ext cx="8173500" cy="2433000"/>
          </a:xfrm>
          <a:prstGeom prst="roundRect">
            <a:avLst>
              <a:gd name="adj" fmla="val 3234"/>
            </a:avLst>
          </a:prstGeom>
          <a:solidFill>
            <a:srgbClr val="DBDBFF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4" name="Google Shape;424;p66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66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4">
  <p:cSld name="1_Graphs &amp; Charts v4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7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431" name="Google Shape;431;p6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7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67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5">
  <p:cSld name="4 icon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8"/>
          <p:cNvSpPr txBox="1">
            <a:spLocks noGrp="1"/>
          </p:cNvSpPr>
          <p:nvPr>
            <p:ph type="body" idx="1"/>
          </p:nvPr>
        </p:nvSpPr>
        <p:spPr>
          <a:xfrm>
            <a:off x="5372645" y="3454856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68"/>
          <p:cNvSpPr txBox="1">
            <a:spLocks noGrp="1"/>
          </p:cNvSpPr>
          <p:nvPr>
            <p:ph type="body" idx="2"/>
          </p:nvPr>
        </p:nvSpPr>
        <p:spPr>
          <a:xfrm>
            <a:off x="5372644" y="3683387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68"/>
          <p:cNvSpPr txBox="1">
            <a:spLocks noGrp="1"/>
          </p:cNvSpPr>
          <p:nvPr>
            <p:ph type="body" idx="3"/>
          </p:nvPr>
        </p:nvSpPr>
        <p:spPr>
          <a:xfrm>
            <a:off x="5376569" y="2493894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68"/>
          <p:cNvSpPr txBox="1">
            <a:spLocks noGrp="1"/>
          </p:cNvSpPr>
          <p:nvPr>
            <p:ph type="body" idx="4"/>
          </p:nvPr>
        </p:nvSpPr>
        <p:spPr>
          <a:xfrm>
            <a:off x="5376568" y="2722425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68"/>
          <p:cNvSpPr txBox="1">
            <a:spLocks noGrp="1"/>
          </p:cNvSpPr>
          <p:nvPr>
            <p:ph type="body" idx="5"/>
          </p:nvPr>
        </p:nvSpPr>
        <p:spPr>
          <a:xfrm>
            <a:off x="1198726" y="3454856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p68"/>
          <p:cNvSpPr txBox="1">
            <a:spLocks noGrp="1"/>
          </p:cNvSpPr>
          <p:nvPr>
            <p:ph type="body" idx="6"/>
          </p:nvPr>
        </p:nvSpPr>
        <p:spPr>
          <a:xfrm>
            <a:off x="1198725" y="3683387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68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68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444" name="Google Shape;444;p68"/>
          <p:cNvSpPr txBox="1">
            <a:spLocks noGrp="1"/>
          </p:cNvSpPr>
          <p:nvPr>
            <p:ph type="body" idx="7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68"/>
          <p:cNvSpPr txBox="1">
            <a:spLocks noGrp="1"/>
          </p:cNvSpPr>
          <p:nvPr>
            <p:ph type="body" idx="8"/>
          </p:nvPr>
        </p:nvSpPr>
        <p:spPr>
          <a:xfrm>
            <a:off x="1202650" y="2493894"/>
            <a:ext cx="2693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p68"/>
          <p:cNvSpPr txBox="1">
            <a:spLocks noGrp="1"/>
          </p:cNvSpPr>
          <p:nvPr>
            <p:ph type="body" idx="9"/>
          </p:nvPr>
        </p:nvSpPr>
        <p:spPr>
          <a:xfrm>
            <a:off x="1202649" y="2722425"/>
            <a:ext cx="2693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7" name="Google Shape;447;p6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68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" name="Google Shape;449;p68"/>
          <p:cNvSpPr txBox="1">
            <a:spLocks noGrp="1"/>
          </p:cNvSpPr>
          <p:nvPr>
            <p:ph type="body" idx="13"/>
          </p:nvPr>
        </p:nvSpPr>
        <p:spPr>
          <a:xfrm>
            <a:off x="485774" y="1693524"/>
            <a:ext cx="7580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1">
  <p:cSld name="Graphs &amp; Charts v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43221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69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69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455" name="Google Shape;455;p6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69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457;p69"/>
          <p:cNvSpPr/>
          <p:nvPr/>
        </p:nvSpPr>
        <p:spPr>
          <a:xfrm>
            <a:off x="484810" y="1794424"/>
            <a:ext cx="3875700" cy="20442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8" name="Google Shape;458;p69"/>
          <p:cNvSpPr txBox="1">
            <a:spLocks noGrp="1"/>
          </p:cNvSpPr>
          <p:nvPr>
            <p:ph type="body" idx="2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69"/>
          <p:cNvSpPr/>
          <p:nvPr/>
        </p:nvSpPr>
        <p:spPr>
          <a:xfrm>
            <a:off x="4790110" y="1794424"/>
            <a:ext cx="3875700" cy="20442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4">
  <p:cSld name="Content with icons v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0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0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463" name="Google Shape;463;p7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4" name="Google Shape;464;p7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70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6" name="Google Shape;466;p7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0"/>
          <p:cNvSpPr txBox="1">
            <a:spLocks noGrp="1"/>
          </p:cNvSpPr>
          <p:nvPr>
            <p:ph type="body" idx="2"/>
          </p:nvPr>
        </p:nvSpPr>
        <p:spPr>
          <a:xfrm>
            <a:off x="485774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8" name="Google Shape;468;p70"/>
          <p:cNvSpPr txBox="1">
            <a:spLocks noGrp="1"/>
          </p:cNvSpPr>
          <p:nvPr>
            <p:ph type="body" idx="3"/>
          </p:nvPr>
        </p:nvSpPr>
        <p:spPr>
          <a:xfrm>
            <a:off x="485773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9" name="Google Shape;469;p70"/>
          <p:cNvSpPr txBox="1">
            <a:spLocks noGrp="1"/>
          </p:cNvSpPr>
          <p:nvPr>
            <p:ph type="body" idx="4"/>
          </p:nvPr>
        </p:nvSpPr>
        <p:spPr>
          <a:xfrm>
            <a:off x="3429223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0" name="Google Shape;470;p70"/>
          <p:cNvSpPr txBox="1">
            <a:spLocks noGrp="1"/>
          </p:cNvSpPr>
          <p:nvPr>
            <p:ph type="body" idx="5"/>
          </p:nvPr>
        </p:nvSpPr>
        <p:spPr>
          <a:xfrm>
            <a:off x="3429222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1" name="Google Shape;471;p70"/>
          <p:cNvSpPr txBox="1">
            <a:spLocks noGrp="1"/>
          </p:cNvSpPr>
          <p:nvPr>
            <p:ph type="body" idx="6"/>
          </p:nvPr>
        </p:nvSpPr>
        <p:spPr>
          <a:xfrm>
            <a:off x="6372587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2" name="Google Shape;472;p70"/>
          <p:cNvSpPr txBox="1">
            <a:spLocks noGrp="1"/>
          </p:cNvSpPr>
          <p:nvPr>
            <p:ph type="body" idx="7"/>
          </p:nvPr>
        </p:nvSpPr>
        <p:spPr>
          <a:xfrm>
            <a:off x="6372586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2">
  <p:cSld name="1_Content with illustrations v2 2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7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510" y="0"/>
            <a:ext cx="44166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475" name="Google Shape;475;p71"/>
          <p:cNvSpPr txBox="1">
            <a:spLocks noGrp="1"/>
          </p:cNvSpPr>
          <p:nvPr>
            <p:ph type="ftr" idx="11"/>
          </p:nvPr>
        </p:nvSpPr>
        <p:spPr>
          <a:xfrm>
            <a:off x="231934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71"/>
          <p:cNvSpPr txBox="1">
            <a:spLocks noGrp="1"/>
          </p:cNvSpPr>
          <p:nvPr>
            <p:ph type="sldNum" idx="12"/>
          </p:nvPr>
        </p:nvSpPr>
        <p:spPr>
          <a:xfrm>
            <a:off x="386431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478" name="Google Shape;478;p7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71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71"/>
          <p:cNvSpPr txBox="1">
            <a:spLocks noGrp="1"/>
          </p:cNvSpPr>
          <p:nvPr>
            <p:ph type="body" idx="3"/>
          </p:nvPr>
        </p:nvSpPr>
        <p:spPr>
          <a:xfrm>
            <a:off x="485775" y="3055376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1" name="Google Shape;481;p7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2" name="Google Shape;482;p71"/>
          <p:cNvCxnSpPr/>
          <p:nvPr/>
        </p:nvCxnSpPr>
        <p:spPr>
          <a:xfrm>
            <a:off x="485775" y="4657725"/>
            <a:ext cx="39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3" name="Google Shape;483;p71"/>
          <p:cNvSpPr txBox="1">
            <a:spLocks noGrp="1"/>
          </p:cNvSpPr>
          <p:nvPr>
            <p:ph type="body" idx="4"/>
          </p:nvPr>
        </p:nvSpPr>
        <p:spPr>
          <a:xfrm>
            <a:off x="485775" y="1693524"/>
            <a:ext cx="35706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v5">
  <p:cSld name="Divider slide v5"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2"/>
          <p:cNvSpPr txBox="1">
            <a:spLocks noGrp="1"/>
          </p:cNvSpPr>
          <p:nvPr>
            <p:ph type="title"/>
          </p:nvPr>
        </p:nvSpPr>
        <p:spPr>
          <a:xfrm>
            <a:off x="485775" y="1278685"/>
            <a:ext cx="3851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ormorant Garamond Medium"/>
              <a:buNone/>
              <a:defRPr sz="4100">
                <a:solidFill>
                  <a:schemeClr val="l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7" name="Google Shape;487;p7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300">
                <a:solidFill>
                  <a:srgbClr val="050527"/>
                </a:solidFill>
              </a:defRPr>
            </a:lvl1pPr>
            <a:lvl2pPr lvl="1" rtl="0">
              <a:buNone/>
              <a:defRPr sz="1300">
                <a:solidFill>
                  <a:srgbClr val="050527"/>
                </a:solidFill>
              </a:defRPr>
            </a:lvl2pPr>
            <a:lvl3pPr lvl="2" rtl="0">
              <a:buNone/>
              <a:defRPr sz="1300">
                <a:solidFill>
                  <a:srgbClr val="050527"/>
                </a:solidFill>
              </a:defRPr>
            </a:lvl3pPr>
            <a:lvl4pPr lvl="3" rtl="0">
              <a:buNone/>
              <a:defRPr sz="1300">
                <a:solidFill>
                  <a:srgbClr val="050527"/>
                </a:solidFill>
              </a:defRPr>
            </a:lvl4pPr>
            <a:lvl5pPr lvl="4" rtl="0">
              <a:buNone/>
              <a:defRPr sz="1300">
                <a:solidFill>
                  <a:srgbClr val="050527"/>
                </a:solidFill>
              </a:defRPr>
            </a:lvl5pPr>
            <a:lvl6pPr lvl="5" rtl="0">
              <a:buNone/>
              <a:defRPr sz="1300">
                <a:solidFill>
                  <a:srgbClr val="050527"/>
                </a:solidFill>
              </a:defRPr>
            </a:lvl6pPr>
            <a:lvl7pPr lvl="6" rtl="0">
              <a:buNone/>
              <a:defRPr sz="1300">
                <a:solidFill>
                  <a:srgbClr val="050527"/>
                </a:solidFill>
              </a:defRPr>
            </a:lvl7pPr>
            <a:lvl8pPr lvl="7" rtl="0">
              <a:buNone/>
              <a:defRPr sz="1300">
                <a:solidFill>
                  <a:srgbClr val="050527"/>
                </a:solidFill>
              </a:defRPr>
            </a:lvl8pPr>
            <a:lvl9pPr lvl="8" rtl="0">
              <a:buNone/>
              <a:defRPr sz="1300">
                <a:solidFill>
                  <a:srgbClr val="05052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 v2">
  <p:cSld name="Team slide v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3"/>
          <p:cNvSpPr txBox="1">
            <a:spLocks noGrp="1"/>
          </p:cNvSpPr>
          <p:nvPr>
            <p:ph type="body" idx="1"/>
          </p:nvPr>
        </p:nvSpPr>
        <p:spPr>
          <a:xfrm>
            <a:off x="482139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73"/>
          <p:cNvSpPr txBox="1">
            <a:spLocks noGrp="1"/>
          </p:cNvSpPr>
          <p:nvPr>
            <p:ph type="body" idx="2"/>
          </p:nvPr>
        </p:nvSpPr>
        <p:spPr>
          <a:xfrm>
            <a:off x="2653497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73"/>
          <p:cNvSpPr txBox="1">
            <a:spLocks noGrp="1"/>
          </p:cNvSpPr>
          <p:nvPr>
            <p:ph type="body" idx="3"/>
          </p:nvPr>
        </p:nvSpPr>
        <p:spPr>
          <a:xfrm>
            <a:off x="4828493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73"/>
          <p:cNvSpPr txBox="1">
            <a:spLocks noGrp="1"/>
          </p:cNvSpPr>
          <p:nvPr>
            <p:ph type="body" idx="4"/>
          </p:nvPr>
        </p:nvSpPr>
        <p:spPr>
          <a:xfrm>
            <a:off x="6978727" y="2287169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73"/>
          <p:cNvSpPr txBox="1">
            <a:spLocks noGrp="1"/>
          </p:cNvSpPr>
          <p:nvPr>
            <p:ph type="body" idx="5"/>
          </p:nvPr>
        </p:nvSpPr>
        <p:spPr>
          <a:xfrm>
            <a:off x="485776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73"/>
          <p:cNvSpPr txBox="1">
            <a:spLocks noGrp="1"/>
          </p:cNvSpPr>
          <p:nvPr>
            <p:ph type="body" idx="6"/>
          </p:nvPr>
        </p:nvSpPr>
        <p:spPr>
          <a:xfrm>
            <a:off x="2653497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73"/>
          <p:cNvSpPr txBox="1">
            <a:spLocks noGrp="1"/>
          </p:cNvSpPr>
          <p:nvPr>
            <p:ph type="body" idx="7"/>
          </p:nvPr>
        </p:nvSpPr>
        <p:spPr>
          <a:xfrm>
            <a:off x="4828493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73"/>
          <p:cNvSpPr txBox="1">
            <a:spLocks noGrp="1"/>
          </p:cNvSpPr>
          <p:nvPr>
            <p:ph type="body" idx="8"/>
          </p:nvPr>
        </p:nvSpPr>
        <p:spPr>
          <a:xfrm>
            <a:off x="6978727" y="3956488"/>
            <a:ext cx="1676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" name="Google Shape;498;p7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6771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73"/>
          <p:cNvSpPr txBox="1">
            <a:spLocks noGrp="1"/>
          </p:cNvSpPr>
          <p:nvPr>
            <p:ph type="body" idx="9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p73"/>
          <p:cNvSpPr txBox="1">
            <a:spLocks noGrp="1"/>
          </p:cNvSpPr>
          <p:nvPr>
            <p:ph type="body" idx="13"/>
          </p:nvPr>
        </p:nvSpPr>
        <p:spPr>
          <a:xfrm>
            <a:off x="485776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7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7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503" name="Google Shape;503;p7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73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5" name="Google Shape;505;p73"/>
          <p:cNvSpPr txBox="1">
            <a:spLocks noGrp="1"/>
          </p:cNvSpPr>
          <p:nvPr>
            <p:ph type="body" idx="14"/>
          </p:nvPr>
        </p:nvSpPr>
        <p:spPr>
          <a:xfrm>
            <a:off x="2657134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" name="Google Shape;506;p73"/>
          <p:cNvSpPr txBox="1">
            <a:spLocks noGrp="1"/>
          </p:cNvSpPr>
          <p:nvPr>
            <p:ph type="body" idx="15"/>
          </p:nvPr>
        </p:nvSpPr>
        <p:spPr>
          <a:xfrm>
            <a:off x="4832130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7" name="Google Shape;507;p73"/>
          <p:cNvSpPr txBox="1">
            <a:spLocks noGrp="1"/>
          </p:cNvSpPr>
          <p:nvPr>
            <p:ph type="body" idx="16"/>
          </p:nvPr>
        </p:nvSpPr>
        <p:spPr>
          <a:xfrm>
            <a:off x="6982364" y="2114943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73"/>
          <p:cNvSpPr txBox="1">
            <a:spLocks noGrp="1"/>
          </p:cNvSpPr>
          <p:nvPr>
            <p:ph type="body" idx="17"/>
          </p:nvPr>
        </p:nvSpPr>
        <p:spPr>
          <a:xfrm>
            <a:off x="485776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73"/>
          <p:cNvSpPr txBox="1">
            <a:spLocks noGrp="1"/>
          </p:cNvSpPr>
          <p:nvPr>
            <p:ph type="body" idx="18"/>
          </p:nvPr>
        </p:nvSpPr>
        <p:spPr>
          <a:xfrm>
            <a:off x="2657134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73"/>
          <p:cNvSpPr txBox="1">
            <a:spLocks noGrp="1"/>
          </p:cNvSpPr>
          <p:nvPr>
            <p:ph type="body" idx="19"/>
          </p:nvPr>
        </p:nvSpPr>
        <p:spPr>
          <a:xfrm>
            <a:off x="4832130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73"/>
          <p:cNvSpPr txBox="1">
            <a:spLocks noGrp="1"/>
          </p:cNvSpPr>
          <p:nvPr>
            <p:ph type="body" idx="20"/>
          </p:nvPr>
        </p:nvSpPr>
        <p:spPr>
          <a:xfrm>
            <a:off x="6982364" y="3784262"/>
            <a:ext cx="167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9">
  <p:cSld name="Graphs &amp; Charts v9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4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74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74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7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517" name="Google Shape;517;p7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8" name="Google Shape;518;p74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9" name="Google Shape;519;p74"/>
          <p:cNvSpPr/>
          <p:nvPr/>
        </p:nvSpPr>
        <p:spPr>
          <a:xfrm>
            <a:off x="484800" y="1638376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20" name="Google Shape;520;p74"/>
          <p:cNvSpPr txBox="1">
            <a:spLocks noGrp="1"/>
          </p:cNvSpPr>
          <p:nvPr>
            <p:ph type="body" idx="2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1">
  <p:cSld name="Illustration D1">
    <p:bg>
      <p:bgPr>
        <a:solidFill>
          <a:schemeClr val="lt1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7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523" name="Google Shape;523;p75"/>
          <p:cNvSpPr txBox="1">
            <a:spLocks noGrp="1"/>
          </p:cNvSpPr>
          <p:nvPr>
            <p:ph type="title"/>
          </p:nvPr>
        </p:nvSpPr>
        <p:spPr>
          <a:xfrm>
            <a:off x="485776" y="1698205"/>
            <a:ext cx="33894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None/>
              <a:defRPr sz="24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24" name="Google Shape;524;p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5" descr="https://lh3.googleusercontent.com/j2O49zqehUmq87iXd8NK_FxwcQonfD9EyzxHaaEkFhsULihMBEIxMaWNqTKes8ebluEAVnrz5Uw4cv4pzN3krU4nJqSGXc9ufcfeDcL5nrRUEToXNXCgGKRFKv72GDVrQFUIUg6p76M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629" y="531146"/>
            <a:ext cx="3947885" cy="394788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7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cxnSp>
        <p:nvCxnSpPr>
          <p:cNvPr id="528" name="Google Shape;528;p75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1">
  <p:cSld name="1_Statement slide v1">
    <p:bg>
      <p:bgPr>
        <a:solidFill>
          <a:schemeClr val="l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6"/>
          <p:cNvSpPr txBox="1">
            <a:spLocks noGrp="1"/>
          </p:cNvSpPr>
          <p:nvPr>
            <p:ph type="title"/>
          </p:nvPr>
        </p:nvSpPr>
        <p:spPr>
          <a:xfrm>
            <a:off x="485776" y="1698205"/>
            <a:ext cx="33894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Light"/>
              <a:buNone/>
              <a:defRPr sz="24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32" name="Google Shape;532;p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76" descr="https://lh3.googleusercontent.com/j2O49zqehUmq87iXd8NK_FxwcQonfD9EyzxHaaEkFhsULihMBEIxMaWNqTKes8ebluEAVnrz5Uw4cv4pzN3krU4nJqSGXc9ufcfeDcL5nrRUEToXNXCgGKRFKv72GDVrQFUIUg6p76M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2629" y="531146"/>
            <a:ext cx="3947885" cy="394788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7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cxnSp>
        <p:nvCxnSpPr>
          <p:cNvPr id="536" name="Google Shape;536;p76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A Map v1">
  <p:cSld name="USA Map v1">
    <p:bg>
      <p:bgPr>
        <a:solidFill>
          <a:srgbClr val="0B135B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7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77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  <a:defRPr sz="2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7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541" name="Google Shape;541;p77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77"/>
          <p:cNvSpPr txBox="1">
            <a:spLocks noGrp="1"/>
          </p:cNvSpPr>
          <p:nvPr>
            <p:ph type="body" idx="2"/>
          </p:nvPr>
        </p:nvSpPr>
        <p:spPr>
          <a:xfrm>
            <a:off x="485775" y="1676845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43" name="Google Shape;543;p77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4" name="Google Shape;544;p77"/>
          <p:cNvSpPr txBox="1">
            <a:spLocks noGrp="1"/>
          </p:cNvSpPr>
          <p:nvPr>
            <p:ph type="body" idx="3"/>
          </p:nvPr>
        </p:nvSpPr>
        <p:spPr>
          <a:xfrm>
            <a:off x="485775" y="2230006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" name="Google Shape;545;p77"/>
          <p:cNvSpPr txBox="1">
            <a:spLocks noGrp="1"/>
          </p:cNvSpPr>
          <p:nvPr>
            <p:ph type="body" idx="4"/>
          </p:nvPr>
        </p:nvSpPr>
        <p:spPr>
          <a:xfrm>
            <a:off x="485775" y="2790860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77"/>
          <p:cNvSpPr txBox="1">
            <a:spLocks noGrp="1"/>
          </p:cNvSpPr>
          <p:nvPr>
            <p:ph type="body" idx="5"/>
          </p:nvPr>
        </p:nvSpPr>
        <p:spPr>
          <a:xfrm>
            <a:off x="485775" y="3344021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6"/>
          </p:nvPr>
        </p:nvSpPr>
        <p:spPr>
          <a:xfrm>
            <a:off x="485775" y="3893179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8" name="Google Shape;548;p7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" y="4831137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2">
  <p:cSld name="1_Content with illustrations v2 3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8"/>
          <p:cNvSpPr txBox="1">
            <a:spLocks noGrp="1"/>
          </p:cNvSpPr>
          <p:nvPr>
            <p:ph type="ftr" idx="11"/>
          </p:nvPr>
        </p:nvSpPr>
        <p:spPr>
          <a:xfrm>
            <a:off x="231934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7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78"/>
          <p:cNvSpPr txBox="1">
            <a:spLocks noGrp="1"/>
          </p:cNvSpPr>
          <p:nvPr>
            <p:ph type="sldNum" idx="12"/>
          </p:nvPr>
        </p:nvSpPr>
        <p:spPr>
          <a:xfrm>
            <a:off x="386431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553" name="Google Shape;553;p7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78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3"/>
          </p:nvPr>
        </p:nvSpPr>
        <p:spPr>
          <a:xfrm>
            <a:off x="485775" y="3055376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6" name="Google Shape;556;p7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7" name="Google Shape;557;p78"/>
          <p:cNvCxnSpPr/>
          <p:nvPr/>
        </p:nvCxnSpPr>
        <p:spPr>
          <a:xfrm>
            <a:off x="485775" y="4657725"/>
            <a:ext cx="39867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8" name="Google Shape;558;p78"/>
          <p:cNvSpPr txBox="1">
            <a:spLocks noGrp="1"/>
          </p:cNvSpPr>
          <p:nvPr>
            <p:ph type="body" idx="4"/>
          </p:nvPr>
        </p:nvSpPr>
        <p:spPr>
          <a:xfrm>
            <a:off x="485775" y="1693524"/>
            <a:ext cx="35706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llustrations v2">
  <p:cSld name="1_Content with illustrations v2 4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7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975" y="0"/>
            <a:ext cx="47721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561" name="Google Shape;561;p79"/>
          <p:cNvSpPr txBox="1">
            <a:spLocks noGrp="1"/>
          </p:cNvSpPr>
          <p:nvPr>
            <p:ph type="ftr" idx="11"/>
          </p:nvPr>
        </p:nvSpPr>
        <p:spPr>
          <a:xfrm>
            <a:off x="231934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57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sldNum" idx="12"/>
          </p:nvPr>
        </p:nvSpPr>
        <p:spPr>
          <a:xfrm>
            <a:off x="386431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79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6" name="Google Shape;566;p79"/>
          <p:cNvSpPr txBox="1">
            <a:spLocks noGrp="1"/>
          </p:cNvSpPr>
          <p:nvPr>
            <p:ph type="body" idx="3"/>
          </p:nvPr>
        </p:nvSpPr>
        <p:spPr>
          <a:xfrm>
            <a:off x="485775" y="3055376"/>
            <a:ext cx="35781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67" name="Google Shape;567;p7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p79"/>
          <p:cNvCxnSpPr/>
          <p:nvPr/>
        </p:nvCxnSpPr>
        <p:spPr>
          <a:xfrm>
            <a:off x="485775" y="4657725"/>
            <a:ext cx="34878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9" name="Google Shape;569;p79"/>
          <p:cNvSpPr txBox="1">
            <a:spLocks noGrp="1"/>
          </p:cNvSpPr>
          <p:nvPr>
            <p:ph type="body" idx="4"/>
          </p:nvPr>
        </p:nvSpPr>
        <p:spPr>
          <a:xfrm>
            <a:off x="485775" y="1693524"/>
            <a:ext cx="35706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7">
  <p:cSld name="Color Split Slides v1 color 7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8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50" y="0"/>
            <a:ext cx="45647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80"/>
          <p:cNvSpPr txBox="1">
            <a:spLocks noGrp="1"/>
          </p:cNvSpPr>
          <p:nvPr>
            <p:ph type="ftr" idx="11"/>
          </p:nvPr>
        </p:nvSpPr>
        <p:spPr>
          <a:xfrm>
            <a:off x="254413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80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80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575" name="Google Shape;575;p80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80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7" name="Google Shape;577;p8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80"/>
          <p:cNvCxnSpPr/>
          <p:nvPr/>
        </p:nvCxnSpPr>
        <p:spPr>
          <a:xfrm>
            <a:off x="485775" y="4657725"/>
            <a:ext cx="37125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80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v5">
  <p:cSld name="Images v5">
    <p:bg>
      <p:bgPr>
        <a:solidFill>
          <a:schemeClr val="lt1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8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1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8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8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8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586" name="Google Shape;586;p8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5">
  <p:cSld name="Color Split Slides v1 color 5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8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82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82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2" name="Google Shape;592;p8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3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5">
  <p:cSld name="1_Color Split Slides v1 color 5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3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83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p83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83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8" name="Google Shape;598;p83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83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600" name="Google Shape;600;p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83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 v3 color 4">
  <p:cSld name="1_Statement slide v3 color 4"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604" name="Google Shape;604;p84"/>
          <p:cNvSpPr txBox="1">
            <a:spLocks noGrp="1"/>
          </p:cNvSpPr>
          <p:nvPr>
            <p:ph type="title"/>
          </p:nvPr>
        </p:nvSpPr>
        <p:spPr>
          <a:xfrm>
            <a:off x="2547256" y="1877061"/>
            <a:ext cx="4876800" cy="1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rmorant Garamond Medium"/>
              <a:buNone/>
              <a:defRPr sz="2800">
                <a:solidFill>
                  <a:schemeClr val="accent1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5" name="Google Shape;605;p8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300">
                <a:solidFill>
                  <a:srgbClr val="050527"/>
                </a:solidFill>
              </a:defRPr>
            </a:lvl1pPr>
            <a:lvl2pPr lvl="1" rtl="0">
              <a:buNone/>
              <a:defRPr sz="1300">
                <a:solidFill>
                  <a:srgbClr val="050527"/>
                </a:solidFill>
              </a:defRPr>
            </a:lvl2pPr>
            <a:lvl3pPr lvl="2" rtl="0">
              <a:buNone/>
              <a:defRPr sz="1300">
                <a:solidFill>
                  <a:srgbClr val="050527"/>
                </a:solidFill>
              </a:defRPr>
            </a:lvl3pPr>
            <a:lvl4pPr lvl="3" rtl="0">
              <a:buNone/>
              <a:defRPr sz="1300">
                <a:solidFill>
                  <a:srgbClr val="050527"/>
                </a:solidFill>
              </a:defRPr>
            </a:lvl4pPr>
            <a:lvl5pPr lvl="4" rtl="0">
              <a:buNone/>
              <a:defRPr sz="1300">
                <a:solidFill>
                  <a:srgbClr val="050527"/>
                </a:solidFill>
              </a:defRPr>
            </a:lvl5pPr>
            <a:lvl6pPr lvl="5" rtl="0">
              <a:buNone/>
              <a:defRPr sz="1300">
                <a:solidFill>
                  <a:srgbClr val="050527"/>
                </a:solidFill>
              </a:defRPr>
            </a:lvl6pPr>
            <a:lvl7pPr lvl="6" rtl="0">
              <a:buNone/>
              <a:defRPr sz="1300">
                <a:solidFill>
                  <a:srgbClr val="050527"/>
                </a:solidFill>
              </a:defRPr>
            </a:lvl7pPr>
            <a:lvl8pPr lvl="7" rtl="0">
              <a:buNone/>
              <a:defRPr sz="1300">
                <a:solidFill>
                  <a:srgbClr val="050527"/>
                </a:solidFill>
              </a:defRPr>
            </a:lvl8pPr>
            <a:lvl9pPr lvl="8" rtl="0">
              <a:buNone/>
              <a:defRPr sz="1300">
                <a:solidFill>
                  <a:srgbClr val="05052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5">
  <p:cSld name="Graphs &amp; Charts v5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8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8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8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613" name="Google Shape;613;p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85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5" name="Google Shape;615;p85"/>
          <p:cNvSpPr/>
          <p:nvPr/>
        </p:nvSpPr>
        <p:spPr>
          <a:xfrm>
            <a:off x="484800" y="1638376"/>
            <a:ext cx="8173500" cy="2903100"/>
          </a:xfrm>
          <a:prstGeom prst="roundRect">
            <a:avLst>
              <a:gd name="adj" fmla="val 3234"/>
            </a:avLst>
          </a:prstGeom>
          <a:solidFill>
            <a:srgbClr val="FBFAF7"/>
          </a:solidFill>
          <a:ln>
            <a:noFill/>
          </a:ln>
          <a:effectLst>
            <a:outerShdw blurRad="241300" sx="101000" sy="101000" algn="ctr" rotWithShape="0">
              <a:srgbClr val="000000">
                <a:alpha val="62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16" name="Google Shape;616;p85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85"/>
          <p:cNvSpPr txBox="1">
            <a:spLocks noGrp="1"/>
          </p:cNvSpPr>
          <p:nvPr>
            <p:ph type="body" idx="3"/>
          </p:nvPr>
        </p:nvSpPr>
        <p:spPr>
          <a:xfrm>
            <a:off x="484800" y="42665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12">
  <p:cSld name="Graphs &amp; Charts v4_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6"/>
          <p:cNvSpPr txBox="1">
            <a:spLocks noGrp="1"/>
          </p:cNvSpPr>
          <p:nvPr>
            <p:ph type="title"/>
          </p:nvPr>
        </p:nvSpPr>
        <p:spPr>
          <a:xfrm>
            <a:off x="485775" y="625264"/>
            <a:ext cx="81726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86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86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86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623" name="Google Shape;623;p8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4" name="Google Shape;624;p86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5" name="Google Shape;625;p86"/>
          <p:cNvSpPr/>
          <p:nvPr/>
        </p:nvSpPr>
        <p:spPr>
          <a:xfrm>
            <a:off x="484800" y="1638376"/>
            <a:ext cx="8173500" cy="1547400"/>
          </a:xfrm>
          <a:prstGeom prst="roundRect">
            <a:avLst>
              <a:gd name="adj" fmla="val 3234"/>
            </a:avLst>
          </a:prstGeom>
          <a:solidFill>
            <a:srgbClr val="C6DCE1"/>
          </a:solidFill>
          <a:ln>
            <a:noFill/>
          </a:ln>
          <a:effectLst>
            <a:outerShdw blurRad="241300" sx="101000" sy="101000" algn="ctr" rotWithShape="0">
              <a:srgbClr val="000000">
                <a:alpha val="588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26" name="Google Shape;626;p86"/>
          <p:cNvSpPr txBox="1">
            <a:spLocks noGrp="1"/>
          </p:cNvSpPr>
          <p:nvPr>
            <p:ph type="body" idx="2"/>
          </p:nvPr>
        </p:nvSpPr>
        <p:spPr>
          <a:xfrm>
            <a:off x="484188" y="1178987"/>
            <a:ext cx="8173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86"/>
          <p:cNvSpPr txBox="1">
            <a:spLocks noGrp="1"/>
          </p:cNvSpPr>
          <p:nvPr>
            <p:ph type="body" idx="3"/>
          </p:nvPr>
        </p:nvSpPr>
        <p:spPr>
          <a:xfrm>
            <a:off x="1338611" y="3445438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86"/>
          <p:cNvSpPr txBox="1">
            <a:spLocks noGrp="1"/>
          </p:cNvSpPr>
          <p:nvPr>
            <p:ph type="body" idx="4"/>
          </p:nvPr>
        </p:nvSpPr>
        <p:spPr>
          <a:xfrm>
            <a:off x="1338611" y="3728576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9" name="Google Shape;629;p86"/>
          <p:cNvSpPr txBox="1">
            <a:spLocks noGrp="1"/>
          </p:cNvSpPr>
          <p:nvPr>
            <p:ph type="body" idx="5"/>
          </p:nvPr>
        </p:nvSpPr>
        <p:spPr>
          <a:xfrm>
            <a:off x="4175724" y="3445438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p86"/>
          <p:cNvSpPr txBox="1">
            <a:spLocks noGrp="1"/>
          </p:cNvSpPr>
          <p:nvPr>
            <p:ph type="body" idx="6"/>
          </p:nvPr>
        </p:nvSpPr>
        <p:spPr>
          <a:xfrm>
            <a:off x="4175724" y="3728576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86"/>
          <p:cNvSpPr txBox="1">
            <a:spLocks noGrp="1"/>
          </p:cNvSpPr>
          <p:nvPr>
            <p:ph type="body" idx="7"/>
          </p:nvPr>
        </p:nvSpPr>
        <p:spPr>
          <a:xfrm>
            <a:off x="7012838" y="3440675"/>
            <a:ext cx="1645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86"/>
          <p:cNvSpPr txBox="1">
            <a:spLocks noGrp="1"/>
          </p:cNvSpPr>
          <p:nvPr>
            <p:ph type="body" idx="8"/>
          </p:nvPr>
        </p:nvSpPr>
        <p:spPr>
          <a:xfrm>
            <a:off x="7012838" y="3723813"/>
            <a:ext cx="1645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 b="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Content v2">
  <p:cSld name="1_2 column Content v2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7"/>
          <p:cNvSpPr txBox="1">
            <a:spLocks noGrp="1"/>
          </p:cNvSpPr>
          <p:nvPr>
            <p:ph type="body" idx="1"/>
          </p:nvPr>
        </p:nvSpPr>
        <p:spPr>
          <a:xfrm>
            <a:off x="485776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5" name="Google Shape;635;p87"/>
          <p:cNvSpPr txBox="1">
            <a:spLocks noGrp="1"/>
          </p:cNvSpPr>
          <p:nvPr>
            <p:ph type="title"/>
          </p:nvPr>
        </p:nvSpPr>
        <p:spPr>
          <a:xfrm>
            <a:off x="485776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87"/>
          <p:cNvSpPr txBox="1">
            <a:spLocks noGrp="1"/>
          </p:cNvSpPr>
          <p:nvPr>
            <p:ph type="body" idx="2"/>
          </p:nvPr>
        </p:nvSpPr>
        <p:spPr>
          <a:xfrm>
            <a:off x="485774" y="1675548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7" name="Google Shape;637;p87"/>
          <p:cNvSpPr txBox="1">
            <a:spLocks noGrp="1"/>
          </p:cNvSpPr>
          <p:nvPr>
            <p:ph type="body" idx="3"/>
          </p:nvPr>
        </p:nvSpPr>
        <p:spPr>
          <a:xfrm>
            <a:off x="485773" y="1904079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87"/>
          <p:cNvSpPr txBox="1">
            <a:spLocks noGrp="1"/>
          </p:cNvSpPr>
          <p:nvPr>
            <p:ph type="body" idx="4"/>
          </p:nvPr>
        </p:nvSpPr>
        <p:spPr>
          <a:xfrm>
            <a:off x="485774" y="2649969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87"/>
          <p:cNvSpPr txBox="1">
            <a:spLocks noGrp="1"/>
          </p:cNvSpPr>
          <p:nvPr>
            <p:ph type="body" idx="5"/>
          </p:nvPr>
        </p:nvSpPr>
        <p:spPr>
          <a:xfrm>
            <a:off x="485773" y="2878500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0" name="Google Shape;640;p87"/>
          <p:cNvSpPr txBox="1">
            <a:spLocks noGrp="1"/>
          </p:cNvSpPr>
          <p:nvPr>
            <p:ph type="body" idx="6"/>
          </p:nvPr>
        </p:nvSpPr>
        <p:spPr>
          <a:xfrm>
            <a:off x="485773" y="3631791"/>
            <a:ext cx="37125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1" name="Google Shape;641;p87"/>
          <p:cNvSpPr txBox="1">
            <a:spLocks noGrp="1"/>
          </p:cNvSpPr>
          <p:nvPr>
            <p:ph type="body" idx="7"/>
          </p:nvPr>
        </p:nvSpPr>
        <p:spPr>
          <a:xfrm>
            <a:off x="485772" y="3860322"/>
            <a:ext cx="37125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900"/>
              <a:buNone/>
              <a:defRPr sz="9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2" name="Google Shape;642;p87"/>
          <p:cNvSpPr txBox="1">
            <a:spLocks noGrp="1"/>
          </p:cNvSpPr>
          <p:nvPr>
            <p:ph type="ftr" idx="11"/>
          </p:nvPr>
        </p:nvSpPr>
        <p:spPr>
          <a:xfrm>
            <a:off x="254413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87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644" name="Google Shape;644;p8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87"/>
          <p:cNvCxnSpPr/>
          <p:nvPr/>
        </p:nvCxnSpPr>
        <p:spPr>
          <a:xfrm>
            <a:off x="485775" y="4657725"/>
            <a:ext cx="37125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6" name="Google Shape;646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00" y="0"/>
            <a:ext cx="4564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 Split Slides v1 color 5">
  <p:cSld name="1_Color Split Slides v1 color 5 2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200" y="0"/>
            <a:ext cx="4564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88"/>
          <p:cNvSpPr txBox="1">
            <a:spLocks noGrp="1"/>
          </p:cNvSpPr>
          <p:nvPr>
            <p:ph type="ftr" idx="11"/>
          </p:nvPr>
        </p:nvSpPr>
        <p:spPr>
          <a:xfrm>
            <a:off x="254413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88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88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652" name="Google Shape;652;p88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712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3" name="Google Shape;653;p88"/>
          <p:cNvSpPr txBox="1">
            <a:spLocks noGrp="1"/>
          </p:cNvSpPr>
          <p:nvPr>
            <p:ph type="body" idx="2"/>
          </p:nvPr>
        </p:nvSpPr>
        <p:spPr>
          <a:xfrm>
            <a:off x="485775" y="1916511"/>
            <a:ext cx="37125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>
                <a:solidFill>
                  <a:srgbClr val="050527"/>
                </a:solidFill>
              </a:defRPr>
            </a:lvl1pPr>
            <a:lvl2pPr marL="91440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2pPr>
            <a:lvl3pPr marL="137160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Char char="•"/>
              <a:defRPr>
                <a:solidFill>
                  <a:srgbClr val="050527"/>
                </a:solidFill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4" name="Google Shape;654;p8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5" name="Google Shape;655;p88"/>
          <p:cNvCxnSpPr/>
          <p:nvPr/>
        </p:nvCxnSpPr>
        <p:spPr>
          <a:xfrm>
            <a:off x="485775" y="4657725"/>
            <a:ext cx="37125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6" name="Google Shape;656;p88"/>
          <p:cNvSpPr txBox="1">
            <a:spLocks noGrp="1"/>
          </p:cNvSpPr>
          <p:nvPr>
            <p:ph type="body" idx="3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None/>
              <a:defRPr sz="11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4325" rtl="0">
              <a:spcBef>
                <a:spcPts val="400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63" name="Google Shape;663;p9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4" name="Google Shape;664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9 1">
  <p:cSld name="1_Graphs &amp; Charts v9">
    <p:bg>
      <p:bgPr>
        <a:solidFill>
          <a:srgbClr val="DBDBFF">
            <a:alpha val="51370"/>
          </a:srgbClr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91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  <a:defRPr sz="7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8" name="Google Shape;668;p9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71A7B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9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670" name="Google Shape;670;p9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1" name="Google Shape;671;p91"/>
          <p:cNvCxnSpPr/>
          <p:nvPr/>
        </p:nvCxnSpPr>
        <p:spPr>
          <a:xfrm>
            <a:off x="485775" y="4657725"/>
            <a:ext cx="8172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88888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 2">
  <p:cSld name="CUSTOM_8_2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3"/>
          <p:cNvSpPr/>
          <p:nvPr/>
        </p:nvSpPr>
        <p:spPr>
          <a:xfrm>
            <a:off x="0" y="0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93"/>
          <p:cNvSpPr/>
          <p:nvPr/>
        </p:nvSpPr>
        <p:spPr>
          <a:xfrm>
            <a:off x="0" y="1480125"/>
            <a:ext cx="228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dfasdfa">
  <p:cSld name="CUSTOM_7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bg>
      <p:bgPr>
        <a:solidFill>
          <a:srgbClr val="4F50FF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5"/>
          <p:cNvSpPr txBox="1">
            <a:spLocks noGrp="1"/>
          </p:cNvSpPr>
          <p:nvPr>
            <p:ph type="sldNum" idx="12"/>
          </p:nvPr>
        </p:nvSpPr>
        <p:spPr>
          <a:xfrm>
            <a:off x="7807075" y="4493700"/>
            <a:ext cx="955800" cy="26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lvl="2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lvl="3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lvl="4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lvl="5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lvl="6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lvl="7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lvl="8" rtl="0"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2" name="Google Shape;682;p9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1373">
            <a:off x="1905445" y="3809296"/>
            <a:ext cx="1531683" cy="15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5369">
            <a:off x="6413504" y="2107116"/>
            <a:ext cx="3260514" cy="283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431569">
            <a:off x="8325476" y="440184"/>
            <a:ext cx="418174" cy="414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5" name="Google Shape;685;p95"/>
          <p:cNvGrpSpPr/>
          <p:nvPr/>
        </p:nvGrpSpPr>
        <p:grpSpPr>
          <a:xfrm>
            <a:off x="4348286" y="-490887"/>
            <a:ext cx="4103511" cy="2971965"/>
            <a:chOff x="4051086" y="-263012"/>
            <a:chExt cx="4103511" cy="2971965"/>
          </a:xfrm>
        </p:grpSpPr>
        <p:pic>
          <p:nvPicPr>
            <p:cNvPr id="686" name="Google Shape;686;p9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476774">
              <a:off x="5172741" y="22366"/>
              <a:ext cx="2822362" cy="2503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95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699981">
              <a:off x="5868251" y="368092"/>
              <a:ext cx="876939" cy="907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95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2" t="-7075"/>
            <a:stretch/>
          </p:blipFill>
          <p:spPr>
            <a:xfrm rot="1861774">
              <a:off x="4081246" y="197462"/>
              <a:ext cx="1970956" cy="664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9" name="Google Shape;689;p95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9002">
            <a:off x="-1288244" y="-659448"/>
            <a:ext cx="4605488" cy="447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95"/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4" y="4583049"/>
            <a:ext cx="646415" cy="1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95"/>
          <p:cNvSpPr txBox="1">
            <a:spLocks noGrp="1"/>
          </p:cNvSpPr>
          <p:nvPr>
            <p:ph type="title"/>
          </p:nvPr>
        </p:nvSpPr>
        <p:spPr>
          <a:xfrm>
            <a:off x="2003100" y="445025"/>
            <a:ext cx="5137800" cy="40488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Roboto Thin"/>
              <a:buNone/>
              <a:defRPr sz="6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95"/>
          <p:cNvSpPr txBox="1">
            <a:spLocks noGrp="1"/>
          </p:cNvSpPr>
          <p:nvPr>
            <p:ph type="subTitle" idx="1"/>
          </p:nvPr>
        </p:nvSpPr>
        <p:spPr>
          <a:xfrm>
            <a:off x="2400600" y="4583050"/>
            <a:ext cx="4342800" cy="3057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lvl="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Mono Regular"/>
              <a:buNone/>
              <a:defRPr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6pPr>
            <a:lvl7pPr lvl="6" rtl="0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7pPr>
            <a:lvl8pPr lvl="7" rtl="0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8pPr>
            <a:lvl9pPr lvl="8" rtl="0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5"/>
          <p:cNvSpPr txBox="1">
            <a:spLocks noGrp="1"/>
          </p:cNvSpPr>
          <p:nvPr>
            <p:ph type="subTitle" idx="2"/>
          </p:nvPr>
        </p:nvSpPr>
        <p:spPr>
          <a:xfrm>
            <a:off x="6687250" y="4583050"/>
            <a:ext cx="2003700" cy="3057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lvl="0" algn="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Mono Regular"/>
              <a:buNone/>
              <a:defRPr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algn="r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6pPr>
            <a:lvl7pPr lvl="6" algn="r" rtl="0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7pPr>
            <a:lvl8pPr lvl="7" algn="r" rtl="0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8pPr>
            <a:lvl9pPr lvl="8" algn="r" rtl="0">
              <a:spcBef>
                <a:spcPts val="375"/>
              </a:spcBef>
              <a:spcAft>
                <a:spcPts val="0"/>
              </a:spcAft>
              <a:buSzPts val="135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CUSTOM_7_1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96"/>
          <p:cNvSpPr txBox="1">
            <a:spLocks noGrp="1"/>
          </p:cNvSpPr>
          <p:nvPr>
            <p:ph type="title"/>
          </p:nvPr>
        </p:nvSpPr>
        <p:spPr>
          <a:xfrm>
            <a:off x="311700" y="377700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96"/>
          <p:cNvSpPr txBox="1">
            <a:spLocks noGrp="1"/>
          </p:cNvSpPr>
          <p:nvPr>
            <p:ph type="subTitle" idx="1"/>
          </p:nvPr>
        </p:nvSpPr>
        <p:spPr>
          <a:xfrm>
            <a:off x="341688" y="2205225"/>
            <a:ext cx="2593200" cy="1269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>
            <a:lvl1pPr lvl="0" rtl="0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96"/>
          <p:cNvSpPr txBox="1">
            <a:spLocks noGrp="1"/>
          </p:cNvSpPr>
          <p:nvPr>
            <p:ph type="title" idx="2"/>
          </p:nvPr>
        </p:nvSpPr>
        <p:spPr>
          <a:xfrm>
            <a:off x="341700" y="1632525"/>
            <a:ext cx="8520600" cy="572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003BD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3BD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7"/>
          <p:cNvSpPr txBox="1">
            <a:spLocks noGrp="1"/>
          </p:cNvSpPr>
          <p:nvPr>
            <p:ph type="title"/>
          </p:nvPr>
        </p:nvSpPr>
        <p:spPr>
          <a:xfrm>
            <a:off x="485774" y="933088"/>
            <a:ext cx="35400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97"/>
          <p:cNvSpPr txBox="1">
            <a:spLocks noGrp="1"/>
          </p:cNvSpPr>
          <p:nvPr>
            <p:ph type="sldNum" idx="12"/>
          </p:nvPr>
        </p:nvSpPr>
        <p:spPr>
          <a:xfrm>
            <a:off x="658981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1" name="Google Shape;701;p9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7"/>
          <p:cNvSpPr txBox="1">
            <a:spLocks noGrp="1"/>
          </p:cNvSpPr>
          <p:nvPr>
            <p:ph type="body" idx="1"/>
          </p:nvPr>
        </p:nvSpPr>
        <p:spPr>
          <a:xfrm>
            <a:off x="485773" y="296473"/>
            <a:ext cx="2890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97"/>
          <p:cNvSpPr txBox="1">
            <a:spLocks noGrp="1"/>
          </p:cNvSpPr>
          <p:nvPr>
            <p:ph type="body" idx="2"/>
          </p:nvPr>
        </p:nvSpPr>
        <p:spPr>
          <a:xfrm>
            <a:off x="485774" y="2296718"/>
            <a:ext cx="81615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and Content">
  <p:cSld name="48_Title and Content">
    <p:bg>
      <p:bgPr>
        <a:solidFill>
          <a:schemeClr val="accent6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8"/>
          <p:cNvSpPr txBox="1">
            <a:spLocks noGrp="1"/>
          </p:cNvSpPr>
          <p:nvPr>
            <p:ph type="sldNum" idx="12"/>
          </p:nvPr>
        </p:nvSpPr>
        <p:spPr>
          <a:xfrm>
            <a:off x="658981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6" name="Google Shape;706;p9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98"/>
          <p:cNvSpPr txBox="1">
            <a:spLocks noGrp="1"/>
          </p:cNvSpPr>
          <p:nvPr>
            <p:ph type="body" idx="1"/>
          </p:nvPr>
        </p:nvSpPr>
        <p:spPr>
          <a:xfrm>
            <a:off x="485773" y="296473"/>
            <a:ext cx="2890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p98"/>
          <p:cNvSpPr txBox="1">
            <a:spLocks noGrp="1"/>
          </p:cNvSpPr>
          <p:nvPr>
            <p:ph type="title"/>
          </p:nvPr>
        </p:nvSpPr>
        <p:spPr>
          <a:xfrm>
            <a:off x="485774" y="708731"/>
            <a:ext cx="35400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98"/>
          <p:cNvSpPr txBox="1">
            <a:spLocks noGrp="1"/>
          </p:cNvSpPr>
          <p:nvPr>
            <p:ph type="body" idx="2"/>
          </p:nvPr>
        </p:nvSpPr>
        <p:spPr>
          <a:xfrm>
            <a:off x="485774" y="1808111"/>
            <a:ext cx="35400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 1 1 1 1">
  <p:cSld name="25_Title and Content_1_1_1_1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9"/>
          <p:cNvSpPr/>
          <p:nvPr/>
        </p:nvSpPr>
        <p:spPr>
          <a:xfrm rot="10800000" flipH="1">
            <a:off x="0" y="-2"/>
            <a:ext cx="4580700" cy="5143500"/>
          </a:xfrm>
          <a:prstGeom prst="rect">
            <a:avLst/>
          </a:prstGeom>
          <a:solidFill>
            <a:srgbClr val="FB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2" name="Google Shape;712;p99"/>
          <p:cNvSpPr txBox="1">
            <a:spLocks noGrp="1"/>
          </p:cNvSpPr>
          <p:nvPr>
            <p:ph type="sldNum" idx="12"/>
          </p:nvPr>
        </p:nvSpPr>
        <p:spPr>
          <a:xfrm>
            <a:off x="658981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99"/>
          <p:cNvSpPr txBox="1">
            <a:spLocks noGrp="1"/>
          </p:cNvSpPr>
          <p:nvPr>
            <p:ph type="body" idx="1"/>
          </p:nvPr>
        </p:nvSpPr>
        <p:spPr>
          <a:xfrm>
            <a:off x="485773" y="296473"/>
            <a:ext cx="2890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99"/>
          <p:cNvSpPr txBox="1">
            <a:spLocks noGrp="1"/>
          </p:cNvSpPr>
          <p:nvPr>
            <p:ph type="title"/>
          </p:nvPr>
        </p:nvSpPr>
        <p:spPr>
          <a:xfrm>
            <a:off x="485774" y="708731"/>
            <a:ext cx="35400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715" name="Google Shape;715;p9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 1">
  <p:cSld name="25_Title and Content_1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0"/>
          <p:cNvSpPr/>
          <p:nvPr/>
        </p:nvSpPr>
        <p:spPr>
          <a:xfrm rot="10800000" flipH="1">
            <a:off x="0" y="-2"/>
            <a:ext cx="4580700" cy="5143500"/>
          </a:xfrm>
          <a:prstGeom prst="rect">
            <a:avLst/>
          </a:prstGeom>
          <a:solidFill>
            <a:srgbClr val="0E0E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8" name="Google Shape;718;p100"/>
          <p:cNvSpPr txBox="1">
            <a:spLocks noGrp="1"/>
          </p:cNvSpPr>
          <p:nvPr>
            <p:ph type="sldNum" idx="12"/>
          </p:nvPr>
        </p:nvSpPr>
        <p:spPr>
          <a:xfrm>
            <a:off x="658981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9" name="Google Shape;719;p100"/>
          <p:cNvSpPr txBox="1">
            <a:spLocks noGrp="1"/>
          </p:cNvSpPr>
          <p:nvPr>
            <p:ph type="body" idx="1"/>
          </p:nvPr>
        </p:nvSpPr>
        <p:spPr>
          <a:xfrm>
            <a:off x="485773" y="296473"/>
            <a:ext cx="2890800" cy="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0" name="Google Shape;720;p100"/>
          <p:cNvSpPr txBox="1">
            <a:spLocks noGrp="1"/>
          </p:cNvSpPr>
          <p:nvPr>
            <p:ph type="title"/>
          </p:nvPr>
        </p:nvSpPr>
        <p:spPr>
          <a:xfrm>
            <a:off x="485774" y="708731"/>
            <a:ext cx="35400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1" name="Google Shape;721;p10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19"/>
            <a:ext cx="484811" cy="12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cons v4 1">
  <p:cSld name="3 icons v2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01"/>
          <p:cNvSpPr txBox="1">
            <a:spLocks noGrp="1"/>
          </p:cNvSpPr>
          <p:nvPr>
            <p:ph type="body" idx="1"/>
          </p:nvPr>
        </p:nvSpPr>
        <p:spPr>
          <a:xfrm>
            <a:off x="6372586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24" name="Google Shape;724;p101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sp>
        <p:nvSpPr>
          <p:cNvPr id="725" name="Google Shape;725;p101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Mono"/>
              <a:buChar char="•"/>
              <a:defRPr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  <p:pic>
        <p:nvPicPr>
          <p:cNvPr id="726" name="Google Shape;726;p10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01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75804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01"/>
          <p:cNvSpPr txBox="1">
            <a:spLocks noGrp="1"/>
          </p:cNvSpPr>
          <p:nvPr>
            <p:ph type="body" idx="3"/>
          </p:nvPr>
        </p:nvSpPr>
        <p:spPr>
          <a:xfrm>
            <a:off x="485774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29" name="Google Shape;729;p101"/>
          <p:cNvSpPr txBox="1">
            <a:spLocks noGrp="1"/>
          </p:cNvSpPr>
          <p:nvPr>
            <p:ph type="body" idx="4"/>
          </p:nvPr>
        </p:nvSpPr>
        <p:spPr>
          <a:xfrm>
            <a:off x="485773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30" name="Google Shape;730;p101"/>
          <p:cNvSpPr txBox="1">
            <a:spLocks noGrp="1"/>
          </p:cNvSpPr>
          <p:nvPr>
            <p:ph type="body" idx="5"/>
          </p:nvPr>
        </p:nvSpPr>
        <p:spPr>
          <a:xfrm>
            <a:off x="3429223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31" name="Google Shape;731;p101"/>
          <p:cNvSpPr txBox="1">
            <a:spLocks noGrp="1"/>
          </p:cNvSpPr>
          <p:nvPr>
            <p:ph type="body" idx="6"/>
          </p:nvPr>
        </p:nvSpPr>
        <p:spPr>
          <a:xfrm>
            <a:off x="3429222" y="2564882"/>
            <a:ext cx="21000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Font typeface="Arial"/>
              <a:buChar char="•"/>
              <a:defRPr sz="12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32" name="Google Shape;732;p101"/>
          <p:cNvSpPr txBox="1">
            <a:spLocks noGrp="1"/>
          </p:cNvSpPr>
          <p:nvPr>
            <p:ph type="body" idx="7"/>
          </p:nvPr>
        </p:nvSpPr>
        <p:spPr>
          <a:xfrm>
            <a:off x="6372587" y="2336351"/>
            <a:ext cx="21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None/>
              <a:defRPr sz="12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3pPr>
            <a:lvl4pPr marL="1828800" lvl="3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33" name="Google Shape;733;p101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s &amp; Charts v3">
  <p:cSld name="3 Charts _1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2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64965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2600"/>
              <a:buFont typeface="Cormorant Garamond Medium"/>
              <a:buNone/>
              <a:defRPr sz="2600">
                <a:solidFill>
                  <a:srgbClr val="05052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02"/>
          <p:cNvSpPr txBox="1">
            <a:spLocks noGrp="1"/>
          </p:cNvSpPr>
          <p:nvPr>
            <p:ph type="body" idx="1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Roboto Mono"/>
              <a:buNone/>
              <a:defRPr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7" name="Google Shape;737;p102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l" rtl="0">
              <a:spcBef>
                <a:spcPts val="0"/>
              </a:spcBef>
              <a:buNone/>
              <a:defRPr sz="700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</a:t>
            </a:r>
            <a:endParaRPr/>
          </a:p>
        </p:txBody>
      </p:sp>
      <p:pic>
        <p:nvPicPr>
          <p:cNvPr id="738" name="Google Shape;738;p1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73" y="4836420"/>
            <a:ext cx="484811" cy="120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9" name="Google Shape;739;p102"/>
          <p:cNvGrpSpPr/>
          <p:nvPr/>
        </p:nvGrpSpPr>
        <p:grpSpPr>
          <a:xfrm>
            <a:off x="484793" y="1714576"/>
            <a:ext cx="8173492" cy="2518500"/>
            <a:chOff x="484800" y="1638376"/>
            <a:chExt cx="8390814" cy="2518500"/>
          </a:xfrm>
        </p:grpSpPr>
        <p:sp>
          <p:nvSpPr>
            <p:cNvPr id="740" name="Google Shape;740;p102"/>
            <p:cNvSpPr/>
            <p:nvPr/>
          </p:nvSpPr>
          <p:spPr>
            <a:xfrm>
              <a:off x="484800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DBDBFF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45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41" name="Google Shape;741;p102"/>
            <p:cNvSpPr/>
            <p:nvPr/>
          </p:nvSpPr>
          <p:spPr>
            <a:xfrm>
              <a:off x="3387657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DBDBFF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45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42" name="Google Shape;742;p102"/>
            <p:cNvSpPr/>
            <p:nvPr/>
          </p:nvSpPr>
          <p:spPr>
            <a:xfrm>
              <a:off x="6290514" y="1638376"/>
              <a:ext cx="2585100" cy="2518500"/>
            </a:xfrm>
            <a:prstGeom prst="roundRect">
              <a:avLst>
                <a:gd name="adj" fmla="val 3234"/>
              </a:avLst>
            </a:prstGeom>
            <a:solidFill>
              <a:srgbClr val="DBDBFF"/>
            </a:solidFill>
            <a:ln>
              <a:noFill/>
            </a:ln>
            <a:effectLst>
              <a:outerShdw blurRad="241300" sx="101000" sy="101000" algn="ctr" rotWithShape="0">
                <a:srgbClr val="000000">
                  <a:alpha val="745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Roboto Light"/>
                <a:buNone/>
              </a:pPr>
              <a:endPara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743" name="Google Shape;743;p102"/>
          <p:cNvSpPr txBox="1">
            <a:spLocks noGrp="1"/>
          </p:cNvSpPr>
          <p:nvPr>
            <p:ph type="body" idx="2"/>
          </p:nvPr>
        </p:nvSpPr>
        <p:spPr>
          <a:xfrm>
            <a:off x="4841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744" name="Google Shape;744;p102"/>
          <p:cNvSpPr txBox="1">
            <a:spLocks noGrp="1"/>
          </p:cNvSpPr>
          <p:nvPr>
            <p:ph type="body" idx="3"/>
          </p:nvPr>
        </p:nvSpPr>
        <p:spPr>
          <a:xfrm>
            <a:off x="3311219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745" name="Google Shape;745;p102"/>
          <p:cNvSpPr txBox="1">
            <a:spLocks noGrp="1"/>
          </p:cNvSpPr>
          <p:nvPr>
            <p:ph type="body" idx="4"/>
          </p:nvPr>
        </p:nvSpPr>
        <p:spPr>
          <a:xfrm>
            <a:off x="6139588" y="1764499"/>
            <a:ext cx="25194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None/>
              <a:defRPr sz="10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2pPr>
            <a:lvl3pPr marL="1371600" lvl="2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3pPr>
            <a:lvl4pPr marL="1828800" lvl="3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4pPr>
            <a:lvl5pPr marL="2286000" lvl="4" indent="-2921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000"/>
              <a:buChar char="•"/>
              <a:defRPr sz="1000"/>
            </a:lvl5pPr>
            <a:lvl6pPr marL="274320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746" name="Google Shape;746;p102"/>
          <p:cNvSpPr txBox="1">
            <a:spLocks noGrp="1"/>
          </p:cNvSpPr>
          <p:nvPr>
            <p:ph type="body" idx="5"/>
          </p:nvPr>
        </p:nvSpPr>
        <p:spPr>
          <a:xfrm>
            <a:off x="484800" y="4342758"/>
            <a:ext cx="55056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None/>
              <a:defRPr sz="6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p102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ono"/>
              <a:buNone/>
              <a:defRPr sz="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Relationship Id="rId48" Type="http://schemas.openxmlformats.org/officeDocument/2006/relationships/image" Target="../media/image5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18.xml"/><Relationship Id="rId21" Type="http://schemas.openxmlformats.org/officeDocument/2006/relationships/slideLayout" Target="../slideLayouts/slideLayout122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63" Type="http://schemas.openxmlformats.org/officeDocument/2006/relationships/slideLayout" Target="../slideLayouts/slideLayout164.xml"/><Relationship Id="rId68" Type="http://schemas.openxmlformats.org/officeDocument/2006/relationships/slideLayout" Target="../slideLayouts/slideLayout169.xml"/><Relationship Id="rId84" Type="http://schemas.openxmlformats.org/officeDocument/2006/relationships/slideLayout" Target="../slideLayouts/slideLayout185.xml"/><Relationship Id="rId89" Type="http://schemas.openxmlformats.org/officeDocument/2006/relationships/slideLayout" Target="../slideLayouts/slideLayout190.xml"/><Relationship Id="rId11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117.xml"/><Relationship Id="rId107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53" Type="http://schemas.openxmlformats.org/officeDocument/2006/relationships/slideLayout" Target="../slideLayouts/slideLayout154.xml"/><Relationship Id="rId58" Type="http://schemas.openxmlformats.org/officeDocument/2006/relationships/slideLayout" Target="../slideLayouts/slideLayout159.xml"/><Relationship Id="rId74" Type="http://schemas.openxmlformats.org/officeDocument/2006/relationships/slideLayout" Target="../slideLayouts/slideLayout175.xml"/><Relationship Id="rId79" Type="http://schemas.openxmlformats.org/officeDocument/2006/relationships/slideLayout" Target="../slideLayouts/slideLayout180.xml"/><Relationship Id="rId102" Type="http://schemas.openxmlformats.org/officeDocument/2006/relationships/slideLayout" Target="../slideLayouts/slideLayout203.xml"/><Relationship Id="rId123" Type="http://schemas.openxmlformats.org/officeDocument/2006/relationships/slideLayout" Target="../slideLayouts/slideLayout224.xml"/><Relationship Id="rId128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106.xml"/><Relationship Id="rId90" Type="http://schemas.openxmlformats.org/officeDocument/2006/relationships/slideLayout" Target="../slideLayouts/slideLayout191.xml"/><Relationship Id="rId95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64" Type="http://schemas.openxmlformats.org/officeDocument/2006/relationships/slideLayout" Target="../slideLayouts/slideLayout165.xml"/><Relationship Id="rId69" Type="http://schemas.openxmlformats.org/officeDocument/2006/relationships/slideLayout" Target="../slideLayouts/slideLayout170.xml"/><Relationship Id="rId113" Type="http://schemas.openxmlformats.org/officeDocument/2006/relationships/slideLayout" Target="../slideLayouts/slideLayout214.xml"/><Relationship Id="rId118" Type="http://schemas.openxmlformats.org/officeDocument/2006/relationships/slideLayout" Target="../slideLayouts/slideLayout219.xml"/><Relationship Id="rId80" Type="http://schemas.openxmlformats.org/officeDocument/2006/relationships/slideLayout" Target="../slideLayouts/slideLayout181.xml"/><Relationship Id="rId85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59" Type="http://schemas.openxmlformats.org/officeDocument/2006/relationships/slideLayout" Target="../slideLayouts/slideLayout160.xml"/><Relationship Id="rId103" Type="http://schemas.openxmlformats.org/officeDocument/2006/relationships/slideLayout" Target="../slideLayouts/slideLayout204.xml"/><Relationship Id="rId108" Type="http://schemas.openxmlformats.org/officeDocument/2006/relationships/slideLayout" Target="../slideLayouts/slideLayout209.xml"/><Relationship Id="rId124" Type="http://schemas.openxmlformats.org/officeDocument/2006/relationships/slideLayout" Target="../slideLayouts/slideLayout225.xml"/><Relationship Id="rId129" Type="http://schemas.openxmlformats.org/officeDocument/2006/relationships/theme" Target="../theme/theme4.xml"/><Relationship Id="rId54" Type="http://schemas.openxmlformats.org/officeDocument/2006/relationships/slideLayout" Target="../slideLayouts/slideLayout155.xml"/><Relationship Id="rId70" Type="http://schemas.openxmlformats.org/officeDocument/2006/relationships/slideLayout" Target="../slideLayouts/slideLayout171.xml"/><Relationship Id="rId75" Type="http://schemas.openxmlformats.org/officeDocument/2006/relationships/slideLayout" Target="../slideLayouts/slideLayout176.xml"/><Relationship Id="rId91" Type="http://schemas.openxmlformats.org/officeDocument/2006/relationships/slideLayout" Target="../slideLayouts/slideLayout192.xml"/><Relationship Id="rId96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49" Type="http://schemas.openxmlformats.org/officeDocument/2006/relationships/slideLayout" Target="../slideLayouts/slideLayout150.xml"/><Relationship Id="rId114" Type="http://schemas.openxmlformats.org/officeDocument/2006/relationships/slideLayout" Target="../slideLayouts/slideLayout215.xml"/><Relationship Id="rId119" Type="http://schemas.openxmlformats.org/officeDocument/2006/relationships/slideLayout" Target="../slideLayouts/slideLayout220.xml"/><Relationship Id="rId44" Type="http://schemas.openxmlformats.org/officeDocument/2006/relationships/slideLayout" Target="../slideLayouts/slideLayout145.xml"/><Relationship Id="rId60" Type="http://schemas.openxmlformats.org/officeDocument/2006/relationships/slideLayout" Target="../slideLayouts/slideLayout161.xml"/><Relationship Id="rId65" Type="http://schemas.openxmlformats.org/officeDocument/2006/relationships/slideLayout" Target="../slideLayouts/slideLayout166.xml"/><Relationship Id="rId81" Type="http://schemas.openxmlformats.org/officeDocument/2006/relationships/slideLayout" Target="../slideLayouts/slideLayout182.xml"/><Relationship Id="rId86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40.xml"/><Relationship Id="rId109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135.xml"/><Relationship Id="rId50" Type="http://schemas.openxmlformats.org/officeDocument/2006/relationships/slideLayout" Target="../slideLayouts/slideLayout151.xml"/><Relationship Id="rId55" Type="http://schemas.openxmlformats.org/officeDocument/2006/relationships/slideLayout" Target="../slideLayouts/slideLayout156.xml"/><Relationship Id="rId76" Type="http://schemas.openxmlformats.org/officeDocument/2006/relationships/slideLayout" Target="../slideLayouts/slideLayout177.xml"/><Relationship Id="rId97" Type="http://schemas.openxmlformats.org/officeDocument/2006/relationships/slideLayout" Target="../slideLayouts/slideLayout198.xml"/><Relationship Id="rId104" Type="http://schemas.openxmlformats.org/officeDocument/2006/relationships/slideLayout" Target="../slideLayouts/slideLayout205.xml"/><Relationship Id="rId120" Type="http://schemas.openxmlformats.org/officeDocument/2006/relationships/slideLayout" Target="../slideLayouts/slideLayout221.xml"/><Relationship Id="rId125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108.xml"/><Relationship Id="rId71" Type="http://schemas.openxmlformats.org/officeDocument/2006/relationships/slideLayout" Target="../slideLayouts/slideLayout172.xml"/><Relationship Id="rId9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66" Type="http://schemas.openxmlformats.org/officeDocument/2006/relationships/slideLayout" Target="../slideLayouts/slideLayout167.xml"/><Relationship Id="rId87" Type="http://schemas.openxmlformats.org/officeDocument/2006/relationships/slideLayout" Target="../slideLayouts/slideLayout188.xml"/><Relationship Id="rId110" Type="http://schemas.openxmlformats.org/officeDocument/2006/relationships/slideLayout" Target="../slideLayouts/slideLayout211.xml"/><Relationship Id="rId115" Type="http://schemas.openxmlformats.org/officeDocument/2006/relationships/slideLayout" Target="../slideLayouts/slideLayout216.xml"/><Relationship Id="rId61" Type="http://schemas.openxmlformats.org/officeDocument/2006/relationships/slideLayout" Target="../slideLayouts/slideLayout162.xml"/><Relationship Id="rId82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56" Type="http://schemas.openxmlformats.org/officeDocument/2006/relationships/slideLayout" Target="../slideLayouts/slideLayout157.xml"/><Relationship Id="rId77" Type="http://schemas.openxmlformats.org/officeDocument/2006/relationships/slideLayout" Target="../slideLayouts/slideLayout178.xml"/><Relationship Id="rId100" Type="http://schemas.openxmlformats.org/officeDocument/2006/relationships/slideLayout" Target="../slideLayouts/slideLayout201.xml"/><Relationship Id="rId105" Type="http://schemas.openxmlformats.org/officeDocument/2006/relationships/slideLayout" Target="../slideLayouts/slideLayout206.xml"/><Relationship Id="rId126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109.xml"/><Relationship Id="rId51" Type="http://schemas.openxmlformats.org/officeDocument/2006/relationships/slideLayout" Target="../slideLayouts/slideLayout152.xml"/><Relationship Id="rId72" Type="http://schemas.openxmlformats.org/officeDocument/2006/relationships/slideLayout" Target="../slideLayouts/slideLayout173.xml"/><Relationship Id="rId93" Type="http://schemas.openxmlformats.org/officeDocument/2006/relationships/slideLayout" Target="../slideLayouts/slideLayout194.xml"/><Relationship Id="rId98" Type="http://schemas.openxmlformats.org/officeDocument/2006/relationships/slideLayout" Target="../slideLayouts/slideLayout199.xml"/><Relationship Id="rId121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26.xml"/><Relationship Id="rId46" Type="http://schemas.openxmlformats.org/officeDocument/2006/relationships/slideLayout" Target="../slideLayouts/slideLayout147.xml"/><Relationship Id="rId67" Type="http://schemas.openxmlformats.org/officeDocument/2006/relationships/slideLayout" Target="../slideLayouts/slideLayout168.xml"/><Relationship Id="rId1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42.xml"/><Relationship Id="rId62" Type="http://schemas.openxmlformats.org/officeDocument/2006/relationships/slideLayout" Target="../slideLayouts/slideLayout163.xml"/><Relationship Id="rId83" Type="http://schemas.openxmlformats.org/officeDocument/2006/relationships/slideLayout" Target="../slideLayouts/slideLayout184.xml"/><Relationship Id="rId88" Type="http://schemas.openxmlformats.org/officeDocument/2006/relationships/slideLayout" Target="../slideLayouts/slideLayout189.xml"/><Relationship Id="rId111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37.xml"/><Relationship Id="rId57" Type="http://schemas.openxmlformats.org/officeDocument/2006/relationships/slideLayout" Target="../slideLayouts/slideLayout158.xml"/><Relationship Id="rId106" Type="http://schemas.openxmlformats.org/officeDocument/2006/relationships/slideLayout" Target="../slideLayouts/slideLayout207.xml"/><Relationship Id="rId127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32.xml"/><Relationship Id="rId52" Type="http://schemas.openxmlformats.org/officeDocument/2006/relationships/slideLayout" Target="../slideLayouts/slideLayout153.xml"/><Relationship Id="rId73" Type="http://schemas.openxmlformats.org/officeDocument/2006/relationships/slideLayout" Target="../slideLayouts/slideLayout174.xml"/><Relationship Id="rId78" Type="http://schemas.openxmlformats.org/officeDocument/2006/relationships/slideLayout" Target="../slideLayouts/slideLayout179.xml"/><Relationship Id="rId94" Type="http://schemas.openxmlformats.org/officeDocument/2006/relationships/slideLayout" Target="../slideLayouts/slideLayout195.xml"/><Relationship Id="rId99" Type="http://schemas.openxmlformats.org/officeDocument/2006/relationships/slideLayout" Target="../slideLayouts/slideLayout200.xml"/><Relationship Id="rId101" Type="http://schemas.openxmlformats.org/officeDocument/2006/relationships/slideLayout" Target="../slideLayouts/slideLayout202.xml"/><Relationship Id="rId122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2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26" Type="http://schemas.openxmlformats.org/officeDocument/2006/relationships/slideLayout" Target="../slideLayouts/slideLayout255.xml"/><Relationship Id="rId39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50.xml"/><Relationship Id="rId34" Type="http://schemas.openxmlformats.org/officeDocument/2006/relationships/slideLayout" Target="../slideLayouts/slideLayout263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9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24" Type="http://schemas.openxmlformats.org/officeDocument/2006/relationships/slideLayout" Target="../slideLayouts/slideLayout253.xml"/><Relationship Id="rId32" Type="http://schemas.openxmlformats.org/officeDocument/2006/relationships/slideLayout" Target="../slideLayouts/slideLayout261.xml"/><Relationship Id="rId37" Type="http://schemas.openxmlformats.org/officeDocument/2006/relationships/slideLayout" Target="../slideLayouts/slideLayout266.xml"/><Relationship Id="rId40" Type="http://schemas.openxmlformats.org/officeDocument/2006/relationships/theme" Target="../theme/theme5.xml"/><Relationship Id="rId45" Type="http://schemas.openxmlformats.org/officeDocument/2006/relationships/image" Target="../media/image5.png"/><Relationship Id="rId5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52.xml"/><Relationship Id="rId28" Type="http://schemas.openxmlformats.org/officeDocument/2006/relationships/slideLayout" Target="../slideLayouts/slideLayout257.xml"/><Relationship Id="rId36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39.xml"/><Relationship Id="rId19" Type="http://schemas.openxmlformats.org/officeDocument/2006/relationships/slideLayout" Target="../slideLayouts/slideLayout248.xml"/><Relationship Id="rId31" Type="http://schemas.openxmlformats.org/officeDocument/2006/relationships/slideLayout" Target="../slideLayouts/slideLayout260.xml"/><Relationship Id="rId44" Type="http://schemas.openxmlformats.org/officeDocument/2006/relationships/image" Target="../media/image4.png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Relationship Id="rId27" Type="http://schemas.openxmlformats.org/officeDocument/2006/relationships/slideLayout" Target="../slideLayouts/slideLayout256.xml"/><Relationship Id="rId30" Type="http://schemas.openxmlformats.org/officeDocument/2006/relationships/slideLayout" Target="../slideLayouts/slideLayout259.xml"/><Relationship Id="rId35" Type="http://schemas.openxmlformats.org/officeDocument/2006/relationships/slideLayout" Target="../slideLayouts/slideLayout264.xml"/><Relationship Id="rId43" Type="http://schemas.openxmlformats.org/officeDocument/2006/relationships/image" Target="../media/image3.png"/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5" Type="http://schemas.openxmlformats.org/officeDocument/2006/relationships/slideLayout" Target="../slideLayouts/slideLayout254.xml"/><Relationship Id="rId33" Type="http://schemas.openxmlformats.org/officeDocument/2006/relationships/slideLayout" Target="../slideLayouts/slideLayout262.xml"/><Relationship Id="rId38" Type="http://schemas.openxmlformats.org/officeDocument/2006/relationships/slideLayout" Target="../slideLayouts/slideLayout267.xml"/><Relationship Id="rId20" Type="http://schemas.openxmlformats.org/officeDocument/2006/relationships/slideLayout" Target="../slideLayouts/slideLayout249.xml"/><Relationship Id="rId4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F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 SemiBold"/>
              <a:buNone/>
              <a:defRPr sz="28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686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4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>
          <a:blip r:embed="rId4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10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340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69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583049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75" y="-707650"/>
            <a:ext cx="643750" cy="1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7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3300"/>
              <a:buFont typeface="Cormorant Garamond Medium"/>
              <a:buNone/>
              <a:defRPr sz="3300" b="0" i="0" u="none" strike="noStrike" cap="none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13" name="Google Shape;313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14" name="Google Shape;314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15" name="Google Shape;315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527"/>
              </a:buClr>
              <a:buSzPts val="3300"/>
              <a:buFont typeface="Cormorant Garamond Medium"/>
              <a:buNone/>
              <a:defRPr sz="3300" b="0" i="0" u="none" strike="noStrike" cap="none">
                <a:solidFill>
                  <a:srgbClr val="050527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10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marR="0" lvl="0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29845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rgbClr val="05052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74" name="Google Shape;774;p10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75" name="Google Shape;775;p1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76" name="Google Shape;776;p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  <p:sldLayoutId id="2147483790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796" r:id="rId48"/>
    <p:sldLayoutId id="2147483797" r:id="rId49"/>
    <p:sldLayoutId id="2147483798" r:id="rId50"/>
    <p:sldLayoutId id="2147483799" r:id="rId51"/>
    <p:sldLayoutId id="2147483800" r:id="rId52"/>
    <p:sldLayoutId id="2147483801" r:id="rId53"/>
    <p:sldLayoutId id="2147483802" r:id="rId54"/>
    <p:sldLayoutId id="2147483803" r:id="rId55"/>
    <p:sldLayoutId id="2147483804" r:id="rId56"/>
    <p:sldLayoutId id="2147483805" r:id="rId57"/>
    <p:sldLayoutId id="2147483806" r:id="rId58"/>
    <p:sldLayoutId id="2147483807" r:id="rId59"/>
    <p:sldLayoutId id="2147483808" r:id="rId60"/>
    <p:sldLayoutId id="2147483809" r:id="rId61"/>
    <p:sldLayoutId id="2147483810" r:id="rId62"/>
    <p:sldLayoutId id="2147483811" r:id="rId63"/>
    <p:sldLayoutId id="2147483812" r:id="rId64"/>
    <p:sldLayoutId id="2147483813" r:id="rId65"/>
    <p:sldLayoutId id="2147483814" r:id="rId66"/>
    <p:sldLayoutId id="2147483815" r:id="rId67"/>
    <p:sldLayoutId id="2147483816" r:id="rId68"/>
    <p:sldLayoutId id="2147483817" r:id="rId69"/>
    <p:sldLayoutId id="2147483818" r:id="rId70"/>
    <p:sldLayoutId id="2147483819" r:id="rId71"/>
    <p:sldLayoutId id="2147483820" r:id="rId72"/>
    <p:sldLayoutId id="2147483821" r:id="rId73"/>
    <p:sldLayoutId id="2147483822" r:id="rId74"/>
    <p:sldLayoutId id="2147483823" r:id="rId75"/>
    <p:sldLayoutId id="2147483824" r:id="rId76"/>
    <p:sldLayoutId id="2147483825" r:id="rId77"/>
    <p:sldLayoutId id="2147483826" r:id="rId78"/>
    <p:sldLayoutId id="2147483827" r:id="rId79"/>
    <p:sldLayoutId id="2147483828" r:id="rId80"/>
    <p:sldLayoutId id="2147483829" r:id="rId81"/>
    <p:sldLayoutId id="2147483830" r:id="rId82"/>
    <p:sldLayoutId id="2147483831" r:id="rId83"/>
    <p:sldLayoutId id="2147483832" r:id="rId84"/>
    <p:sldLayoutId id="2147483833" r:id="rId85"/>
    <p:sldLayoutId id="2147483834" r:id="rId86"/>
    <p:sldLayoutId id="2147483835" r:id="rId87"/>
    <p:sldLayoutId id="2147483836" r:id="rId88"/>
    <p:sldLayoutId id="2147483837" r:id="rId89"/>
    <p:sldLayoutId id="2147483838" r:id="rId90"/>
    <p:sldLayoutId id="2147483839" r:id="rId91"/>
    <p:sldLayoutId id="2147483840" r:id="rId92"/>
    <p:sldLayoutId id="2147483841" r:id="rId93"/>
    <p:sldLayoutId id="2147483842" r:id="rId94"/>
    <p:sldLayoutId id="2147483843" r:id="rId95"/>
    <p:sldLayoutId id="2147483844" r:id="rId96"/>
    <p:sldLayoutId id="2147483845" r:id="rId97"/>
    <p:sldLayoutId id="2147483846" r:id="rId98"/>
    <p:sldLayoutId id="2147483847" r:id="rId99"/>
    <p:sldLayoutId id="2147483848" r:id="rId100"/>
    <p:sldLayoutId id="2147483849" r:id="rId101"/>
    <p:sldLayoutId id="2147483850" r:id="rId102"/>
    <p:sldLayoutId id="2147483851" r:id="rId103"/>
    <p:sldLayoutId id="2147483852" r:id="rId104"/>
    <p:sldLayoutId id="2147483853" r:id="rId105"/>
    <p:sldLayoutId id="2147483854" r:id="rId106"/>
    <p:sldLayoutId id="2147483855" r:id="rId107"/>
    <p:sldLayoutId id="2147483856" r:id="rId108"/>
    <p:sldLayoutId id="2147483857" r:id="rId109"/>
    <p:sldLayoutId id="2147483858" r:id="rId110"/>
    <p:sldLayoutId id="2147483859" r:id="rId111"/>
    <p:sldLayoutId id="2147483860" r:id="rId112"/>
    <p:sldLayoutId id="2147483861" r:id="rId113"/>
    <p:sldLayoutId id="2147483862" r:id="rId114"/>
    <p:sldLayoutId id="2147483863" r:id="rId115"/>
    <p:sldLayoutId id="2147483864" r:id="rId116"/>
    <p:sldLayoutId id="2147483865" r:id="rId117"/>
    <p:sldLayoutId id="2147483866" r:id="rId118"/>
    <p:sldLayoutId id="2147483867" r:id="rId119"/>
    <p:sldLayoutId id="2147483868" r:id="rId120"/>
    <p:sldLayoutId id="2147483869" r:id="rId121"/>
    <p:sldLayoutId id="2147483870" r:id="rId122"/>
    <p:sldLayoutId id="2147483871" r:id="rId123"/>
    <p:sldLayoutId id="2147483872" r:id="rId124"/>
    <p:sldLayoutId id="2147483873" r:id="rId125"/>
    <p:sldLayoutId id="2147483874" r:id="rId126"/>
    <p:sldLayoutId id="2147483875" r:id="rId127"/>
    <p:sldLayoutId id="2147483876" r:id="rId1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F6"/>
        </a:solidFill>
        <a:effectLst/>
      </p:bgPr>
    </p:bg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234"/>
          <p:cNvSpPr txBox="1">
            <a:spLocks noGrp="1"/>
          </p:cNvSpPr>
          <p:nvPr>
            <p:ph type="title"/>
          </p:nvPr>
        </p:nvSpPr>
        <p:spPr>
          <a:xfrm>
            <a:off x="352475" y="271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morant Garamond SemiBold"/>
              <a:buNone/>
              <a:defRPr sz="28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3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9pPr>
          </a:lstStyle>
          <a:p>
            <a:endParaRPr/>
          </a:p>
        </p:txBody>
      </p:sp>
      <p:sp>
        <p:nvSpPr>
          <p:cNvPr id="2061" name="Google Shape;2061;p234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6862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062" name="Google Shape;2062;p234"/>
          <p:cNvPicPr preferRelativeResize="0"/>
          <p:nvPr/>
        </p:nvPicPr>
        <p:blipFill>
          <a:blip r:embed="rId4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234"/>
          <p:cNvPicPr preferRelativeResize="0"/>
          <p:nvPr/>
        </p:nvPicPr>
        <p:blipFill>
          <a:blip r:embed="rId4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510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Google Shape;2064;p234"/>
          <p:cNvPicPr preferRelativeResize="0"/>
          <p:nvPr/>
        </p:nvPicPr>
        <p:blipFill>
          <a:blip r:embed="rId4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340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Google Shape;2065;p234"/>
          <p:cNvPicPr preferRelativeResize="0"/>
          <p:nvPr/>
        </p:nvPicPr>
        <p:blipFill>
          <a:blip r:embed="rId4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69" y="-707976"/>
            <a:ext cx="646415" cy="1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Google Shape;2066;p234"/>
          <p:cNvPicPr preferRelativeResize="0"/>
          <p:nvPr/>
        </p:nvPicPr>
        <p:blipFill>
          <a:blip r:embed="rId4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75" y="-707650"/>
            <a:ext cx="643750" cy="159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  <p:sldLayoutId id="2147483913" r:id="rId37"/>
    <p:sldLayoutId id="2147483914" r:id="rId38"/>
    <p:sldLayoutId id="2147483915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80">
          <p15:clr>
            <a:srgbClr val="EA4335"/>
          </p15:clr>
        </p15:guide>
        <p15:guide id="4" orient="horz" pos="7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274"/>
          <p:cNvSpPr txBox="1">
            <a:spLocks noGrp="1"/>
          </p:cNvSpPr>
          <p:nvPr>
            <p:ph type="title"/>
          </p:nvPr>
        </p:nvSpPr>
        <p:spPr>
          <a:xfrm>
            <a:off x="1626075" y="2178025"/>
            <a:ext cx="6016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 b="1">
                <a:latin typeface="Playfair Display"/>
                <a:ea typeface="Playfair Display"/>
                <a:cs typeface="Playfair Display"/>
                <a:sym typeface="Playfair Display"/>
              </a:rPr>
              <a:t>Oscar Insurance Company</a:t>
            </a:r>
            <a:endParaRPr sz="35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Presentation to the Arkansas Health and Economic Outcomes </a:t>
            </a:r>
            <a:endParaRPr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Accountability Oversight Advisory Panel</a:t>
            </a:r>
            <a:endParaRPr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August 25, 2021</a:t>
            </a:r>
            <a:endParaRPr sz="13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96" name="Google Shape;2296;p274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</a:rPr>
              <a:t>1</a:t>
            </a:fld>
            <a:r>
              <a:rPr lang="en" sz="700">
                <a:solidFill>
                  <a:schemeClr val="lt1"/>
                </a:solidFill>
              </a:rPr>
              <a:t> 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2297" name="Google Shape;2297;p274"/>
          <p:cNvSpPr txBox="1"/>
          <p:nvPr/>
        </p:nvSpPr>
        <p:spPr>
          <a:xfrm>
            <a:off x="498875" y="3673725"/>
            <a:ext cx="35676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Presented by: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Alyssa Canter, Director, Government Affairs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Tamara Ward, VP, Central Region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Dr. Meera Atkins, Central Region Medical Director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283"/>
          <p:cNvSpPr txBox="1">
            <a:spLocks noGrp="1"/>
          </p:cNvSpPr>
          <p:nvPr>
            <p:ph type="title"/>
          </p:nvPr>
        </p:nvSpPr>
        <p:spPr>
          <a:xfrm>
            <a:off x="337450" y="312500"/>
            <a:ext cx="8468100" cy="5622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Oscars clinical &amp; population health programs encompass 4 areas of focus that provide an integrated approach to member care</a:t>
            </a:r>
            <a:r>
              <a:rPr lang="en" sz="250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2500" strike="sngStrike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24" name="Google Shape;2724;p283"/>
          <p:cNvSpPr/>
          <p:nvPr/>
        </p:nvSpPr>
        <p:spPr>
          <a:xfrm>
            <a:off x="510050" y="1673100"/>
            <a:ext cx="1988700" cy="908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Keeping members healthy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5" name="Google Shape;2725;p283"/>
          <p:cNvSpPr/>
          <p:nvPr/>
        </p:nvSpPr>
        <p:spPr>
          <a:xfrm>
            <a:off x="510050" y="2789900"/>
            <a:ext cx="1988700" cy="908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Managing members with emerging risk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6" name="Google Shape;2726;p283"/>
          <p:cNvSpPr/>
          <p:nvPr/>
        </p:nvSpPr>
        <p:spPr>
          <a:xfrm>
            <a:off x="2683800" y="1673175"/>
            <a:ext cx="1988700" cy="908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Acute &amp; Chronic Condition Management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7" name="Google Shape;2727;p283"/>
          <p:cNvSpPr/>
          <p:nvPr/>
        </p:nvSpPr>
        <p:spPr>
          <a:xfrm>
            <a:off x="2683800" y="2789900"/>
            <a:ext cx="1988700" cy="908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Patient Safety and Outcomes across settings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8" name="Google Shape;2728;p283"/>
          <p:cNvSpPr/>
          <p:nvPr/>
        </p:nvSpPr>
        <p:spPr>
          <a:xfrm>
            <a:off x="-500" y="4250450"/>
            <a:ext cx="9144000" cy="507300"/>
          </a:xfrm>
          <a:prstGeom prst="rect">
            <a:avLst/>
          </a:prstGeom>
          <a:solidFill>
            <a:srgbClr val="1581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By combining our innovative programs, industry leading member engagement and health &amp; economic independence incentives we are able to improve the lives of the members we serve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9" name="Google Shape;2729;p2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525" y="1211050"/>
            <a:ext cx="3044977" cy="29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0" name="Google Shape;2730;p283"/>
          <p:cNvSpPr txBox="1">
            <a:spLocks noGrp="1"/>
          </p:cNvSpPr>
          <p:nvPr>
            <p:ph type="sldNum" idx="12"/>
          </p:nvPr>
        </p:nvSpPr>
        <p:spPr>
          <a:xfrm>
            <a:off x="8659200" y="4937700"/>
            <a:ext cx="484800" cy="1446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Playfair Display"/>
                <a:ea typeface="Playfair Display"/>
                <a:cs typeface="Playfair Display"/>
                <a:sym typeface="Playfair Display"/>
              </a:rPr>
              <a:t>10</a:t>
            </a:fld>
            <a:endParaRPr sz="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31" name="Google Shape;2731;p283"/>
          <p:cNvSpPr/>
          <p:nvPr/>
        </p:nvSpPr>
        <p:spPr>
          <a:xfrm>
            <a:off x="460975" y="4833950"/>
            <a:ext cx="679200" cy="23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84"/>
          <p:cNvSpPr txBox="1">
            <a:spLocks noGrp="1"/>
          </p:cNvSpPr>
          <p:nvPr>
            <p:ph type="title"/>
          </p:nvPr>
        </p:nvSpPr>
        <p:spPr>
          <a:xfrm>
            <a:off x="463050" y="1406875"/>
            <a:ext cx="8217900" cy="20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rPr lang="en" sz="4600" b="1">
                <a:latin typeface="Cormorant Garamond"/>
                <a:ea typeface="Cormorant Garamond"/>
                <a:cs typeface="Cormorant Garamond"/>
                <a:sym typeface="Cormorant Garamond"/>
              </a:rPr>
              <a:t>Thank you </a:t>
            </a:r>
            <a:endParaRPr sz="4600" b="1"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2737" name="Google Shape;2737;p284"/>
          <p:cNvSpPr txBox="1">
            <a:spLocks noGrp="1"/>
          </p:cNvSpPr>
          <p:nvPr>
            <p:ph type="ftr" idx="11"/>
          </p:nvPr>
        </p:nvSpPr>
        <p:spPr>
          <a:xfrm>
            <a:off x="7906119" y="4773625"/>
            <a:ext cx="848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738" name="Google Shape;2738;p2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275"/>
          <p:cNvSpPr txBox="1">
            <a:spLocks noGrp="1"/>
          </p:cNvSpPr>
          <p:nvPr>
            <p:ph type="ftr" idx="11"/>
          </p:nvPr>
        </p:nvSpPr>
        <p:spPr>
          <a:xfrm>
            <a:off x="52877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Roboto Mono"/>
              <a:buNone/>
            </a:pPr>
            <a:r>
              <a:rPr lang="en" sz="700" b="0" i="0" u="none" strike="noStrike" cap="none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 b="0" i="0" u="none" strike="noStrike" cap="none">
              <a:solidFill>
                <a:srgbClr val="44546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303" name="Google Shape;2303;p275"/>
          <p:cNvSpPr txBox="1">
            <a:spLocks noGrp="1"/>
          </p:cNvSpPr>
          <p:nvPr>
            <p:ph type="sldNum" idx="12"/>
          </p:nvPr>
        </p:nvSpPr>
        <p:spPr>
          <a:xfrm>
            <a:off x="84363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rPr>
              <a:t>2</a:t>
            </a:fld>
            <a:r>
              <a:rPr lang="en" sz="700" b="0" i="0" u="none" strike="noStrike" cap="none">
                <a:solidFill>
                  <a:srgbClr val="4F5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700" b="0" i="0" u="none" strike="noStrike" cap="none">
              <a:solidFill>
                <a:srgbClr val="4F5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4" name="Google Shape;2304;p275"/>
          <p:cNvSpPr/>
          <p:nvPr/>
        </p:nvSpPr>
        <p:spPr>
          <a:xfrm>
            <a:off x="484800" y="1312500"/>
            <a:ext cx="8173500" cy="2518500"/>
          </a:xfrm>
          <a:prstGeom prst="roundRect">
            <a:avLst>
              <a:gd name="adj" fmla="val 3234"/>
            </a:avLst>
          </a:prstGeom>
          <a:solidFill>
            <a:srgbClr val="DBDBFF"/>
          </a:solidFill>
          <a:ln>
            <a:noFill/>
          </a:ln>
          <a:effectLst>
            <a:outerShdw blurRad="241300" sx="101000" sy="101000" algn="ctr" rotWithShape="0">
              <a:srgbClr val="000000">
                <a:alpha val="588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None/>
            </a:pP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05" name="Google Shape;2305;p275"/>
          <p:cNvSpPr txBox="1"/>
          <p:nvPr/>
        </p:nvSpPr>
        <p:spPr>
          <a:xfrm>
            <a:off x="884125" y="1501900"/>
            <a:ext cx="75522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2C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Founded in 2012, Oscar is a health insurance company built around a full stack technology platform, strong provider partnerships, and a relentless </a:t>
            </a:r>
            <a:r>
              <a:rPr lang="en" sz="2600" b="1">
                <a:solidFill>
                  <a:srgbClr val="002CA6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focus on serving our members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. </a:t>
            </a: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06" name="Google Shape;2306;p275"/>
          <p:cNvSpPr/>
          <p:nvPr/>
        </p:nvSpPr>
        <p:spPr>
          <a:xfrm>
            <a:off x="3323875" y="4646125"/>
            <a:ext cx="2511000" cy="401400"/>
          </a:xfrm>
          <a:prstGeom prst="rect">
            <a:avLst/>
          </a:prstGeom>
          <a:solidFill>
            <a:srgbClr val="FBFA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p276"/>
          <p:cNvSpPr txBox="1"/>
          <p:nvPr/>
        </p:nvSpPr>
        <p:spPr>
          <a:xfrm>
            <a:off x="5275736" y="4535106"/>
            <a:ext cx="1476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State, New Counties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2" name="Google Shape;2312;p276"/>
          <p:cNvSpPr txBox="1"/>
          <p:nvPr/>
        </p:nvSpPr>
        <p:spPr>
          <a:xfrm>
            <a:off x="7443423" y="4239517"/>
            <a:ext cx="1476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County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3" name="Google Shape;2313;p276"/>
          <p:cNvSpPr/>
          <p:nvPr/>
        </p:nvSpPr>
        <p:spPr>
          <a:xfrm>
            <a:off x="8020219" y="1981476"/>
            <a:ext cx="559678" cy="428294"/>
          </a:xfrm>
          <a:custGeom>
            <a:avLst/>
            <a:gdLst/>
            <a:ahLst/>
            <a:cxnLst/>
            <a:rect l="l" t="t" r="r" b="b"/>
            <a:pathLst>
              <a:path w="466" h="356" extrusionOk="0">
                <a:moveTo>
                  <a:pt x="444" y="296"/>
                </a:moveTo>
                <a:cubicBezTo>
                  <a:pt x="439" y="297"/>
                  <a:pt x="438" y="300"/>
                  <a:pt x="434" y="303"/>
                </a:cubicBezTo>
                <a:cubicBezTo>
                  <a:pt x="432" y="307"/>
                  <a:pt x="428" y="310"/>
                  <a:pt x="424" y="309"/>
                </a:cubicBezTo>
                <a:cubicBezTo>
                  <a:pt x="424" y="305"/>
                  <a:pt x="430" y="300"/>
                  <a:pt x="433" y="297"/>
                </a:cubicBezTo>
                <a:cubicBezTo>
                  <a:pt x="436" y="294"/>
                  <a:pt x="444" y="289"/>
                  <a:pt x="442" y="284"/>
                </a:cubicBezTo>
                <a:cubicBezTo>
                  <a:pt x="439" y="282"/>
                  <a:pt x="436" y="287"/>
                  <a:pt x="435" y="289"/>
                </a:cubicBezTo>
                <a:cubicBezTo>
                  <a:pt x="432" y="292"/>
                  <a:pt x="429" y="293"/>
                  <a:pt x="426" y="295"/>
                </a:cubicBezTo>
                <a:cubicBezTo>
                  <a:pt x="424" y="297"/>
                  <a:pt x="422" y="299"/>
                  <a:pt x="419" y="300"/>
                </a:cubicBezTo>
                <a:cubicBezTo>
                  <a:pt x="416" y="301"/>
                  <a:pt x="413" y="302"/>
                  <a:pt x="411" y="302"/>
                </a:cubicBezTo>
                <a:cubicBezTo>
                  <a:pt x="407" y="303"/>
                  <a:pt x="405" y="303"/>
                  <a:pt x="402" y="305"/>
                </a:cubicBezTo>
                <a:cubicBezTo>
                  <a:pt x="400" y="307"/>
                  <a:pt x="398" y="310"/>
                  <a:pt x="395" y="312"/>
                </a:cubicBezTo>
                <a:cubicBezTo>
                  <a:pt x="390" y="316"/>
                  <a:pt x="385" y="312"/>
                  <a:pt x="379" y="314"/>
                </a:cubicBezTo>
                <a:cubicBezTo>
                  <a:pt x="373" y="318"/>
                  <a:pt x="375" y="327"/>
                  <a:pt x="366" y="324"/>
                </a:cubicBezTo>
                <a:cubicBezTo>
                  <a:pt x="366" y="321"/>
                  <a:pt x="369" y="317"/>
                  <a:pt x="370" y="314"/>
                </a:cubicBezTo>
                <a:cubicBezTo>
                  <a:pt x="371" y="313"/>
                  <a:pt x="371" y="312"/>
                  <a:pt x="372" y="311"/>
                </a:cubicBezTo>
                <a:cubicBezTo>
                  <a:pt x="353" y="233"/>
                  <a:pt x="353" y="233"/>
                  <a:pt x="353" y="233"/>
                </a:cubicBezTo>
                <a:cubicBezTo>
                  <a:pt x="353" y="233"/>
                  <a:pt x="354" y="233"/>
                  <a:pt x="354" y="232"/>
                </a:cubicBezTo>
                <a:cubicBezTo>
                  <a:pt x="354" y="231"/>
                  <a:pt x="354" y="230"/>
                  <a:pt x="354" y="229"/>
                </a:cubicBezTo>
                <a:cubicBezTo>
                  <a:pt x="354" y="227"/>
                  <a:pt x="354" y="225"/>
                  <a:pt x="354" y="223"/>
                </a:cubicBezTo>
                <a:cubicBezTo>
                  <a:pt x="355" y="219"/>
                  <a:pt x="356" y="215"/>
                  <a:pt x="356" y="211"/>
                </a:cubicBezTo>
                <a:cubicBezTo>
                  <a:pt x="356" y="201"/>
                  <a:pt x="357" y="191"/>
                  <a:pt x="355" y="181"/>
                </a:cubicBezTo>
                <a:cubicBezTo>
                  <a:pt x="355" y="181"/>
                  <a:pt x="355" y="181"/>
                  <a:pt x="355" y="181"/>
                </a:cubicBezTo>
                <a:cubicBezTo>
                  <a:pt x="355" y="181"/>
                  <a:pt x="355" y="181"/>
                  <a:pt x="355" y="181"/>
                </a:cubicBezTo>
                <a:cubicBezTo>
                  <a:pt x="355" y="178"/>
                  <a:pt x="354" y="177"/>
                  <a:pt x="354" y="175"/>
                </a:cubicBezTo>
                <a:cubicBezTo>
                  <a:pt x="354" y="173"/>
                  <a:pt x="354" y="171"/>
                  <a:pt x="354" y="169"/>
                </a:cubicBezTo>
                <a:cubicBezTo>
                  <a:pt x="353" y="165"/>
                  <a:pt x="354" y="161"/>
                  <a:pt x="353" y="157"/>
                </a:cubicBezTo>
                <a:cubicBezTo>
                  <a:pt x="353" y="153"/>
                  <a:pt x="351" y="149"/>
                  <a:pt x="350" y="145"/>
                </a:cubicBezTo>
                <a:cubicBezTo>
                  <a:pt x="349" y="143"/>
                  <a:pt x="348" y="141"/>
                  <a:pt x="348" y="139"/>
                </a:cubicBezTo>
                <a:cubicBezTo>
                  <a:pt x="348" y="138"/>
                  <a:pt x="348" y="137"/>
                  <a:pt x="348" y="136"/>
                </a:cubicBezTo>
                <a:cubicBezTo>
                  <a:pt x="347" y="135"/>
                  <a:pt x="347" y="134"/>
                  <a:pt x="346" y="133"/>
                </a:cubicBezTo>
                <a:cubicBezTo>
                  <a:pt x="344" y="129"/>
                  <a:pt x="342" y="126"/>
                  <a:pt x="341" y="122"/>
                </a:cubicBezTo>
                <a:cubicBezTo>
                  <a:pt x="339" y="118"/>
                  <a:pt x="336" y="115"/>
                  <a:pt x="334" y="111"/>
                </a:cubicBezTo>
                <a:cubicBezTo>
                  <a:pt x="333" y="109"/>
                  <a:pt x="333" y="107"/>
                  <a:pt x="333" y="105"/>
                </a:cubicBezTo>
                <a:cubicBezTo>
                  <a:pt x="333" y="99"/>
                  <a:pt x="333" y="99"/>
                  <a:pt x="333" y="99"/>
                </a:cubicBezTo>
                <a:cubicBezTo>
                  <a:pt x="333" y="96"/>
                  <a:pt x="333" y="94"/>
                  <a:pt x="333" y="92"/>
                </a:cubicBezTo>
                <a:cubicBezTo>
                  <a:pt x="333" y="90"/>
                  <a:pt x="333" y="87"/>
                  <a:pt x="333" y="85"/>
                </a:cubicBezTo>
                <a:cubicBezTo>
                  <a:pt x="331" y="78"/>
                  <a:pt x="328" y="70"/>
                  <a:pt x="330" y="62"/>
                </a:cubicBezTo>
                <a:cubicBezTo>
                  <a:pt x="331" y="60"/>
                  <a:pt x="332" y="59"/>
                  <a:pt x="332" y="57"/>
                </a:cubicBezTo>
                <a:cubicBezTo>
                  <a:pt x="332" y="55"/>
                  <a:pt x="332" y="53"/>
                  <a:pt x="332" y="52"/>
                </a:cubicBezTo>
                <a:cubicBezTo>
                  <a:pt x="333" y="51"/>
                  <a:pt x="333" y="50"/>
                  <a:pt x="334" y="49"/>
                </a:cubicBezTo>
                <a:cubicBezTo>
                  <a:pt x="334" y="48"/>
                  <a:pt x="334" y="47"/>
                  <a:pt x="334" y="46"/>
                </a:cubicBezTo>
                <a:cubicBezTo>
                  <a:pt x="334" y="44"/>
                  <a:pt x="333" y="42"/>
                  <a:pt x="333" y="41"/>
                </a:cubicBezTo>
                <a:cubicBezTo>
                  <a:pt x="332" y="39"/>
                  <a:pt x="330" y="37"/>
                  <a:pt x="329" y="34"/>
                </a:cubicBezTo>
                <a:cubicBezTo>
                  <a:pt x="329" y="33"/>
                  <a:pt x="329" y="31"/>
                  <a:pt x="329" y="29"/>
                </a:cubicBezTo>
                <a:cubicBezTo>
                  <a:pt x="329" y="26"/>
                  <a:pt x="328" y="24"/>
                  <a:pt x="327" y="21"/>
                </a:cubicBezTo>
                <a:cubicBezTo>
                  <a:pt x="325" y="17"/>
                  <a:pt x="326" y="13"/>
                  <a:pt x="325" y="10"/>
                </a:cubicBezTo>
                <a:cubicBezTo>
                  <a:pt x="325" y="7"/>
                  <a:pt x="324" y="3"/>
                  <a:pt x="324" y="0"/>
                </a:cubicBezTo>
                <a:cubicBezTo>
                  <a:pt x="313" y="2"/>
                  <a:pt x="302" y="5"/>
                  <a:pt x="291" y="7"/>
                </a:cubicBezTo>
                <a:cubicBezTo>
                  <a:pt x="278" y="10"/>
                  <a:pt x="265" y="13"/>
                  <a:pt x="252" y="16"/>
                </a:cubicBezTo>
                <a:cubicBezTo>
                  <a:pt x="247" y="17"/>
                  <a:pt x="242" y="18"/>
                  <a:pt x="236" y="19"/>
                </a:cubicBezTo>
                <a:cubicBezTo>
                  <a:pt x="235" y="21"/>
                  <a:pt x="233" y="22"/>
                  <a:pt x="231" y="24"/>
                </a:cubicBezTo>
                <a:cubicBezTo>
                  <a:pt x="229" y="26"/>
                  <a:pt x="228" y="28"/>
                  <a:pt x="226" y="30"/>
                </a:cubicBezTo>
                <a:cubicBezTo>
                  <a:pt x="219" y="37"/>
                  <a:pt x="212" y="43"/>
                  <a:pt x="205" y="50"/>
                </a:cubicBezTo>
                <a:cubicBezTo>
                  <a:pt x="202" y="54"/>
                  <a:pt x="199" y="59"/>
                  <a:pt x="195" y="63"/>
                </a:cubicBezTo>
                <a:cubicBezTo>
                  <a:pt x="192" y="66"/>
                  <a:pt x="189" y="69"/>
                  <a:pt x="188" y="73"/>
                </a:cubicBezTo>
                <a:cubicBezTo>
                  <a:pt x="187" y="75"/>
                  <a:pt x="188" y="78"/>
                  <a:pt x="188" y="79"/>
                </a:cubicBezTo>
                <a:cubicBezTo>
                  <a:pt x="188" y="86"/>
                  <a:pt x="185" y="91"/>
                  <a:pt x="179" y="94"/>
                </a:cubicBezTo>
                <a:cubicBezTo>
                  <a:pt x="175" y="97"/>
                  <a:pt x="172" y="100"/>
                  <a:pt x="169" y="104"/>
                </a:cubicBezTo>
                <a:cubicBezTo>
                  <a:pt x="166" y="106"/>
                  <a:pt x="156" y="111"/>
                  <a:pt x="157" y="115"/>
                </a:cubicBezTo>
                <a:cubicBezTo>
                  <a:pt x="158" y="120"/>
                  <a:pt x="166" y="115"/>
                  <a:pt x="168" y="113"/>
                </a:cubicBezTo>
                <a:cubicBezTo>
                  <a:pt x="172" y="110"/>
                  <a:pt x="173" y="106"/>
                  <a:pt x="179" y="107"/>
                </a:cubicBezTo>
                <a:cubicBezTo>
                  <a:pt x="179" y="109"/>
                  <a:pt x="179" y="111"/>
                  <a:pt x="179" y="112"/>
                </a:cubicBezTo>
                <a:cubicBezTo>
                  <a:pt x="177" y="120"/>
                  <a:pt x="170" y="122"/>
                  <a:pt x="173" y="130"/>
                </a:cubicBezTo>
                <a:cubicBezTo>
                  <a:pt x="175" y="138"/>
                  <a:pt x="178" y="143"/>
                  <a:pt x="170" y="149"/>
                </a:cubicBezTo>
                <a:cubicBezTo>
                  <a:pt x="164" y="153"/>
                  <a:pt x="158" y="155"/>
                  <a:pt x="155" y="162"/>
                </a:cubicBezTo>
                <a:cubicBezTo>
                  <a:pt x="151" y="168"/>
                  <a:pt x="150" y="174"/>
                  <a:pt x="141" y="174"/>
                </a:cubicBezTo>
                <a:cubicBezTo>
                  <a:pt x="138" y="173"/>
                  <a:pt x="134" y="173"/>
                  <a:pt x="131" y="173"/>
                </a:cubicBezTo>
                <a:cubicBezTo>
                  <a:pt x="128" y="174"/>
                  <a:pt x="125" y="176"/>
                  <a:pt x="122" y="178"/>
                </a:cubicBezTo>
                <a:cubicBezTo>
                  <a:pt x="116" y="181"/>
                  <a:pt x="108" y="184"/>
                  <a:pt x="101" y="182"/>
                </a:cubicBezTo>
                <a:cubicBezTo>
                  <a:pt x="93" y="180"/>
                  <a:pt x="89" y="177"/>
                  <a:pt x="81" y="180"/>
                </a:cubicBezTo>
                <a:cubicBezTo>
                  <a:pt x="78" y="182"/>
                  <a:pt x="75" y="183"/>
                  <a:pt x="71" y="183"/>
                </a:cubicBezTo>
                <a:cubicBezTo>
                  <a:pt x="68" y="183"/>
                  <a:pt x="65" y="182"/>
                  <a:pt x="61" y="182"/>
                </a:cubicBezTo>
                <a:cubicBezTo>
                  <a:pt x="55" y="182"/>
                  <a:pt x="48" y="186"/>
                  <a:pt x="41" y="188"/>
                </a:cubicBezTo>
                <a:cubicBezTo>
                  <a:pt x="35" y="190"/>
                  <a:pt x="30" y="194"/>
                  <a:pt x="25" y="198"/>
                </a:cubicBezTo>
                <a:cubicBezTo>
                  <a:pt x="29" y="200"/>
                  <a:pt x="29" y="203"/>
                  <a:pt x="32" y="206"/>
                </a:cubicBezTo>
                <a:cubicBezTo>
                  <a:pt x="34" y="209"/>
                  <a:pt x="37" y="210"/>
                  <a:pt x="39" y="213"/>
                </a:cubicBezTo>
                <a:cubicBezTo>
                  <a:pt x="42" y="219"/>
                  <a:pt x="42" y="226"/>
                  <a:pt x="41" y="233"/>
                </a:cubicBezTo>
                <a:cubicBezTo>
                  <a:pt x="39" y="240"/>
                  <a:pt x="37" y="244"/>
                  <a:pt x="31" y="250"/>
                </a:cubicBezTo>
                <a:cubicBezTo>
                  <a:pt x="28" y="253"/>
                  <a:pt x="25" y="257"/>
                  <a:pt x="21" y="261"/>
                </a:cubicBezTo>
                <a:cubicBezTo>
                  <a:pt x="18" y="264"/>
                  <a:pt x="14" y="267"/>
                  <a:pt x="11" y="271"/>
                </a:cubicBezTo>
                <a:cubicBezTo>
                  <a:pt x="9" y="274"/>
                  <a:pt x="9" y="279"/>
                  <a:pt x="4" y="281"/>
                </a:cubicBezTo>
                <a:cubicBezTo>
                  <a:pt x="3" y="282"/>
                  <a:pt x="2" y="282"/>
                  <a:pt x="0" y="282"/>
                </a:cubicBezTo>
                <a:cubicBezTo>
                  <a:pt x="4" y="314"/>
                  <a:pt x="4" y="314"/>
                  <a:pt x="4" y="314"/>
                </a:cubicBezTo>
                <a:cubicBezTo>
                  <a:pt x="4" y="314"/>
                  <a:pt x="200" y="273"/>
                  <a:pt x="249" y="260"/>
                </a:cubicBezTo>
                <a:cubicBezTo>
                  <a:pt x="250" y="260"/>
                  <a:pt x="250" y="261"/>
                  <a:pt x="251" y="261"/>
                </a:cubicBezTo>
                <a:cubicBezTo>
                  <a:pt x="252" y="261"/>
                  <a:pt x="255" y="261"/>
                  <a:pt x="256" y="262"/>
                </a:cubicBezTo>
                <a:cubicBezTo>
                  <a:pt x="258" y="262"/>
                  <a:pt x="260" y="264"/>
                  <a:pt x="262" y="265"/>
                </a:cubicBezTo>
                <a:cubicBezTo>
                  <a:pt x="263" y="266"/>
                  <a:pt x="265" y="267"/>
                  <a:pt x="267" y="267"/>
                </a:cubicBezTo>
                <a:cubicBezTo>
                  <a:pt x="270" y="267"/>
                  <a:pt x="273" y="268"/>
                  <a:pt x="273" y="271"/>
                </a:cubicBezTo>
                <a:cubicBezTo>
                  <a:pt x="273" y="275"/>
                  <a:pt x="272" y="279"/>
                  <a:pt x="274" y="282"/>
                </a:cubicBezTo>
                <a:cubicBezTo>
                  <a:pt x="275" y="284"/>
                  <a:pt x="276" y="285"/>
                  <a:pt x="278" y="287"/>
                </a:cubicBezTo>
                <a:cubicBezTo>
                  <a:pt x="278" y="288"/>
                  <a:pt x="278" y="288"/>
                  <a:pt x="279" y="289"/>
                </a:cubicBezTo>
                <a:cubicBezTo>
                  <a:pt x="280" y="289"/>
                  <a:pt x="281" y="289"/>
                  <a:pt x="282" y="289"/>
                </a:cubicBezTo>
                <a:cubicBezTo>
                  <a:pt x="284" y="289"/>
                  <a:pt x="286" y="289"/>
                  <a:pt x="288" y="290"/>
                </a:cubicBezTo>
                <a:cubicBezTo>
                  <a:pt x="290" y="291"/>
                  <a:pt x="290" y="294"/>
                  <a:pt x="292" y="295"/>
                </a:cubicBezTo>
                <a:cubicBezTo>
                  <a:pt x="295" y="296"/>
                  <a:pt x="301" y="296"/>
                  <a:pt x="302" y="299"/>
                </a:cubicBezTo>
                <a:cubicBezTo>
                  <a:pt x="303" y="301"/>
                  <a:pt x="303" y="302"/>
                  <a:pt x="304" y="304"/>
                </a:cubicBezTo>
                <a:cubicBezTo>
                  <a:pt x="304" y="304"/>
                  <a:pt x="304" y="304"/>
                  <a:pt x="304" y="304"/>
                </a:cubicBezTo>
                <a:cubicBezTo>
                  <a:pt x="305" y="306"/>
                  <a:pt x="306" y="306"/>
                  <a:pt x="308" y="306"/>
                </a:cubicBezTo>
                <a:cubicBezTo>
                  <a:pt x="311" y="306"/>
                  <a:pt x="314" y="306"/>
                  <a:pt x="317" y="307"/>
                </a:cubicBezTo>
                <a:cubicBezTo>
                  <a:pt x="319" y="308"/>
                  <a:pt x="321" y="308"/>
                  <a:pt x="322" y="309"/>
                </a:cubicBezTo>
                <a:cubicBezTo>
                  <a:pt x="324" y="309"/>
                  <a:pt x="325" y="310"/>
                  <a:pt x="327" y="311"/>
                </a:cubicBezTo>
                <a:cubicBezTo>
                  <a:pt x="331" y="312"/>
                  <a:pt x="335" y="313"/>
                  <a:pt x="338" y="314"/>
                </a:cubicBezTo>
                <a:cubicBezTo>
                  <a:pt x="344" y="316"/>
                  <a:pt x="349" y="316"/>
                  <a:pt x="352" y="323"/>
                </a:cubicBezTo>
                <a:cubicBezTo>
                  <a:pt x="354" y="327"/>
                  <a:pt x="356" y="330"/>
                  <a:pt x="354" y="335"/>
                </a:cubicBezTo>
                <a:cubicBezTo>
                  <a:pt x="354" y="337"/>
                  <a:pt x="353" y="339"/>
                  <a:pt x="353" y="342"/>
                </a:cubicBezTo>
                <a:cubicBezTo>
                  <a:pt x="354" y="344"/>
                  <a:pt x="356" y="345"/>
                  <a:pt x="356" y="347"/>
                </a:cubicBezTo>
                <a:cubicBezTo>
                  <a:pt x="357" y="350"/>
                  <a:pt x="355" y="352"/>
                  <a:pt x="355" y="354"/>
                </a:cubicBezTo>
                <a:cubicBezTo>
                  <a:pt x="356" y="355"/>
                  <a:pt x="357" y="355"/>
                  <a:pt x="357" y="356"/>
                </a:cubicBezTo>
                <a:cubicBezTo>
                  <a:pt x="358" y="352"/>
                  <a:pt x="358" y="345"/>
                  <a:pt x="363" y="345"/>
                </a:cubicBezTo>
                <a:cubicBezTo>
                  <a:pt x="364" y="347"/>
                  <a:pt x="363" y="352"/>
                  <a:pt x="366" y="351"/>
                </a:cubicBezTo>
                <a:cubicBezTo>
                  <a:pt x="369" y="350"/>
                  <a:pt x="367" y="346"/>
                  <a:pt x="368" y="344"/>
                </a:cubicBezTo>
                <a:cubicBezTo>
                  <a:pt x="369" y="342"/>
                  <a:pt x="372" y="343"/>
                  <a:pt x="374" y="342"/>
                </a:cubicBezTo>
                <a:cubicBezTo>
                  <a:pt x="376" y="341"/>
                  <a:pt x="378" y="339"/>
                  <a:pt x="380" y="338"/>
                </a:cubicBezTo>
                <a:cubicBezTo>
                  <a:pt x="382" y="337"/>
                  <a:pt x="385" y="337"/>
                  <a:pt x="387" y="336"/>
                </a:cubicBezTo>
                <a:cubicBezTo>
                  <a:pt x="390" y="334"/>
                  <a:pt x="393" y="331"/>
                  <a:pt x="397" y="329"/>
                </a:cubicBezTo>
                <a:cubicBezTo>
                  <a:pt x="401" y="328"/>
                  <a:pt x="403" y="326"/>
                  <a:pt x="407" y="323"/>
                </a:cubicBezTo>
                <a:cubicBezTo>
                  <a:pt x="413" y="319"/>
                  <a:pt x="420" y="321"/>
                  <a:pt x="426" y="317"/>
                </a:cubicBezTo>
                <a:cubicBezTo>
                  <a:pt x="430" y="315"/>
                  <a:pt x="432" y="313"/>
                  <a:pt x="436" y="312"/>
                </a:cubicBezTo>
                <a:cubicBezTo>
                  <a:pt x="439" y="311"/>
                  <a:pt x="443" y="310"/>
                  <a:pt x="446" y="307"/>
                </a:cubicBezTo>
                <a:cubicBezTo>
                  <a:pt x="450" y="303"/>
                  <a:pt x="451" y="298"/>
                  <a:pt x="455" y="294"/>
                </a:cubicBezTo>
                <a:cubicBezTo>
                  <a:pt x="459" y="290"/>
                  <a:pt x="464" y="288"/>
                  <a:pt x="466" y="283"/>
                </a:cubicBezTo>
                <a:cubicBezTo>
                  <a:pt x="461" y="283"/>
                  <a:pt x="458" y="285"/>
                  <a:pt x="454" y="288"/>
                </a:cubicBezTo>
                <a:cubicBezTo>
                  <a:pt x="451" y="292"/>
                  <a:pt x="448" y="295"/>
                  <a:pt x="444" y="296"/>
                </a:cubicBezTo>
                <a:close/>
              </a:path>
            </a:pathLst>
          </a:custGeom>
          <a:solidFill>
            <a:srgbClr val="D2C6DE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276"/>
          <p:cNvSpPr/>
          <p:nvPr/>
        </p:nvSpPr>
        <p:spPr>
          <a:xfrm>
            <a:off x="8444059" y="2233109"/>
            <a:ext cx="140291" cy="122476"/>
          </a:xfrm>
          <a:custGeom>
            <a:avLst/>
            <a:gdLst/>
            <a:ahLst/>
            <a:cxnLst/>
            <a:rect l="l" t="t" r="r" b="b"/>
            <a:pathLst>
              <a:path w="117" h="102" extrusionOk="0">
                <a:moveTo>
                  <a:pt x="1" y="23"/>
                </a:moveTo>
                <a:cubicBezTo>
                  <a:pt x="1" y="24"/>
                  <a:pt x="0" y="24"/>
                  <a:pt x="0" y="24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20" y="100"/>
                  <a:pt x="21" y="100"/>
                  <a:pt x="24" y="99"/>
                </a:cubicBezTo>
                <a:cubicBezTo>
                  <a:pt x="26" y="99"/>
                  <a:pt x="29" y="98"/>
                  <a:pt x="31" y="96"/>
                </a:cubicBezTo>
                <a:cubicBezTo>
                  <a:pt x="33" y="94"/>
                  <a:pt x="33" y="90"/>
                  <a:pt x="35" y="88"/>
                </a:cubicBezTo>
                <a:cubicBezTo>
                  <a:pt x="37" y="87"/>
                  <a:pt x="40" y="87"/>
                  <a:pt x="43" y="85"/>
                </a:cubicBezTo>
                <a:cubicBezTo>
                  <a:pt x="45" y="82"/>
                  <a:pt x="46" y="80"/>
                  <a:pt x="49" y="80"/>
                </a:cubicBezTo>
                <a:cubicBezTo>
                  <a:pt x="55" y="79"/>
                  <a:pt x="60" y="74"/>
                  <a:pt x="65" y="73"/>
                </a:cubicBezTo>
                <a:cubicBezTo>
                  <a:pt x="70" y="71"/>
                  <a:pt x="76" y="69"/>
                  <a:pt x="81" y="69"/>
                </a:cubicBezTo>
                <a:cubicBezTo>
                  <a:pt x="83" y="68"/>
                  <a:pt x="85" y="69"/>
                  <a:pt x="87" y="68"/>
                </a:cubicBezTo>
                <a:cubicBezTo>
                  <a:pt x="88" y="67"/>
                  <a:pt x="89" y="65"/>
                  <a:pt x="90" y="64"/>
                </a:cubicBezTo>
                <a:cubicBezTo>
                  <a:pt x="92" y="63"/>
                  <a:pt x="93" y="63"/>
                  <a:pt x="94" y="62"/>
                </a:cubicBezTo>
                <a:cubicBezTo>
                  <a:pt x="96" y="61"/>
                  <a:pt x="96" y="60"/>
                  <a:pt x="97" y="59"/>
                </a:cubicBezTo>
                <a:cubicBezTo>
                  <a:pt x="101" y="56"/>
                  <a:pt x="109" y="54"/>
                  <a:pt x="114" y="57"/>
                </a:cubicBezTo>
                <a:cubicBezTo>
                  <a:pt x="114" y="58"/>
                  <a:pt x="116" y="60"/>
                  <a:pt x="117" y="61"/>
                </a:cubicBezTo>
                <a:cubicBezTo>
                  <a:pt x="102" y="0"/>
                  <a:pt x="102" y="0"/>
                  <a:pt x="102" y="0"/>
                </a:cubicBezTo>
                <a:cubicBezTo>
                  <a:pt x="67" y="7"/>
                  <a:pt x="12" y="20"/>
                  <a:pt x="1" y="23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5" name="Google Shape;231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037" y="238155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9245" y="23712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7" name="Google Shape;231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8934" y="228628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323" y="228628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449" y="2357407"/>
            <a:ext cx="69543" cy="102413"/>
          </a:xfrm>
          <a:prstGeom prst="rect">
            <a:avLst/>
          </a:prstGeom>
          <a:noFill/>
          <a:ln>
            <a:noFill/>
          </a:ln>
        </p:spPr>
      </p:pic>
      <p:sp>
        <p:nvSpPr>
          <p:cNvPr id="2320" name="Google Shape;2320;p276"/>
          <p:cNvSpPr/>
          <p:nvPr/>
        </p:nvSpPr>
        <p:spPr>
          <a:xfrm>
            <a:off x="5174136" y="4390088"/>
            <a:ext cx="133200" cy="126900"/>
          </a:xfrm>
          <a:prstGeom prst="rect">
            <a:avLst/>
          </a:prstGeom>
          <a:solidFill>
            <a:srgbClr val="848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276"/>
          <p:cNvSpPr/>
          <p:nvPr/>
        </p:nvSpPr>
        <p:spPr>
          <a:xfrm>
            <a:off x="5174136" y="4593288"/>
            <a:ext cx="133200" cy="126900"/>
          </a:xfrm>
          <a:prstGeom prst="rect">
            <a:avLst/>
          </a:prstGeom>
          <a:solidFill>
            <a:srgbClr val="504E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276"/>
          <p:cNvSpPr txBox="1"/>
          <p:nvPr/>
        </p:nvSpPr>
        <p:spPr>
          <a:xfrm>
            <a:off x="5275752" y="4338257"/>
            <a:ext cx="2122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Existing State, New Counties</a:t>
            </a:r>
            <a:endParaRPr sz="9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3" name="Google Shape;2323;p276"/>
          <p:cNvSpPr txBox="1"/>
          <p:nvPr/>
        </p:nvSpPr>
        <p:spPr>
          <a:xfrm>
            <a:off x="4582575" y="785900"/>
            <a:ext cx="45720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Oscar 2021 National Footprint</a:t>
            </a:r>
            <a:endParaRPr sz="1600" b="1" i="0" u="none" strike="noStrike" cap="none">
              <a:solidFill>
                <a:schemeClr val="lt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291 Counties</a:t>
            </a: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across </a:t>
            </a:r>
            <a:r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18 States</a:t>
            </a:r>
            <a:r>
              <a:rPr lang="en" sz="1000" baseline="30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000" b="0" i="0" u="none" strike="noStrike" cap="none" baseline="30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where Oscar offers </a:t>
            </a:r>
            <a:br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 least one type of health insurance plan.  </a:t>
            </a:r>
            <a:endParaRPr sz="10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4" name="Google Shape;2324;p276"/>
          <p:cNvSpPr/>
          <p:nvPr/>
        </p:nvSpPr>
        <p:spPr>
          <a:xfrm>
            <a:off x="5174136" y="4196688"/>
            <a:ext cx="133200" cy="126900"/>
          </a:xfrm>
          <a:prstGeom prst="rect">
            <a:avLst/>
          </a:prstGeom>
          <a:solidFill>
            <a:srgbClr val="CACA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276"/>
          <p:cNvSpPr txBox="1"/>
          <p:nvPr/>
        </p:nvSpPr>
        <p:spPr>
          <a:xfrm>
            <a:off x="5275752" y="4144857"/>
            <a:ext cx="2122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Existing State, Existing Counties</a:t>
            </a:r>
            <a:endParaRPr sz="9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6" name="Google Shape;2326;p276"/>
          <p:cNvSpPr/>
          <p:nvPr/>
        </p:nvSpPr>
        <p:spPr>
          <a:xfrm>
            <a:off x="7489491" y="2419420"/>
            <a:ext cx="236044" cy="415676"/>
          </a:xfrm>
          <a:custGeom>
            <a:avLst/>
            <a:gdLst/>
            <a:ahLst/>
            <a:cxnLst/>
            <a:rect l="l" t="t" r="r" b="b"/>
            <a:pathLst>
              <a:path w="197" h="346" extrusionOk="0">
                <a:moveTo>
                  <a:pt x="190" y="246"/>
                </a:moveTo>
                <a:cubicBezTo>
                  <a:pt x="185" y="251"/>
                  <a:pt x="179" y="248"/>
                  <a:pt x="173" y="250"/>
                </a:cubicBezTo>
                <a:cubicBezTo>
                  <a:pt x="171" y="251"/>
                  <a:pt x="170" y="254"/>
                  <a:pt x="167" y="255"/>
                </a:cubicBezTo>
                <a:cubicBezTo>
                  <a:pt x="165" y="256"/>
                  <a:pt x="162" y="255"/>
                  <a:pt x="159" y="256"/>
                </a:cubicBezTo>
                <a:cubicBezTo>
                  <a:pt x="153" y="258"/>
                  <a:pt x="153" y="260"/>
                  <a:pt x="152" y="268"/>
                </a:cubicBezTo>
                <a:cubicBezTo>
                  <a:pt x="152" y="274"/>
                  <a:pt x="150" y="279"/>
                  <a:pt x="149" y="285"/>
                </a:cubicBezTo>
                <a:cubicBezTo>
                  <a:pt x="140" y="289"/>
                  <a:pt x="137" y="290"/>
                  <a:pt x="136" y="300"/>
                </a:cubicBezTo>
                <a:cubicBezTo>
                  <a:pt x="136" y="303"/>
                  <a:pt x="137" y="308"/>
                  <a:pt x="135" y="311"/>
                </a:cubicBezTo>
                <a:cubicBezTo>
                  <a:pt x="131" y="318"/>
                  <a:pt x="131" y="312"/>
                  <a:pt x="126" y="312"/>
                </a:cubicBezTo>
                <a:cubicBezTo>
                  <a:pt x="123" y="313"/>
                  <a:pt x="121" y="316"/>
                  <a:pt x="118" y="316"/>
                </a:cubicBezTo>
                <a:cubicBezTo>
                  <a:pt x="115" y="315"/>
                  <a:pt x="110" y="310"/>
                  <a:pt x="108" y="309"/>
                </a:cubicBezTo>
                <a:cubicBezTo>
                  <a:pt x="104" y="306"/>
                  <a:pt x="104" y="303"/>
                  <a:pt x="99" y="304"/>
                </a:cubicBezTo>
                <a:cubicBezTo>
                  <a:pt x="96" y="305"/>
                  <a:pt x="92" y="309"/>
                  <a:pt x="93" y="312"/>
                </a:cubicBezTo>
                <a:cubicBezTo>
                  <a:pt x="93" y="312"/>
                  <a:pt x="94" y="313"/>
                  <a:pt x="95" y="313"/>
                </a:cubicBezTo>
                <a:cubicBezTo>
                  <a:pt x="96" y="323"/>
                  <a:pt x="88" y="332"/>
                  <a:pt x="78" y="331"/>
                </a:cubicBezTo>
                <a:cubicBezTo>
                  <a:pt x="73" y="330"/>
                  <a:pt x="71" y="327"/>
                  <a:pt x="65" y="330"/>
                </a:cubicBezTo>
                <a:cubicBezTo>
                  <a:pt x="62" y="331"/>
                  <a:pt x="63" y="333"/>
                  <a:pt x="59" y="334"/>
                </a:cubicBezTo>
                <a:cubicBezTo>
                  <a:pt x="57" y="334"/>
                  <a:pt x="55" y="332"/>
                  <a:pt x="52" y="332"/>
                </a:cubicBezTo>
                <a:cubicBezTo>
                  <a:pt x="41" y="329"/>
                  <a:pt x="35" y="329"/>
                  <a:pt x="25" y="331"/>
                </a:cubicBezTo>
                <a:cubicBezTo>
                  <a:pt x="16" y="332"/>
                  <a:pt x="8" y="331"/>
                  <a:pt x="6" y="342"/>
                </a:cubicBezTo>
                <a:cubicBezTo>
                  <a:pt x="5" y="344"/>
                  <a:pt x="6" y="345"/>
                  <a:pt x="6" y="346"/>
                </a:cubicBezTo>
                <a:cubicBezTo>
                  <a:pt x="3" y="341"/>
                  <a:pt x="2" y="336"/>
                  <a:pt x="3" y="329"/>
                </a:cubicBezTo>
                <a:cubicBezTo>
                  <a:pt x="4" y="325"/>
                  <a:pt x="7" y="321"/>
                  <a:pt x="7" y="317"/>
                </a:cubicBezTo>
                <a:cubicBezTo>
                  <a:pt x="6" y="313"/>
                  <a:pt x="3" y="313"/>
                  <a:pt x="4" y="307"/>
                </a:cubicBezTo>
                <a:cubicBezTo>
                  <a:pt x="5" y="304"/>
                  <a:pt x="9" y="300"/>
                  <a:pt x="11" y="297"/>
                </a:cubicBezTo>
                <a:cubicBezTo>
                  <a:pt x="12" y="293"/>
                  <a:pt x="13" y="289"/>
                  <a:pt x="15" y="286"/>
                </a:cubicBezTo>
                <a:cubicBezTo>
                  <a:pt x="19" y="277"/>
                  <a:pt x="21" y="274"/>
                  <a:pt x="21" y="263"/>
                </a:cubicBezTo>
                <a:cubicBezTo>
                  <a:pt x="26" y="263"/>
                  <a:pt x="24" y="260"/>
                  <a:pt x="24" y="258"/>
                </a:cubicBezTo>
                <a:cubicBezTo>
                  <a:pt x="24" y="257"/>
                  <a:pt x="25" y="250"/>
                  <a:pt x="25" y="250"/>
                </a:cubicBezTo>
                <a:cubicBezTo>
                  <a:pt x="23" y="245"/>
                  <a:pt x="18" y="244"/>
                  <a:pt x="16" y="239"/>
                </a:cubicBezTo>
                <a:cubicBezTo>
                  <a:pt x="13" y="232"/>
                  <a:pt x="17" y="231"/>
                  <a:pt x="19" y="225"/>
                </a:cubicBezTo>
                <a:cubicBezTo>
                  <a:pt x="22" y="211"/>
                  <a:pt x="18" y="191"/>
                  <a:pt x="16" y="176"/>
                </a:cubicBezTo>
                <a:cubicBezTo>
                  <a:pt x="12" y="128"/>
                  <a:pt x="5" y="59"/>
                  <a:pt x="0" y="7"/>
                </a:cubicBezTo>
                <a:cubicBezTo>
                  <a:pt x="2" y="12"/>
                  <a:pt x="4" y="17"/>
                  <a:pt x="8" y="20"/>
                </a:cubicBezTo>
                <a:cubicBezTo>
                  <a:pt x="17" y="32"/>
                  <a:pt x="33" y="27"/>
                  <a:pt x="43" y="20"/>
                </a:cubicBezTo>
                <a:cubicBezTo>
                  <a:pt x="46" y="18"/>
                  <a:pt x="49" y="16"/>
                  <a:pt x="51" y="14"/>
                </a:cubicBezTo>
                <a:cubicBezTo>
                  <a:pt x="53" y="13"/>
                  <a:pt x="54" y="12"/>
                  <a:pt x="55" y="10"/>
                </a:cubicBezTo>
                <a:cubicBezTo>
                  <a:pt x="84" y="8"/>
                  <a:pt x="148" y="2"/>
                  <a:pt x="164" y="0"/>
                </a:cubicBezTo>
                <a:cubicBezTo>
                  <a:pt x="164" y="6"/>
                  <a:pt x="164" y="6"/>
                  <a:pt x="164" y="6"/>
                </a:cubicBezTo>
                <a:cubicBezTo>
                  <a:pt x="164" y="6"/>
                  <a:pt x="164" y="6"/>
                  <a:pt x="165" y="6"/>
                </a:cubicBezTo>
                <a:cubicBezTo>
                  <a:pt x="197" y="226"/>
                  <a:pt x="197" y="226"/>
                  <a:pt x="197" y="226"/>
                </a:cubicBezTo>
                <a:cubicBezTo>
                  <a:pt x="194" y="227"/>
                  <a:pt x="191" y="229"/>
                  <a:pt x="191" y="231"/>
                </a:cubicBezTo>
                <a:cubicBezTo>
                  <a:pt x="188" y="237"/>
                  <a:pt x="196" y="239"/>
                  <a:pt x="190" y="246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7" name="Google Shape;2327;p276"/>
          <p:cNvSpPr/>
          <p:nvPr/>
        </p:nvSpPr>
        <p:spPr>
          <a:xfrm>
            <a:off x="7885866" y="3022150"/>
            <a:ext cx="367427" cy="286519"/>
          </a:xfrm>
          <a:custGeom>
            <a:avLst/>
            <a:gdLst/>
            <a:ahLst/>
            <a:cxnLst/>
            <a:rect l="l" t="t" r="r" b="b"/>
            <a:pathLst>
              <a:path w="306" h="238" extrusionOk="0">
                <a:moveTo>
                  <a:pt x="306" y="69"/>
                </a:moveTo>
                <a:cubicBezTo>
                  <a:pt x="301" y="75"/>
                  <a:pt x="296" y="79"/>
                  <a:pt x="293" y="86"/>
                </a:cubicBezTo>
                <a:cubicBezTo>
                  <a:pt x="289" y="93"/>
                  <a:pt x="287" y="100"/>
                  <a:pt x="283" y="107"/>
                </a:cubicBezTo>
                <a:cubicBezTo>
                  <a:pt x="280" y="115"/>
                  <a:pt x="278" y="128"/>
                  <a:pt x="269" y="131"/>
                </a:cubicBezTo>
                <a:cubicBezTo>
                  <a:pt x="268" y="129"/>
                  <a:pt x="267" y="126"/>
                  <a:pt x="266" y="124"/>
                </a:cubicBezTo>
                <a:cubicBezTo>
                  <a:pt x="257" y="128"/>
                  <a:pt x="265" y="141"/>
                  <a:pt x="266" y="147"/>
                </a:cubicBezTo>
                <a:cubicBezTo>
                  <a:pt x="257" y="147"/>
                  <a:pt x="252" y="145"/>
                  <a:pt x="249" y="155"/>
                </a:cubicBezTo>
                <a:cubicBezTo>
                  <a:pt x="248" y="162"/>
                  <a:pt x="246" y="169"/>
                  <a:pt x="238" y="172"/>
                </a:cubicBezTo>
                <a:cubicBezTo>
                  <a:pt x="236" y="169"/>
                  <a:pt x="233" y="166"/>
                  <a:pt x="229" y="167"/>
                </a:cubicBezTo>
                <a:cubicBezTo>
                  <a:pt x="223" y="169"/>
                  <a:pt x="226" y="171"/>
                  <a:pt x="226" y="175"/>
                </a:cubicBezTo>
                <a:cubicBezTo>
                  <a:pt x="227" y="182"/>
                  <a:pt x="218" y="187"/>
                  <a:pt x="211" y="187"/>
                </a:cubicBezTo>
                <a:cubicBezTo>
                  <a:pt x="211" y="186"/>
                  <a:pt x="210" y="184"/>
                  <a:pt x="210" y="182"/>
                </a:cubicBezTo>
                <a:cubicBezTo>
                  <a:pt x="209" y="186"/>
                  <a:pt x="208" y="192"/>
                  <a:pt x="205" y="194"/>
                </a:cubicBezTo>
                <a:cubicBezTo>
                  <a:pt x="202" y="197"/>
                  <a:pt x="197" y="194"/>
                  <a:pt x="195" y="199"/>
                </a:cubicBezTo>
                <a:cubicBezTo>
                  <a:pt x="193" y="204"/>
                  <a:pt x="201" y="206"/>
                  <a:pt x="198" y="210"/>
                </a:cubicBezTo>
                <a:cubicBezTo>
                  <a:pt x="194" y="215"/>
                  <a:pt x="188" y="210"/>
                  <a:pt x="187" y="205"/>
                </a:cubicBezTo>
                <a:cubicBezTo>
                  <a:pt x="181" y="210"/>
                  <a:pt x="192" y="216"/>
                  <a:pt x="191" y="221"/>
                </a:cubicBezTo>
                <a:cubicBezTo>
                  <a:pt x="187" y="222"/>
                  <a:pt x="189" y="227"/>
                  <a:pt x="188" y="229"/>
                </a:cubicBezTo>
                <a:cubicBezTo>
                  <a:pt x="187" y="233"/>
                  <a:pt x="185" y="235"/>
                  <a:pt x="183" y="238"/>
                </a:cubicBezTo>
                <a:cubicBezTo>
                  <a:pt x="181" y="235"/>
                  <a:pt x="178" y="233"/>
                  <a:pt x="176" y="231"/>
                </a:cubicBezTo>
                <a:cubicBezTo>
                  <a:pt x="174" y="231"/>
                  <a:pt x="173" y="230"/>
                  <a:pt x="172" y="228"/>
                </a:cubicBezTo>
                <a:cubicBezTo>
                  <a:pt x="168" y="225"/>
                  <a:pt x="166" y="223"/>
                  <a:pt x="161" y="222"/>
                </a:cubicBezTo>
                <a:cubicBezTo>
                  <a:pt x="157" y="220"/>
                  <a:pt x="158" y="217"/>
                  <a:pt x="158" y="213"/>
                </a:cubicBezTo>
                <a:cubicBezTo>
                  <a:pt x="158" y="212"/>
                  <a:pt x="157" y="210"/>
                  <a:pt x="156" y="208"/>
                </a:cubicBezTo>
                <a:cubicBezTo>
                  <a:pt x="155" y="207"/>
                  <a:pt x="152" y="206"/>
                  <a:pt x="151" y="204"/>
                </a:cubicBezTo>
                <a:cubicBezTo>
                  <a:pt x="150" y="202"/>
                  <a:pt x="149" y="201"/>
                  <a:pt x="148" y="199"/>
                </a:cubicBezTo>
                <a:cubicBezTo>
                  <a:pt x="147" y="197"/>
                  <a:pt x="145" y="197"/>
                  <a:pt x="143" y="195"/>
                </a:cubicBezTo>
                <a:cubicBezTo>
                  <a:pt x="141" y="193"/>
                  <a:pt x="141" y="189"/>
                  <a:pt x="140" y="186"/>
                </a:cubicBezTo>
                <a:cubicBezTo>
                  <a:pt x="139" y="185"/>
                  <a:pt x="137" y="183"/>
                  <a:pt x="137" y="182"/>
                </a:cubicBezTo>
                <a:cubicBezTo>
                  <a:pt x="137" y="180"/>
                  <a:pt x="137" y="177"/>
                  <a:pt x="136" y="176"/>
                </a:cubicBezTo>
                <a:cubicBezTo>
                  <a:pt x="134" y="173"/>
                  <a:pt x="133" y="168"/>
                  <a:pt x="131" y="166"/>
                </a:cubicBezTo>
                <a:cubicBezTo>
                  <a:pt x="127" y="164"/>
                  <a:pt x="123" y="162"/>
                  <a:pt x="120" y="159"/>
                </a:cubicBezTo>
                <a:cubicBezTo>
                  <a:pt x="117" y="157"/>
                  <a:pt x="115" y="155"/>
                  <a:pt x="111" y="153"/>
                </a:cubicBezTo>
                <a:cubicBezTo>
                  <a:pt x="100" y="149"/>
                  <a:pt x="98" y="141"/>
                  <a:pt x="89" y="134"/>
                </a:cubicBezTo>
                <a:cubicBezTo>
                  <a:pt x="84" y="131"/>
                  <a:pt x="80" y="127"/>
                  <a:pt x="75" y="124"/>
                </a:cubicBezTo>
                <a:cubicBezTo>
                  <a:pt x="70" y="121"/>
                  <a:pt x="68" y="116"/>
                  <a:pt x="63" y="114"/>
                </a:cubicBezTo>
                <a:cubicBezTo>
                  <a:pt x="54" y="108"/>
                  <a:pt x="54" y="110"/>
                  <a:pt x="51" y="100"/>
                </a:cubicBezTo>
                <a:cubicBezTo>
                  <a:pt x="48" y="93"/>
                  <a:pt x="42" y="91"/>
                  <a:pt x="38" y="84"/>
                </a:cubicBezTo>
                <a:cubicBezTo>
                  <a:pt x="37" y="81"/>
                  <a:pt x="34" y="75"/>
                  <a:pt x="31" y="74"/>
                </a:cubicBezTo>
                <a:cubicBezTo>
                  <a:pt x="29" y="73"/>
                  <a:pt x="28" y="75"/>
                  <a:pt x="26" y="72"/>
                </a:cubicBezTo>
                <a:cubicBezTo>
                  <a:pt x="24" y="70"/>
                  <a:pt x="23" y="69"/>
                  <a:pt x="21" y="67"/>
                </a:cubicBezTo>
                <a:cubicBezTo>
                  <a:pt x="17" y="66"/>
                  <a:pt x="14" y="67"/>
                  <a:pt x="11" y="66"/>
                </a:cubicBezTo>
                <a:cubicBezTo>
                  <a:pt x="5" y="65"/>
                  <a:pt x="3" y="57"/>
                  <a:pt x="2" y="53"/>
                </a:cubicBezTo>
                <a:cubicBezTo>
                  <a:pt x="0" y="49"/>
                  <a:pt x="1" y="47"/>
                  <a:pt x="3" y="43"/>
                </a:cubicBezTo>
                <a:cubicBezTo>
                  <a:pt x="4" y="41"/>
                  <a:pt x="4" y="39"/>
                  <a:pt x="5" y="36"/>
                </a:cubicBezTo>
                <a:cubicBezTo>
                  <a:pt x="6" y="33"/>
                  <a:pt x="8" y="30"/>
                  <a:pt x="10" y="27"/>
                </a:cubicBezTo>
                <a:cubicBezTo>
                  <a:pt x="11" y="26"/>
                  <a:pt x="13" y="24"/>
                  <a:pt x="14" y="24"/>
                </a:cubicBezTo>
                <a:cubicBezTo>
                  <a:pt x="16" y="21"/>
                  <a:pt x="20" y="20"/>
                  <a:pt x="23" y="19"/>
                </a:cubicBezTo>
                <a:cubicBezTo>
                  <a:pt x="26" y="19"/>
                  <a:pt x="27" y="19"/>
                  <a:pt x="29" y="18"/>
                </a:cubicBezTo>
                <a:cubicBezTo>
                  <a:pt x="30" y="18"/>
                  <a:pt x="32" y="17"/>
                  <a:pt x="33" y="16"/>
                </a:cubicBezTo>
                <a:cubicBezTo>
                  <a:pt x="37" y="15"/>
                  <a:pt x="40" y="17"/>
                  <a:pt x="44" y="15"/>
                </a:cubicBezTo>
                <a:cubicBezTo>
                  <a:pt x="47" y="13"/>
                  <a:pt x="49" y="9"/>
                  <a:pt x="53" y="9"/>
                </a:cubicBezTo>
                <a:cubicBezTo>
                  <a:pt x="56" y="8"/>
                  <a:pt x="60" y="8"/>
                  <a:pt x="63" y="8"/>
                </a:cubicBezTo>
                <a:cubicBezTo>
                  <a:pt x="68" y="8"/>
                  <a:pt x="70" y="6"/>
                  <a:pt x="73" y="4"/>
                </a:cubicBezTo>
                <a:cubicBezTo>
                  <a:pt x="130" y="0"/>
                  <a:pt x="130" y="0"/>
                  <a:pt x="130" y="0"/>
                </a:cubicBezTo>
                <a:cubicBezTo>
                  <a:pt x="131" y="3"/>
                  <a:pt x="131" y="8"/>
                  <a:pt x="134" y="9"/>
                </a:cubicBezTo>
                <a:cubicBezTo>
                  <a:pt x="136" y="9"/>
                  <a:pt x="138" y="8"/>
                  <a:pt x="140" y="8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221" y="12"/>
                  <a:pt x="221" y="12"/>
                  <a:pt x="221" y="12"/>
                </a:cubicBezTo>
                <a:cubicBezTo>
                  <a:pt x="221" y="12"/>
                  <a:pt x="221" y="12"/>
                  <a:pt x="221" y="11"/>
                </a:cubicBezTo>
                <a:lnTo>
                  <a:pt x="306" y="69"/>
                </a:ln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8" name="Google Shape;2328;p276"/>
          <p:cNvSpPr/>
          <p:nvPr/>
        </p:nvSpPr>
        <p:spPr>
          <a:xfrm>
            <a:off x="7488005" y="3539517"/>
            <a:ext cx="0" cy="742"/>
          </a:xfrm>
          <a:custGeom>
            <a:avLst/>
            <a:gdLst/>
            <a:ahLst/>
            <a:cxnLst/>
            <a:rect l="l" t="t" r="r" b="b"/>
            <a:pathLst>
              <a:path w="120000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9" name="Google Shape;2329;p276"/>
          <p:cNvSpPr/>
          <p:nvPr/>
        </p:nvSpPr>
        <p:spPr>
          <a:xfrm>
            <a:off x="7067877" y="3304958"/>
            <a:ext cx="394892" cy="367428"/>
          </a:xfrm>
          <a:custGeom>
            <a:avLst/>
            <a:gdLst/>
            <a:ahLst/>
            <a:cxnLst/>
            <a:rect l="l" t="t" r="r" b="b"/>
            <a:pathLst>
              <a:path w="329" h="306" extrusionOk="0">
                <a:moveTo>
                  <a:pt x="310" y="261"/>
                </a:moveTo>
                <a:cubicBezTo>
                  <a:pt x="307" y="265"/>
                  <a:pt x="303" y="266"/>
                  <a:pt x="305" y="271"/>
                </a:cubicBezTo>
                <a:cubicBezTo>
                  <a:pt x="310" y="274"/>
                  <a:pt x="313" y="278"/>
                  <a:pt x="318" y="282"/>
                </a:cubicBezTo>
                <a:cubicBezTo>
                  <a:pt x="320" y="284"/>
                  <a:pt x="328" y="292"/>
                  <a:pt x="319" y="290"/>
                </a:cubicBezTo>
                <a:cubicBezTo>
                  <a:pt x="314" y="289"/>
                  <a:pt x="311" y="281"/>
                  <a:pt x="307" y="278"/>
                </a:cubicBezTo>
                <a:cubicBezTo>
                  <a:pt x="301" y="274"/>
                  <a:pt x="297" y="280"/>
                  <a:pt x="291" y="280"/>
                </a:cubicBezTo>
                <a:cubicBezTo>
                  <a:pt x="290" y="277"/>
                  <a:pt x="294" y="266"/>
                  <a:pt x="286" y="267"/>
                </a:cubicBezTo>
                <a:cubicBezTo>
                  <a:pt x="282" y="268"/>
                  <a:pt x="280" y="279"/>
                  <a:pt x="280" y="283"/>
                </a:cubicBezTo>
                <a:cubicBezTo>
                  <a:pt x="279" y="285"/>
                  <a:pt x="279" y="289"/>
                  <a:pt x="278" y="291"/>
                </a:cubicBezTo>
                <a:cubicBezTo>
                  <a:pt x="275" y="294"/>
                  <a:pt x="273" y="292"/>
                  <a:pt x="270" y="294"/>
                </a:cubicBezTo>
                <a:cubicBezTo>
                  <a:pt x="267" y="295"/>
                  <a:pt x="264" y="306"/>
                  <a:pt x="260" y="299"/>
                </a:cubicBezTo>
                <a:cubicBezTo>
                  <a:pt x="259" y="297"/>
                  <a:pt x="262" y="295"/>
                  <a:pt x="260" y="293"/>
                </a:cubicBezTo>
                <a:cubicBezTo>
                  <a:pt x="259" y="292"/>
                  <a:pt x="252" y="295"/>
                  <a:pt x="251" y="295"/>
                </a:cubicBezTo>
                <a:cubicBezTo>
                  <a:pt x="246" y="296"/>
                  <a:pt x="239" y="292"/>
                  <a:pt x="236" y="295"/>
                </a:cubicBezTo>
                <a:cubicBezTo>
                  <a:pt x="229" y="298"/>
                  <a:pt x="234" y="305"/>
                  <a:pt x="224" y="301"/>
                </a:cubicBezTo>
                <a:cubicBezTo>
                  <a:pt x="219" y="299"/>
                  <a:pt x="216" y="297"/>
                  <a:pt x="210" y="296"/>
                </a:cubicBezTo>
                <a:cubicBezTo>
                  <a:pt x="203" y="295"/>
                  <a:pt x="198" y="295"/>
                  <a:pt x="192" y="292"/>
                </a:cubicBezTo>
                <a:cubicBezTo>
                  <a:pt x="183" y="287"/>
                  <a:pt x="191" y="284"/>
                  <a:pt x="197" y="279"/>
                </a:cubicBezTo>
                <a:cubicBezTo>
                  <a:pt x="191" y="273"/>
                  <a:pt x="180" y="272"/>
                  <a:pt x="171" y="271"/>
                </a:cubicBezTo>
                <a:cubicBezTo>
                  <a:pt x="170" y="269"/>
                  <a:pt x="170" y="267"/>
                  <a:pt x="171" y="265"/>
                </a:cubicBezTo>
                <a:cubicBezTo>
                  <a:pt x="164" y="262"/>
                  <a:pt x="158" y="269"/>
                  <a:pt x="151" y="267"/>
                </a:cubicBezTo>
                <a:cubicBezTo>
                  <a:pt x="148" y="265"/>
                  <a:pt x="147" y="263"/>
                  <a:pt x="143" y="263"/>
                </a:cubicBezTo>
                <a:cubicBezTo>
                  <a:pt x="140" y="263"/>
                  <a:pt x="138" y="266"/>
                  <a:pt x="135" y="267"/>
                </a:cubicBezTo>
                <a:cubicBezTo>
                  <a:pt x="130" y="269"/>
                  <a:pt x="129" y="267"/>
                  <a:pt x="124" y="265"/>
                </a:cubicBezTo>
                <a:cubicBezTo>
                  <a:pt x="119" y="263"/>
                  <a:pt x="117" y="264"/>
                  <a:pt x="112" y="265"/>
                </a:cubicBezTo>
                <a:cubicBezTo>
                  <a:pt x="105" y="266"/>
                  <a:pt x="97" y="265"/>
                  <a:pt x="90" y="264"/>
                </a:cubicBezTo>
                <a:cubicBezTo>
                  <a:pt x="86" y="263"/>
                  <a:pt x="82" y="263"/>
                  <a:pt x="79" y="261"/>
                </a:cubicBezTo>
                <a:cubicBezTo>
                  <a:pt x="76" y="260"/>
                  <a:pt x="74" y="256"/>
                  <a:pt x="71" y="255"/>
                </a:cubicBezTo>
                <a:cubicBezTo>
                  <a:pt x="66" y="253"/>
                  <a:pt x="54" y="258"/>
                  <a:pt x="48" y="259"/>
                </a:cubicBezTo>
                <a:cubicBezTo>
                  <a:pt x="39" y="260"/>
                  <a:pt x="30" y="261"/>
                  <a:pt x="21" y="263"/>
                </a:cubicBezTo>
                <a:cubicBezTo>
                  <a:pt x="21" y="262"/>
                  <a:pt x="21" y="262"/>
                  <a:pt x="22" y="262"/>
                </a:cubicBezTo>
                <a:cubicBezTo>
                  <a:pt x="22" y="261"/>
                  <a:pt x="23" y="260"/>
                  <a:pt x="24" y="259"/>
                </a:cubicBezTo>
                <a:cubicBezTo>
                  <a:pt x="24" y="258"/>
                  <a:pt x="25" y="258"/>
                  <a:pt x="25" y="257"/>
                </a:cubicBezTo>
                <a:cubicBezTo>
                  <a:pt x="27" y="256"/>
                  <a:pt x="27" y="256"/>
                  <a:pt x="27" y="256"/>
                </a:cubicBezTo>
                <a:cubicBezTo>
                  <a:pt x="28" y="254"/>
                  <a:pt x="28" y="250"/>
                  <a:pt x="28" y="248"/>
                </a:cubicBezTo>
                <a:cubicBezTo>
                  <a:pt x="28" y="247"/>
                  <a:pt x="28" y="245"/>
                  <a:pt x="28" y="244"/>
                </a:cubicBezTo>
                <a:cubicBezTo>
                  <a:pt x="28" y="243"/>
                  <a:pt x="30" y="242"/>
                  <a:pt x="30" y="241"/>
                </a:cubicBezTo>
                <a:cubicBezTo>
                  <a:pt x="32" y="238"/>
                  <a:pt x="32" y="235"/>
                  <a:pt x="32" y="233"/>
                </a:cubicBezTo>
                <a:cubicBezTo>
                  <a:pt x="32" y="230"/>
                  <a:pt x="29" y="227"/>
                  <a:pt x="27" y="225"/>
                </a:cubicBezTo>
                <a:cubicBezTo>
                  <a:pt x="26" y="222"/>
                  <a:pt x="24" y="220"/>
                  <a:pt x="25" y="217"/>
                </a:cubicBezTo>
                <a:cubicBezTo>
                  <a:pt x="25" y="214"/>
                  <a:pt x="28" y="213"/>
                  <a:pt x="29" y="210"/>
                </a:cubicBezTo>
                <a:cubicBezTo>
                  <a:pt x="30" y="207"/>
                  <a:pt x="29" y="204"/>
                  <a:pt x="28" y="202"/>
                </a:cubicBezTo>
                <a:cubicBezTo>
                  <a:pt x="27" y="199"/>
                  <a:pt x="28" y="196"/>
                  <a:pt x="29" y="193"/>
                </a:cubicBezTo>
                <a:cubicBezTo>
                  <a:pt x="29" y="192"/>
                  <a:pt x="30" y="190"/>
                  <a:pt x="31" y="189"/>
                </a:cubicBezTo>
                <a:cubicBezTo>
                  <a:pt x="31" y="187"/>
                  <a:pt x="32" y="186"/>
                  <a:pt x="33" y="184"/>
                </a:cubicBezTo>
                <a:cubicBezTo>
                  <a:pt x="34" y="182"/>
                  <a:pt x="33" y="179"/>
                  <a:pt x="34" y="176"/>
                </a:cubicBezTo>
                <a:cubicBezTo>
                  <a:pt x="34" y="175"/>
                  <a:pt x="35" y="174"/>
                  <a:pt x="36" y="173"/>
                </a:cubicBezTo>
                <a:cubicBezTo>
                  <a:pt x="37" y="172"/>
                  <a:pt x="37" y="170"/>
                  <a:pt x="36" y="169"/>
                </a:cubicBezTo>
                <a:cubicBezTo>
                  <a:pt x="36" y="166"/>
                  <a:pt x="34" y="163"/>
                  <a:pt x="33" y="161"/>
                </a:cubicBezTo>
                <a:cubicBezTo>
                  <a:pt x="33" y="159"/>
                  <a:pt x="32" y="158"/>
                  <a:pt x="32" y="157"/>
                </a:cubicBezTo>
                <a:cubicBezTo>
                  <a:pt x="31" y="155"/>
                  <a:pt x="32" y="154"/>
                  <a:pt x="32" y="152"/>
                </a:cubicBezTo>
                <a:cubicBezTo>
                  <a:pt x="32" y="148"/>
                  <a:pt x="34" y="144"/>
                  <a:pt x="33" y="140"/>
                </a:cubicBezTo>
                <a:cubicBezTo>
                  <a:pt x="33" y="137"/>
                  <a:pt x="31" y="134"/>
                  <a:pt x="30" y="132"/>
                </a:cubicBezTo>
                <a:cubicBezTo>
                  <a:pt x="28" y="129"/>
                  <a:pt x="26" y="128"/>
                  <a:pt x="24" y="125"/>
                </a:cubicBezTo>
                <a:cubicBezTo>
                  <a:pt x="24" y="124"/>
                  <a:pt x="23" y="122"/>
                  <a:pt x="22" y="121"/>
                </a:cubicBezTo>
                <a:cubicBezTo>
                  <a:pt x="21" y="120"/>
                  <a:pt x="20" y="119"/>
                  <a:pt x="20" y="118"/>
                </a:cubicBezTo>
                <a:cubicBezTo>
                  <a:pt x="18" y="116"/>
                  <a:pt x="18" y="114"/>
                  <a:pt x="17" y="111"/>
                </a:cubicBezTo>
                <a:cubicBezTo>
                  <a:pt x="17" y="109"/>
                  <a:pt x="17" y="107"/>
                  <a:pt x="16" y="105"/>
                </a:cubicBezTo>
                <a:cubicBezTo>
                  <a:pt x="14" y="102"/>
                  <a:pt x="12" y="102"/>
                  <a:pt x="11" y="97"/>
                </a:cubicBezTo>
                <a:cubicBezTo>
                  <a:pt x="11" y="94"/>
                  <a:pt x="10" y="94"/>
                  <a:pt x="8" y="92"/>
                </a:cubicBezTo>
                <a:cubicBezTo>
                  <a:pt x="5" y="89"/>
                  <a:pt x="2" y="84"/>
                  <a:pt x="2" y="80"/>
                </a:cubicBezTo>
                <a:cubicBezTo>
                  <a:pt x="0" y="8"/>
                  <a:pt x="0" y="8"/>
                  <a:pt x="0" y="8"/>
                </a:cubicBezTo>
                <a:cubicBezTo>
                  <a:pt x="188" y="0"/>
                  <a:pt x="188" y="0"/>
                  <a:pt x="188" y="0"/>
                </a:cubicBezTo>
                <a:cubicBezTo>
                  <a:pt x="188" y="2"/>
                  <a:pt x="189" y="5"/>
                  <a:pt x="190" y="5"/>
                </a:cubicBezTo>
                <a:cubicBezTo>
                  <a:pt x="192" y="6"/>
                  <a:pt x="196" y="3"/>
                  <a:pt x="196" y="7"/>
                </a:cubicBezTo>
                <a:cubicBezTo>
                  <a:pt x="197" y="10"/>
                  <a:pt x="192" y="13"/>
                  <a:pt x="191" y="15"/>
                </a:cubicBezTo>
                <a:cubicBezTo>
                  <a:pt x="190" y="17"/>
                  <a:pt x="191" y="28"/>
                  <a:pt x="192" y="30"/>
                </a:cubicBezTo>
                <a:cubicBezTo>
                  <a:pt x="195" y="35"/>
                  <a:pt x="200" y="29"/>
                  <a:pt x="204" y="31"/>
                </a:cubicBezTo>
                <a:cubicBezTo>
                  <a:pt x="206" y="34"/>
                  <a:pt x="202" y="41"/>
                  <a:pt x="201" y="43"/>
                </a:cubicBezTo>
                <a:cubicBezTo>
                  <a:pt x="200" y="45"/>
                  <a:pt x="199" y="47"/>
                  <a:pt x="199" y="49"/>
                </a:cubicBezTo>
                <a:cubicBezTo>
                  <a:pt x="200" y="52"/>
                  <a:pt x="202" y="52"/>
                  <a:pt x="202" y="54"/>
                </a:cubicBezTo>
                <a:cubicBezTo>
                  <a:pt x="204" y="57"/>
                  <a:pt x="202" y="60"/>
                  <a:pt x="200" y="63"/>
                </a:cubicBezTo>
                <a:cubicBezTo>
                  <a:pt x="199" y="65"/>
                  <a:pt x="197" y="66"/>
                  <a:pt x="196" y="68"/>
                </a:cubicBezTo>
                <a:cubicBezTo>
                  <a:pt x="194" y="70"/>
                  <a:pt x="196" y="71"/>
                  <a:pt x="196" y="74"/>
                </a:cubicBezTo>
                <a:cubicBezTo>
                  <a:pt x="196" y="79"/>
                  <a:pt x="194" y="77"/>
                  <a:pt x="190" y="80"/>
                </a:cubicBezTo>
                <a:cubicBezTo>
                  <a:pt x="186" y="83"/>
                  <a:pt x="188" y="87"/>
                  <a:pt x="185" y="89"/>
                </a:cubicBezTo>
                <a:cubicBezTo>
                  <a:pt x="182" y="92"/>
                  <a:pt x="178" y="90"/>
                  <a:pt x="177" y="95"/>
                </a:cubicBezTo>
                <a:cubicBezTo>
                  <a:pt x="177" y="96"/>
                  <a:pt x="177" y="98"/>
                  <a:pt x="178" y="99"/>
                </a:cubicBezTo>
                <a:cubicBezTo>
                  <a:pt x="183" y="98"/>
                  <a:pt x="182" y="101"/>
                  <a:pt x="179" y="103"/>
                </a:cubicBezTo>
                <a:cubicBezTo>
                  <a:pt x="177" y="105"/>
                  <a:pt x="171" y="107"/>
                  <a:pt x="172" y="111"/>
                </a:cubicBezTo>
                <a:cubicBezTo>
                  <a:pt x="172" y="115"/>
                  <a:pt x="178" y="113"/>
                  <a:pt x="175" y="117"/>
                </a:cubicBezTo>
                <a:cubicBezTo>
                  <a:pt x="172" y="121"/>
                  <a:pt x="167" y="119"/>
                  <a:pt x="170" y="125"/>
                </a:cubicBezTo>
                <a:cubicBezTo>
                  <a:pt x="172" y="129"/>
                  <a:pt x="175" y="129"/>
                  <a:pt x="171" y="133"/>
                </a:cubicBezTo>
                <a:cubicBezTo>
                  <a:pt x="166" y="138"/>
                  <a:pt x="163" y="138"/>
                  <a:pt x="165" y="145"/>
                </a:cubicBezTo>
                <a:cubicBezTo>
                  <a:pt x="166" y="150"/>
                  <a:pt x="167" y="155"/>
                  <a:pt x="167" y="161"/>
                </a:cubicBezTo>
                <a:cubicBezTo>
                  <a:pt x="171" y="161"/>
                  <a:pt x="177" y="161"/>
                  <a:pt x="180" y="160"/>
                </a:cubicBezTo>
                <a:cubicBezTo>
                  <a:pt x="195" y="159"/>
                  <a:pt x="209" y="158"/>
                  <a:pt x="224" y="157"/>
                </a:cubicBezTo>
                <a:cubicBezTo>
                  <a:pt x="236" y="156"/>
                  <a:pt x="247" y="156"/>
                  <a:pt x="259" y="155"/>
                </a:cubicBezTo>
                <a:cubicBezTo>
                  <a:pt x="266" y="154"/>
                  <a:pt x="276" y="152"/>
                  <a:pt x="283" y="153"/>
                </a:cubicBezTo>
                <a:cubicBezTo>
                  <a:pt x="291" y="155"/>
                  <a:pt x="285" y="164"/>
                  <a:pt x="282" y="169"/>
                </a:cubicBezTo>
                <a:cubicBezTo>
                  <a:pt x="281" y="172"/>
                  <a:pt x="279" y="177"/>
                  <a:pt x="280" y="180"/>
                </a:cubicBezTo>
                <a:cubicBezTo>
                  <a:pt x="281" y="183"/>
                  <a:pt x="284" y="184"/>
                  <a:pt x="285" y="187"/>
                </a:cubicBezTo>
                <a:cubicBezTo>
                  <a:pt x="286" y="190"/>
                  <a:pt x="286" y="192"/>
                  <a:pt x="289" y="194"/>
                </a:cubicBezTo>
                <a:cubicBezTo>
                  <a:pt x="292" y="196"/>
                  <a:pt x="295" y="197"/>
                  <a:pt x="297" y="199"/>
                </a:cubicBezTo>
                <a:cubicBezTo>
                  <a:pt x="300" y="202"/>
                  <a:pt x="302" y="206"/>
                  <a:pt x="302" y="210"/>
                </a:cubicBezTo>
                <a:cubicBezTo>
                  <a:pt x="303" y="211"/>
                  <a:pt x="302" y="215"/>
                  <a:pt x="303" y="216"/>
                </a:cubicBezTo>
                <a:cubicBezTo>
                  <a:pt x="303" y="217"/>
                  <a:pt x="307" y="217"/>
                  <a:pt x="308" y="218"/>
                </a:cubicBezTo>
                <a:cubicBezTo>
                  <a:pt x="311" y="219"/>
                  <a:pt x="315" y="222"/>
                  <a:pt x="317" y="224"/>
                </a:cubicBezTo>
                <a:cubicBezTo>
                  <a:pt x="316" y="227"/>
                  <a:pt x="314" y="230"/>
                  <a:pt x="312" y="232"/>
                </a:cubicBezTo>
                <a:cubicBezTo>
                  <a:pt x="315" y="236"/>
                  <a:pt x="323" y="234"/>
                  <a:pt x="326" y="238"/>
                </a:cubicBezTo>
                <a:cubicBezTo>
                  <a:pt x="329" y="243"/>
                  <a:pt x="321" y="247"/>
                  <a:pt x="318" y="249"/>
                </a:cubicBezTo>
                <a:cubicBezTo>
                  <a:pt x="313" y="253"/>
                  <a:pt x="312" y="256"/>
                  <a:pt x="310" y="261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0" name="Google Shape;2330;p276"/>
          <p:cNvSpPr/>
          <p:nvPr/>
        </p:nvSpPr>
        <p:spPr>
          <a:xfrm>
            <a:off x="5636764" y="1671204"/>
            <a:ext cx="759350" cy="476543"/>
          </a:xfrm>
          <a:custGeom>
            <a:avLst/>
            <a:gdLst/>
            <a:ahLst/>
            <a:cxnLst/>
            <a:rect l="l" t="t" r="r" b="b"/>
            <a:pathLst>
              <a:path w="632" h="396" extrusionOk="0">
                <a:moveTo>
                  <a:pt x="632" y="80"/>
                </a:moveTo>
                <a:cubicBezTo>
                  <a:pt x="615" y="321"/>
                  <a:pt x="615" y="321"/>
                  <a:pt x="615" y="321"/>
                </a:cubicBezTo>
                <a:cubicBezTo>
                  <a:pt x="610" y="396"/>
                  <a:pt x="610" y="396"/>
                  <a:pt x="610" y="396"/>
                </a:cubicBezTo>
                <a:cubicBezTo>
                  <a:pt x="222" y="356"/>
                  <a:pt x="222" y="356"/>
                  <a:pt x="222" y="356"/>
                </a:cubicBezTo>
                <a:cubicBezTo>
                  <a:pt x="218" y="385"/>
                  <a:pt x="218" y="385"/>
                  <a:pt x="218" y="385"/>
                </a:cubicBezTo>
                <a:cubicBezTo>
                  <a:pt x="215" y="384"/>
                  <a:pt x="202" y="382"/>
                  <a:pt x="199" y="381"/>
                </a:cubicBezTo>
                <a:cubicBezTo>
                  <a:pt x="191" y="380"/>
                  <a:pt x="187" y="381"/>
                  <a:pt x="180" y="383"/>
                </a:cubicBezTo>
                <a:cubicBezTo>
                  <a:pt x="168" y="388"/>
                  <a:pt x="157" y="383"/>
                  <a:pt x="145" y="384"/>
                </a:cubicBezTo>
                <a:cubicBezTo>
                  <a:pt x="132" y="385"/>
                  <a:pt x="126" y="384"/>
                  <a:pt x="115" y="376"/>
                </a:cubicBezTo>
                <a:cubicBezTo>
                  <a:pt x="110" y="372"/>
                  <a:pt x="108" y="366"/>
                  <a:pt x="105" y="361"/>
                </a:cubicBezTo>
                <a:cubicBezTo>
                  <a:pt x="101" y="356"/>
                  <a:pt x="97" y="355"/>
                  <a:pt x="92" y="352"/>
                </a:cubicBezTo>
                <a:cubicBezTo>
                  <a:pt x="84" y="347"/>
                  <a:pt x="87" y="340"/>
                  <a:pt x="89" y="332"/>
                </a:cubicBezTo>
                <a:cubicBezTo>
                  <a:pt x="90" y="324"/>
                  <a:pt x="89" y="318"/>
                  <a:pt x="86" y="310"/>
                </a:cubicBezTo>
                <a:cubicBezTo>
                  <a:pt x="84" y="305"/>
                  <a:pt x="84" y="301"/>
                  <a:pt x="83" y="295"/>
                </a:cubicBezTo>
                <a:cubicBezTo>
                  <a:pt x="83" y="282"/>
                  <a:pt x="77" y="272"/>
                  <a:pt x="65" y="282"/>
                </a:cubicBezTo>
                <a:cubicBezTo>
                  <a:pt x="60" y="286"/>
                  <a:pt x="59" y="288"/>
                  <a:pt x="53" y="284"/>
                </a:cubicBezTo>
                <a:cubicBezTo>
                  <a:pt x="48" y="281"/>
                  <a:pt x="44" y="277"/>
                  <a:pt x="40" y="273"/>
                </a:cubicBezTo>
                <a:cubicBezTo>
                  <a:pt x="32" y="265"/>
                  <a:pt x="32" y="252"/>
                  <a:pt x="42" y="244"/>
                </a:cubicBezTo>
                <a:cubicBezTo>
                  <a:pt x="46" y="241"/>
                  <a:pt x="51" y="240"/>
                  <a:pt x="53" y="235"/>
                </a:cubicBezTo>
                <a:cubicBezTo>
                  <a:pt x="56" y="229"/>
                  <a:pt x="54" y="224"/>
                  <a:pt x="54" y="217"/>
                </a:cubicBezTo>
                <a:cubicBezTo>
                  <a:pt x="54" y="212"/>
                  <a:pt x="58" y="208"/>
                  <a:pt x="58" y="202"/>
                </a:cubicBezTo>
                <a:cubicBezTo>
                  <a:pt x="57" y="192"/>
                  <a:pt x="37" y="193"/>
                  <a:pt x="30" y="188"/>
                </a:cubicBezTo>
                <a:cubicBezTo>
                  <a:pt x="21" y="181"/>
                  <a:pt x="16" y="172"/>
                  <a:pt x="12" y="162"/>
                </a:cubicBezTo>
                <a:cubicBezTo>
                  <a:pt x="8" y="151"/>
                  <a:pt x="2" y="143"/>
                  <a:pt x="3" y="130"/>
                </a:cubicBezTo>
                <a:cubicBezTo>
                  <a:pt x="4" y="123"/>
                  <a:pt x="7" y="123"/>
                  <a:pt x="10" y="118"/>
                </a:cubicBezTo>
                <a:cubicBezTo>
                  <a:pt x="14" y="111"/>
                  <a:pt x="11" y="111"/>
                  <a:pt x="9" y="105"/>
                </a:cubicBezTo>
                <a:cubicBezTo>
                  <a:pt x="8" y="102"/>
                  <a:pt x="9" y="98"/>
                  <a:pt x="8" y="96"/>
                </a:cubicBezTo>
                <a:cubicBezTo>
                  <a:pt x="7" y="94"/>
                  <a:pt x="4" y="92"/>
                  <a:pt x="3" y="91"/>
                </a:cubicBezTo>
                <a:cubicBezTo>
                  <a:pt x="0" y="84"/>
                  <a:pt x="5" y="70"/>
                  <a:pt x="7" y="63"/>
                </a:cubicBezTo>
                <a:cubicBezTo>
                  <a:pt x="8" y="54"/>
                  <a:pt x="10" y="45"/>
                  <a:pt x="12" y="36"/>
                </a:cubicBezTo>
                <a:cubicBezTo>
                  <a:pt x="14" y="24"/>
                  <a:pt x="16" y="12"/>
                  <a:pt x="19" y="0"/>
                </a:cubicBezTo>
                <a:cubicBezTo>
                  <a:pt x="181" y="31"/>
                  <a:pt x="392" y="63"/>
                  <a:pt x="632" y="80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1" name="Google Shape;2331;p276"/>
          <p:cNvSpPr/>
          <p:nvPr/>
        </p:nvSpPr>
        <p:spPr>
          <a:xfrm>
            <a:off x="7873248" y="2487710"/>
            <a:ext cx="294685" cy="351839"/>
          </a:xfrm>
          <a:custGeom>
            <a:avLst/>
            <a:gdLst/>
            <a:ahLst/>
            <a:cxnLst/>
            <a:rect l="l" t="t" r="r" b="b"/>
            <a:pathLst>
              <a:path w="245" h="293" extrusionOk="0">
                <a:moveTo>
                  <a:pt x="245" y="68"/>
                </a:moveTo>
                <a:cubicBezTo>
                  <a:pt x="241" y="71"/>
                  <a:pt x="241" y="77"/>
                  <a:pt x="241" y="82"/>
                </a:cubicBezTo>
                <a:cubicBezTo>
                  <a:pt x="241" y="82"/>
                  <a:pt x="241" y="82"/>
                  <a:pt x="241" y="82"/>
                </a:cubicBezTo>
                <a:cubicBezTo>
                  <a:pt x="241" y="82"/>
                  <a:pt x="241" y="82"/>
                  <a:pt x="241" y="83"/>
                </a:cubicBezTo>
                <a:cubicBezTo>
                  <a:pt x="240" y="83"/>
                  <a:pt x="240" y="83"/>
                  <a:pt x="240" y="83"/>
                </a:cubicBezTo>
                <a:cubicBezTo>
                  <a:pt x="240" y="84"/>
                  <a:pt x="240" y="86"/>
                  <a:pt x="240" y="87"/>
                </a:cubicBezTo>
                <a:cubicBezTo>
                  <a:pt x="240" y="88"/>
                  <a:pt x="240" y="88"/>
                  <a:pt x="240" y="89"/>
                </a:cubicBezTo>
                <a:cubicBezTo>
                  <a:pt x="240" y="90"/>
                  <a:pt x="240" y="90"/>
                  <a:pt x="240" y="91"/>
                </a:cubicBezTo>
                <a:cubicBezTo>
                  <a:pt x="240" y="93"/>
                  <a:pt x="239" y="94"/>
                  <a:pt x="239" y="96"/>
                </a:cubicBezTo>
                <a:cubicBezTo>
                  <a:pt x="239" y="96"/>
                  <a:pt x="239" y="96"/>
                  <a:pt x="239" y="96"/>
                </a:cubicBezTo>
                <a:cubicBezTo>
                  <a:pt x="239" y="97"/>
                  <a:pt x="238" y="97"/>
                  <a:pt x="238" y="98"/>
                </a:cubicBezTo>
                <a:cubicBezTo>
                  <a:pt x="238" y="98"/>
                  <a:pt x="238" y="98"/>
                  <a:pt x="238" y="98"/>
                </a:cubicBezTo>
                <a:cubicBezTo>
                  <a:pt x="238" y="98"/>
                  <a:pt x="238" y="99"/>
                  <a:pt x="237" y="99"/>
                </a:cubicBezTo>
                <a:cubicBezTo>
                  <a:pt x="237" y="100"/>
                  <a:pt x="237" y="100"/>
                  <a:pt x="237" y="100"/>
                </a:cubicBezTo>
                <a:cubicBezTo>
                  <a:pt x="237" y="101"/>
                  <a:pt x="237" y="101"/>
                  <a:pt x="237" y="101"/>
                </a:cubicBezTo>
                <a:cubicBezTo>
                  <a:pt x="237" y="102"/>
                  <a:pt x="236" y="102"/>
                  <a:pt x="236" y="103"/>
                </a:cubicBezTo>
                <a:cubicBezTo>
                  <a:pt x="236" y="103"/>
                  <a:pt x="236" y="104"/>
                  <a:pt x="236" y="104"/>
                </a:cubicBezTo>
                <a:cubicBezTo>
                  <a:pt x="236" y="104"/>
                  <a:pt x="236" y="104"/>
                  <a:pt x="236" y="104"/>
                </a:cubicBezTo>
                <a:cubicBezTo>
                  <a:pt x="236" y="105"/>
                  <a:pt x="236" y="105"/>
                  <a:pt x="235" y="105"/>
                </a:cubicBezTo>
                <a:cubicBezTo>
                  <a:pt x="235" y="105"/>
                  <a:pt x="235" y="106"/>
                  <a:pt x="235" y="106"/>
                </a:cubicBezTo>
                <a:cubicBezTo>
                  <a:pt x="233" y="108"/>
                  <a:pt x="231" y="110"/>
                  <a:pt x="230" y="112"/>
                </a:cubicBezTo>
                <a:cubicBezTo>
                  <a:pt x="229" y="114"/>
                  <a:pt x="228" y="116"/>
                  <a:pt x="228" y="119"/>
                </a:cubicBezTo>
                <a:cubicBezTo>
                  <a:pt x="227" y="119"/>
                  <a:pt x="227" y="119"/>
                  <a:pt x="227" y="119"/>
                </a:cubicBezTo>
                <a:cubicBezTo>
                  <a:pt x="227" y="120"/>
                  <a:pt x="227" y="121"/>
                  <a:pt x="227" y="122"/>
                </a:cubicBezTo>
                <a:cubicBezTo>
                  <a:pt x="227" y="122"/>
                  <a:pt x="227" y="122"/>
                  <a:pt x="227" y="123"/>
                </a:cubicBezTo>
                <a:cubicBezTo>
                  <a:pt x="227" y="123"/>
                  <a:pt x="227" y="123"/>
                  <a:pt x="227" y="123"/>
                </a:cubicBezTo>
                <a:cubicBezTo>
                  <a:pt x="227" y="124"/>
                  <a:pt x="227" y="124"/>
                  <a:pt x="227" y="124"/>
                </a:cubicBezTo>
                <a:cubicBezTo>
                  <a:pt x="227" y="125"/>
                  <a:pt x="227" y="125"/>
                  <a:pt x="226" y="126"/>
                </a:cubicBezTo>
                <a:cubicBezTo>
                  <a:pt x="226" y="126"/>
                  <a:pt x="226" y="127"/>
                  <a:pt x="226" y="127"/>
                </a:cubicBezTo>
                <a:cubicBezTo>
                  <a:pt x="225" y="127"/>
                  <a:pt x="224" y="128"/>
                  <a:pt x="224" y="128"/>
                </a:cubicBezTo>
                <a:cubicBezTo>
                  <a:pt x="223" y="128"/>
                  <a:pt x="223" y="128"/>
                  <a:pt x="223" y="128"/>
                </a:cubicBezTo>
                <a:cubicBezTo>
                  <a:pt x="223" y="128"/>
                  <a:pt x="222" y="128"/>
                  <a:pt x="222" y="128"/>
                </a:cubicBezTo>
                <a:cubicBezTo>
                  <a:pt x="222" y="128"/>
                  <a:pt x="222" y="128"/>
                  <a:pt x="221" y="128"/>
                </a:cubicBezTo>
                <a:cubicBezTo>
                  <a:pt x="221" y="128"/>
                  <a:pt x="221" y="129"/>
                  <a:pt x="221" y="129"/>
                </a:cubicBezTo>
                <a:cubicBezTo>
                  <a:pt x="221" y="129"/>
                  <a:pt x="221" y="129"/>
                  <a:pt x="221" y="129"/>
                </a:cubicBezTo>
                <a:cubicBezTo>
                  <a:pt x="220" y="129"/>
                  <a:pt x="220" y="129"/>
                  <a:pt x="220" y="129"/>
                </a:cubicBezTo>
                <a:cubicBezTo>
                  <a:pt x="220" y="129"/>
                  <a:pt x="220" y="129"/>
                  <a:pt x="219" y="130"/>
                </a:cubicBezTo>
                <a:cubicBezTo>
                  <a:pt x="219" y="130"/>
                  <a:pt x="219" y="130"/>
                  <a:pt x="219" y="130"/>
                </a:cubicBezTo>
                <a:cubicBezTo>
                  <a:pt x="219" y="130"/>
                  <a:pt x="218" y="131"/>
                  <a:pt x="218" y="131"/>
                </a:cubicBezTo>
                <a:cubicBezTo>
                  <a:pt x="218" y="132"/>
                  <a:pt x="218" y="132"/>
                  <a:pt x="217" y="133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17" y="133"/>
                  <a:pt x="217" y="134"/>
                  <a:pt x="217" y="135"/>
                </a:cubicBezTo>
                <a:cubicBezTo>
                  <a:pt x="216" y="135"/>
                  <a:pt x="216" y="136"/>
                  <a:pt x="216" y="136"/>
                </a:cubicBezTo>
                <a:cubicBezTo>
                  <a:pt x="216" y="137"/>
                  <a:pt x="215" y="137"/>
                  <a:pt x="215" y="138"/>
                </a:cubicBezTo>
                <a:cubicBezTo>
                  <a:pt x="215" y="138"/>
                  <a:pt x="215" y="138"/>
                  <a:pt x="215" y="138"/>
                </a:cubicBezTo>
                <a:cubicBezTo>
                  <a:pt x="215" y="139"/>
                  <a:pt x="215" y="139"/>
                  <a:pt x="215" y="140"/>
                </a:cubicBezTo>
                <a:cubicBezTo>
                  <a:pt x="214" y="141"/>
                  <a:pt x="214" y="142"/>
                  <a:pt x="213" y="143"/>
                </a:cubicBezTo>
                <a:cubicBezTo>
                  <a:pt x="212" y="146"/>
                  <a:pt x="211" y="148"/>
                  <a:pt x="209" y="150"/>
                </a:cubicBezTo>
                <a:cubicBezTo>
                  <a:pt x="209" y="151"/>
                  <a:pt x="209" y="151"/>
                  <a:pt x="208" y="152"/>
                </a:cubicBezTo>
                <a:cubicBezTo>
                  <a:pt x="208" y="152"/>
                  <a:pt x="208" y="152"/>
                  <a:pt x="208" y="153"/>
                </a:cubicBezTo>
                <a:cubicBezTo>
                  <a:pt x="207" y="154"/>
                  <a:pt x="206" y="155"/>
                  <a:pt x="205" y="156"/>
                </a:cubicBezTo>
                <a:cubicBezTo>
                  <a:pt x="205" y="157"/>
                  <a:pt x="204" y="157"/>
                  <a:pt x="204" y="158"/>
                </a:cubicBezTo>
                <a:cubicBezTo>
                  <a:pt x="203" y="159"/>
                  <a:pt x="202" y="161"/>
                  <a:pt x="201" y="162"/>
                </a:cubicBezTo>
                <a:cubicBezTo>
                  <a:pt x="201" y="162"/>
                  <a:pt x="201" y="162"/>
                  <a:pt x="201" y="163"/>
                </a:cubicBezTo>
                <a:cubicBezTo>
                  <a:pt x="201" y="163"/>
                  <a:pt x="201" y="163"/>
                  <a:pt x="201" y="163"/>
                </a:cubicBezTo>
                <a:cubicBezTo>
                  <a:pt x="200" y="163"/>
                  <a:pt x="200" y="163"/>
                  <a:pt x="200" y="163"/>
                </a:cubicBezTo>
                <a:cubicBezTo>
                  <a:pt x="200" y="163"/>
                  <a:pt x="199" y="164"/>
                  <a:pt x="199" y="164"/>
                </a:cubicBezTo>
                <a:cubicBezTo>
                  <a:pt x="199" y="164"/>
                  <a:pt x="199" y="164"/>
                  <a:pt x="199" y="164"/>
                </a:cubicBezTo>
                <a:cubicBezTo>
                  <a:pt x="199" y="164"/>
                  <a:pt x="199" y="164"/>
                  <a:pt x="198" y="164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197" y="165"/>
                  <a:pt x="197" y="165"/>
                  <a:pt x="196" y="165"/>
                </a:cubicBezTo>
                <a:cubicBezTo>
                  <a:pt x="196" y="165"/>
                  <a:pt x="196" y="165"/>
                  <a:pt x="196" y="165"/>
                </a:cubicBezTo>
                <a:cubicBezTo>
                  <a:pt x="196" y="164"/>
                  <a:pt x="196" y="164"/>
                  <a:pt x="196" y="164"/>
                </a:cubicBezTo>
                <a:cubicBezTo>
                  <a:pt x="194" y="165"/>
                  <a:pt x="193" y="163"/>
                  <a:pt x="191" y="162"/>
                </a:cubicBezTo>
                <a:cubicBezTo>
                  <a:pt x="191" y="162"/>
                  <a:pt x="190" y="162"/>
                  <a:pt x="190" y="162"/>
                </a:cubicBezTo>
                <a:cubicBezTo>
                  <a:pt x="190" y="162"/>
                  <a:pt x="189" y="162"/>
                  <a:pt x="189" y="162"/>
                </a:cubicBezTo>
                <a:cubicBezTo>
                  <a:pt x="189" y="162"/>
                  <a:pt x="188" y="162"/>
                  <a:pt x="188" y="162"/>
                </a:cubicBezTo>
                <a:cubicBezTo>
                  <a:pt x="187" y="163"/>
                  <a:pt x="186" y="163"/>
                  <a:pt x="185" y="163"/>
                </a:cubicBezTo>
                <a:cubicBezTo>
                  <a:pt x="185" y="163"/>
                  <a:pt x="184" y="163"/>
                  <a:pt x="184" y="163"/>
                </a:cubicBezTo>
                <a:cubicBezTo>
                  <a:pt x="184" y="163"/>
                  <a:pt x="184" y="163"/>
                  <a:pt x="184" y="163"/>
                </a:cubicBezTo>
                <a:cubicBezTo>
                  <a:pt x="183" y="164"/>
                  <a:pt x="183" y="164"/>
                  <a:pt x="183" y="164"/>
                </a:cubicBezTo>
                <a:cubicBezTo>
                  <a:pt x="183" y="164"/>
                  <a:pt x="183" y="164"/>
                  <a:pt x="182" y="164"/>
                </a:cubicBezTo>
                <a:cubicBezTo>
                  <a:pt x="182" y="164"/>
                  <a:pt x="182" y="164"/>
                  <a:pt x="182" y="164"/>
                </a:cubicBezTo>
                <a:cubicBezTo>
                  <a:pt x="182" y="164"/>
                  <a:pt x="182" y="164"/>
                  <a:pt x="181" y="165"/>
                </a:cubicBezTo>
                <a:cubicBezTo>
                  <a:pt x="181" y="165"/>
                  <a:pt x="181" y="165"/>
                  <a:pt x="180" y="165"/>
                </a:cubicBezTo>
                <a:cubicBezTo>
                  <a:pt x="180" y="166"/>
                  <a:pt x="180" y="166"/>
                  <a:pt x="180" y="166"/>
                </a:cubicBezTo>
                <a:cubicBezTo>
                  <a:pt x="180" y="166"/>
                  <a:pt x="179" y="166"/>
                  <a:pt x="179" y="166"/>
                </a:cubicBezTo>
                <a:cubicBezTo>
                  <a:pt x="177" y="168"/>
                  <a:pt x="176" y="171"/>
                  <a:pt x="175" y="173"/>
                </a:cubicBezTo>
                <a:cubicBezTo>
                  <a:pt x="175" y="174"/>
                  <a:pt x="175" y="175"/>
                  <a:pt x="175" y="176"/>
                </a:cubicBezTo>
                <a:cubicBezTo>
                  <a:pt x="174" y="179"/>
                  <a:pt x="174" y="181"/>
                  <a:pt x="173" y="184"/>
                </a:cubicBezTo>
                <a:cubicBezTo>
                  <a:pt x="173" y="185"/>
                  <a:pt x="173" y="186"/>
                  <a:pt x="172" y="187"/>
                </a:cubicBezTo>
                <a:cubicBezTo>
                  <a:pt x="172" y="187"/>
                  <a:pt x="172" y="187"/>
                  <a:pt x="172" y="188"/>
                </a:cubicBezTo>
                <a:cubicBezTo>
                  <a:pt x="172" y="188"/>
                  <a:pt x="172" y="188"/>
                  <a:pt x="172" y="188"/>
                </a:cubicBezTo>
                <a:cubicBezTo>
                  <a:pt x="172" y="189"/>
                  <a:pt x="172" y="189"/>
                  <a:pt x="171" y="189"/>
                </a:cubicBezTo>
                <a:cubicBezTo>
                  <a:pt x="171" y="190"/>
                  <a:pt x="169" y="191"/>
                  <a:pt x="169" y="193"/>
                </a:cubicBezTo>
                <a:cubicBezTo>
                  <a:pt x="169" y="194"/>
                  <a:pt x="169" y="194"/>
                  <a:pt x="169" y="194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68" y="194"/>
                  <a:pt x="168" y="195"/>
                  <a:pt x="168" y="195"/>
                </a:cubicBezTo>
                <a:cubicBezTo>
                  <a:pt x="168" y="197"/>
                  <a:pt x="168" y="199"/>
                  <a:pt x="168" y="201"/>
                </a:cubicBezTo>
                <a:cubicBezTo>
                  <a:pt x="168" y="201"/>
                  <a:pt x="168" y="201"/>
                  <a:pt x="168" y="202"/>
                </a:cubicBezTo>
                <a:cubicBezTo>
                  <a:pt x="168" y="202"/>
                  <a:pt x="168" y="203"/>
                  <a:pt x="167" y="203"/>
                </a:cubicBezTo>
                <a:cubicBezTo>
                  <a:pt x="167" y="203"/>
                  <a:pt x="167" y="204"/>
                  <a:pt x="167" y="204"/>
                </a:cubicBezTo>
                <a:cubicBezTo>
                  <a:pt x="166" y="205"/>
                  <a:pt x="166" y="205"/>
                  <a:pt x="166" y="205"/>
                </a:cubicBezTo>
                <a:cubicBezTo>
                  <a:pt x="166" y="206"/>
                  <a:pt x="165" y="206"/>
                  <a:pt x="165" y="207"/>
                </a:cubicBezTo>
                <a:cubicBezTo>
                  <a:pt x="165" y="207"/>
                  <a:pt x="164" y="207"/>
                  <a:pt x="164" y="207"/>
                </a:cubicBezTo>
                <a:cubicBezTo>
                  <a:pt x="164" y="207"/>
                  <a:pt x="164" y="207"/>
                  <a:pt x="164" y="207"/>
                </a:cubicBezTo>
                <a:cubicBezTo>
                  <a:pt x="164" y="207"/>
                  <a:pt x="164" y="207"/>
                  <a:pt x="164" y="207"/>
                </a:cubicBezTo>
                <a:cubicBezTo>
                  <a:pt x="164" y="207"/>
                  <a:pt x="163" y="207"/>
                  <a:pt x="163" y="207"/>
                </a:cubicBezTo>
                <a:cubicBezTo>
                  <a:pt x="163" y="207"/>
                  <a:pt x="163" y="207"/>
                  <a:pt x="163" y="207"/>
                </a:cubicBezTo>
                <a:cubicBezTo>
                  <a:pt x="162" y="208"/>
                  <a:pt x="162" y="208"/>
                  <a:pt x="161" y="208"/>
                </a:cubicBezTo>
                <a:cubicBezTo>
                  <a:pt x="161" y="208"/>
                  <a:pt x="161" y="208"/>
                  <a:pt x="161" y="208"/>
                </a:cubicBezTo>
                <a:cubicBezTo>
                  <a:pt x="160" y="208"/>
                  <a:pt x="160" y="208"/>
                  <a:pt x="160" y="209"/>
                </a:cubicBezTo>
                <a:cubicBezTo>
                  <a:pt x="160" y="209"/>
                  <a:pt x="159" y="209"/>
                  <a:pt x="159" y="209"/>
                </a:cubicBezTo>
                <a:cubicBezTo>
                  <a:pt x="159" y="209"/>
                  <a:pt x="159" y="209"/>
                  <a:pt x="159" y="209"/>
                </a:cubicBezTo>
                <a:cubicBezTo>
                  <a:pt x="158" y="210"/>
                  <a:pt x="157" y="211"/>
                  <a:pt x="157" y="212"/>
                </a:cubicBezTo>
                <a:cubicBezTo>
                  <a:pt x="157" y="212"/>
                  <a:pt x="157" y="212"/>
                  <a:pt x="157" y="213"/>
                </a:cubicBezTo>
                <a:cubicBezTo>
                  <a:pt x="157" y="213"/>
                  <a:pt x="156" y="214"/>
                  <a:pt x="156" y="214"/>
                </a:cubicBezTo>
                <a:cubicBezTo>
                  <a:pt x="156" y="214"/>
                  <a:pt x="156" y="214"/>
                  <a:pt x="156" y="214"/>
                </a:cubicBezTo>
                <a:cubicBezTo>
                  <a:pt x="156" y="214"/>
                  <a:pt x="156" y="214"/>
                  <a:pt x="156" y="214"/>
                </a:cubicBezTo>
                <a:cubicBezTo>
                  <a:pt x="156" y="215"/>
                  <a:pt x="156" y="215"/>
                  <a:pt x="155" y="216"/>
                </a:cubicBezTo>
                <a:cubicBezTo>
                  <a:pt x="154" y="221"/>
                  <a:pt x="153" y="225"/>
                  <a:pt x="152" y="229"/>
                </a:cubicBezTo>
                <a:cubicBezTo>
                  <a:pt x="151" y="230"/>
                  <a:pt x="151" y="231"/>
                  <a:pt x="151" y="232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50" y="233"/>
                  <a:pt x="150" y="234"/>
                  <a:pt x="150" y="235"/>
                </a:cubicBezTo>
                <a:cubicBezTo>
                  <a:pt x="149" y="235"/>
                  <a:pt x="149" y="236"/>
                  <a:pt x="149" y="236"/>
                </a:cubicBezTo>
                <a:cubicBezTo>
                  <a:pt x="147" y="240"/>
                  <a:pt x="145" y="244"/>
                  <a:pt x="143" y="248"/>
                </a:cubicBezTo>
                <a:cubicBezTo>
                  <a:pt x="143" y="248"/>
                  <a:pt x="142" y="249"/>
                  <a:pt x="142" y="250"/>
                </a:cubicBezTo>
                <a:cubicBezTo>
                  <a:pt x="142" y="250"/>
                  <a:pt x="142" y="251"/>
                  <a:pt x="142" y="251"/>
                </a:cubicBezTo>
                <a:cubicBezTo>
                  <a:pt x="141" y="251"/>
                  <a:pt x="141" y="251"/>
                  <a:pt x="141" y="252"/>
                </a:cubicBezTo>
                <a:cubicBezTo>
                  <a:pt x="141" y="252"/>
                  <a:pt x="141" y="252"/>
                  <a:pt x="141" y="252"/>
                </a:cubicBezTo>
                <a:cubicBezTo>
                  <a:pt x="140" y="253"/>
                  <a:pt x="140" y="253"/>
                  <a:pt x="140" y="253"/>
                </a:cubicBezTo>
                <a:cubicBezTo>
                  <a:pt x="140" y="253"/>
                  <a:pt x="140" y="253"/>
                  <a:pt x="140" y="254"/>
                </a:cubicBezTo>
                <a:cubicBezTo>
                  <a:pt x="139" y="254"/>
                  <a:pt x="139" y="254"/>
                  <a:pt x="139" y="254"/>
                </a:cubicBezTo>
                <a:cubicBezTo>
                  <a:pt x="139" y="254"/>
                  <a:pt x="139" y="254"/>
                  <a:pt x="139" y="254"/>
                </a:cubicBezTo>
                <a:cubicBezTo>
                  <a:pt x="138" y="255"/>
                  <a:pt x="137" y="255"/>
                  <a:pt x="136" y="255"/>
                </a:cubicBezTo>
                <a:cubicBezTo>
                  <a:pt x="135" y="257"/>
                  <a:pt x="133" y="259"/>
                  <a:pt x="132" y="261"/>
                </a:cubicBezTo>
                <a:cubicBezTo>
                  <a:pt x="131" y="261"/>
                  <a:pt x="131" y="261"/>
                  <a:pt x="131" y="262"/>
                </a:cubicBezTo>
                <a:cubicBezTo>
                  <a:pt x="131" y="262"/>
                  <a:pt x="131" y="262"/>
                  <a:pt x="131" y="262"/>
                </a:cubicBezTo>
                <a:cubicBezTo>
                  <a:pt x="130" y="262"/>
                  <a:pt x="130" y="263"/>
                  <a:pt x="130" y="263"/>
                </a:cubicBezTo>
                <a:cubicBezTo>
                  <a:pt x="130" y="263"/>
                  <a:pt x="129" y="263"/>
                  <a:pt x="129" y="263"/>
                </a:cubicBezTo>
                <a:cubicBezTo>
                  <a:pt x="129" y="264"/>
                  <a:pt x="128" y="264"/>
                  <a:pt x="128" y="265"/>
                </a:cubicBezTo>
                <a:cubicBezTo>
                  <a:pt x="127" y="265"/>
                  <a:pt x="127" y="265"/>
                  <a:pt x="126" y="266"/>
                </a:cubicBezTo>
                <a:cubicBezTo>
                  <a:pt x="126" y="266"/>
                  <a:pt x="126" y="266"/>
                  <a:pt x="126" y="266"/>
                </a:cubicBezTo>
                <a:cubicBezTo>
                  <a:pt x="126" y="266"/>
                  <a:pt x="125" y="267"/>
                  <a:pt x="125" y="267"/>
                </a:cubicBezTo>
                <a:cubicBezTo>
                  <a:pt x="124" y="267"/>
                  <a:pt x="124" y="267"/>
                  <a:pt x="123" y="267"/>
                </a:cubicBezTo>
                <a:cubicBezTo>
                  <a:pt x="123" y="268"/>
                  <a:pt x="123" y="268"/>
                  <a:pt x="123" y="268"/>
                </a:cubicBezTo>
                <a:cubicBezTo>
                  <a:pt x="123" y="268"/>
                  <a:pt x="122" y="268"/>
                  <a:pt x="122" y="268"/>
                </a:cubicBezTo>
                <a:cubicBezTo>
                  <a:pt x="122" y="268"/>
                  <a:pt x="121" y="268"/>
                  <a:pt x="121" y="268"/>
                </a:cubicBezTo>
                <a:cubicBezTo>
                  <a:pt x="121" y="268"/>
                  <a:pt x="121" y="268"/>
                  <a:pt x="120" y="268"/>
                </a:cubicBezTo>
                <a:cubicBezTo>
                  <a:pt x="120" y="268"/>
                  <a:pt x="120" y="268"/>
                  <a:pt x="120" y="269"/>
                </a:cubicBezTo>
                <a:cubicBezTo>
                  <a:pt x="119" y="269"/>
                  <a:pt x="118" y="269"/>
                  <a:pt x="117" y="270"/>
                </a:cubicBezTo>
                <a:cubicBezTo>
                  <a:pt x="117" y="270"/>
                  <a:pt x="116" y="270"/>
                  <a:pt x="115" y="270"/>
                </a:cubicBezTo>
                <a:cubicBezTo>
                  <a:pt x="114" y="272"/>
                  <a:pt x="113" y="273"/>
                  <a:pt x="111" y="274"/>
                </a:cubicBezTo>
                <a:cubicBezTo>
                  <a:pt x="111" y="274"/>
                  <a:pt x="110" y="275"/>
                  <a:pt x="110" y="275"/>
                </a:cubicBezTo>
                <a:cubicBezTo>
                  <a:pt x="110" y="275"/>
                  <a:pt x="110" y="275"/>
                  <a:pt x="110" y="275"/>
                </a:cubicBezTo>
                <a:cubicBezTo>
                  <a:pt x="109" y="276"/>
                  <a:pt x="109" y="276"/>
                  <a:pt x="109" y="276"/>
                </a:cubicBezTo>
                <a:cubicBezTo>
                  <a:pt x="109" y="276"/>
                  <a:pt x="108" y="277"/>
                  <a:pt x="108" y="277"/>
                </a:cubicBezTo>
                <a:cubicBezTo>
                  <a:pt x="108" y="277"/>
                  <a:pt x="108" y="277"/>
                  <a:pt x="108" y="277"/>
                </a:cubicBezTo>
                <a:cubicBezTo>
                  <a:pt x="107" y="277"/>
                  <a:pt x="107" y="278"/>
                  <a:pt x="106" y="278"/>
                </a:cubicBezTo>
                <a:cubicBezTo>
                  <a:pt x="106" y="278"/>
                  <a:pt x="106" y="278"/>
                  <a:pt x="106" y="278"/>
                </a:cubicBezTo>
                <a:cubicBezTo>
                  <a:pt x="105" y="279"/>
                  <a:pt x="103" y="280"/>
                  <a:pt x="101" y="281"/>
                </a:cubicBezTo>
                <a:cubicBezTo>
                  <a:pt x="98" y="282"/>
                  <a:pt x="96" y="285"/>
                  <a:pt x="93" y="286"/>
                </a:cubicBezTo>
                <a:cubicBezTo>
                  <a:pt x="91" y="287"/>
                  <a:pt x="89" y="287"/>
                  <a:pt x="86" y="287"/>
                </a:cubicBezTo>
                <a:cubicBezTo>
                  <a:pt x="84" y="287"/>
                  <a:pt x="81" y="288"/>
                  <a:pt x="79" y="288"/>
                </a:cubicBezTo>
                <a:cubicBezTo>
                  <a:pt x="76" y="289"/>
                  <a:pt x="74" y="289"/>
                  <a:pt x="71" y="289"/>
                </a:cubicBezTo>
                <a:cubicBezTo>
                  <a:pt x="70" y="289"/>
                  <a:pt x="69" y="290"/>
                  <a:pt x="68" y="290"/>
                </a:cubicBezTo>
                <a:cubicBezTo>
                  <a:pt x="68" y="290"/>
                  <a:pt x="68" y="290"/>
                  <a:pt x="68" y="290"/>
                </a:cubicBezTo>
                <a:cubicBezTo>
                  <a:pt x="68" y="290"/>
                  <a:pt x="68" y="291"/>
                  <a:pt x="67" y="291"/>
                </a:cubicBezTo>
                <a:cubicBezTo>
                  <a:pt x="67" y="291"/>
                  <a:pt x="67" y="291"/>
                  <a:pt x="67" y="291"/>
                </a:cubicBezTo>
                <a:cubicBezTo>
                  <a:pt x="66" y="291"/>
                  <a:pt x="65" y="292"/>
                  <a:pt x="64" y="292"/>
                </a:cubicBezTo>
                <a:cubicBezTo>
                  <a:pt x="62" y="293"/>
                  <a:pt x="59" y="293"/>
                  <a:pt x="57" y="291"/>
                </a:cubicBezTo>
                <a:cubicBezTo>
                  <a:pt x="56" y="290"/>
                  <a:pt x="56" y="289"/>
                  <a:pt x="56" y="288"/>
                </a:cubicBezTo>
                <a:cubicBezTo>
                  <a:pt x="56" y="287"/>
                  <a:pt x="56" y="287"/>
                  <a:pt x="56" y="286"/>
                </a:cubicBezTo>
                <a:cubicBezTo>
                  <a:pt x="56" y="286"/>
                  <a:pt x="56" y="286"/>
                  <a:pt x="56" y="286"/>
                </a:cubicBezTo>
                <a:cubicBezTo>
                  <a:pt x="56" y="285"/>
                  <a:pt x="56" y="285"/>
                  <a:pt x="55" y="285"/>
                </a:cubicBezTo>
                <a:cubicBezTo>
                  <a:pt x="53" y="283"/>
                  <a:pt x="51" y="279"/>
                  <a:pt x="50" y="277"/>
                </a:cubicBezTo>
                <a:cubicBezTo>
                  <a:pt x="50" y="277"/>
                  <a:pt x="50" y="277"/>
                  <a:pt x="50" y="277"/>
                </a:cubicBezTo>
                <a:cubicBezTo>
                  <a:pt x="50" y="276"/>
                  <a:pt x="49" y="276"/>
                  <a:pt x="49" y="276"/>
                </a:cubicBezTo>
                <a:cubicBezTo>
                  <a:pt x="49" y="275"/>
                  <a:pt x="49" y="275"/>
                  <a:pt x="49" y="275"/>
                </a:cubicBezTo>
                <a:cubicBezTo>
                  <a:pt x="49" y="275"/>
                  <a:pt x="49" y="275"/>
                  <a:pt x="49" y="275"/>
                </a:cubicBezTo>
                <a:cubicBezTo>
                  <a:pt x="48" y="275"/>
                  <a:pt x="48" y="275"/>
                  <a:pt x="48" y="274"/>
                </a:cubicBezTo>
                <a:cubicBezTo>
                  <a:pt x="47" y="273"/>
                  <a:pt x="46" y="273"/>
                  <a:pt x="45" y="273"/>
                </a:cubicBezTo>
                <a:cubicBezTo>
                  <a:pt x="43" y="272"/>
                  <a:pt x="42" y="273"/>
                  <a:pt x="41" y="274"/>
                </a:cubicBezTo>
                <a:cubicBezTo>
                  <a:pt x="41" y="274"/>
                  <a:pt x="41" y="274"/>
                  <a:pt x="41" y="274"/>
                </a:cubicBezTo>
                <a:cubicBezTo>
                  <a:pt x="40" y="269"/>
                  <a:pt x="37" y="264"/>
                  <a:pt x="33" y="259"/>
                </a:cubicBezTo>
                <a:cubicBezTo>
                  <a:pt x="26" y="251"/>
                  <a:pt x="21" y="246"/>
                  <a:pt x="16" y="236"/>
                </a:cubicBezTo>
                <a:cubicBezTo>
                  <a:pt x="12" y="227"/>
                  <a:pt x="4" y="217"/>
                  <a:pt x="3" y="207"/>
                </a:cubicBezTo>
                <a:cubicBezTo>
                  <a:pt x="3" y="206"/>
                  <a:pt x="2" y="205"/>
                  <a:pt x="2" y="204"/>
                </a:cubicBezTo>
                <a:cubicBezTo>
                  <a:pt x="2" y="204"/>
                  <a:pt x="2" y="203"/>
                  <a:pt x="2" y="203"/>
                </a:cubicBezTo>
                <a:cubicBezTo>
                  <a:pt x="2" y="203"/>
                  <a:pt x="2" y="203"/>
                  <a:pt x="2" y="202"/>
                </a:cubicBezTo>
                <a:cubicBezTo>
                  <a:pt x="2" y="202"/>
                  <a:pt x="2" y="202"/>
                  <a:pt x="2" y="201"/>
                </a:cubicBezTo>
                <a:cubicBezTo>
                  <a:pt x="1" y="201"/>
                  <a:pt x="1" y="201"/>
                  <a:pt x="1" y="200"/>
                </a:cubicBezTo>
                <a:cubicBezTo>
                  <a:pt x="1" y="200"/>
                  <a:pt x="1" y="200"/>
                  <a:pt x="1" y="199"/>
                </a:cubicBezTo>
                <a:cubicBezTo>
                  <a:pt x="1" y="199"/>
                  <a:pt x="1" y="199"/>
                  <a:pt x="1" y="199"/>
                </a:cubicBezTo>
                <a:cubicBezTo>
                  <a:pt x="1" y="199"/>
                  <a:pt x="1" y="198"/>
                  <a:pt x="0" y="198"/>
                </a:cubicBezTo>
                <a:cubicBezTo>
                  <a:pt x="0" y="198"/>
                  <a:pt x="0" y="197"/>
                  <a:pt x="0" y="197"/>
                </a:cubicBezTo>
                <a:cubicBezTo>
                  <a:pt x="4" y="196"/>
                  <a:pt x="12" y="197"/>
                  <a:pt x="14" y="196"/>
                </a:cubicBezTo>
                <a:cubicBezTo>
                  <a:pt x="17" y="193"/>
                  <a:pt x="15" y="189"/>
                  <a:pt x="18" y="187"/>
                </a:cubicBezTo>
                <a:cubicBezTo>
                  <a:pt x="21" y="186"/>
                  <a:pt x="21" y="187"/>
                  <a:pt x="24" y="184"/>
                </a:cubicBezTo>
                <a:cubicBezTo>
                  <a:pt x="24" y="184"/>
                  <a:pt x="26" y="182"/>
                  <a:pt x="26" y="181"/>
                </a:cubicBezTo>
                <a:cubicBezTo>
                  <a:pt x="27" y="177"/>
                  <a:pt x="22" y="174"/>
                  <a:pt x="21" y="171"/>
                </a:cubicBezTo>
                <a:cubicBezTo>
                  <a:pt x="20" y="166"/>
                  <a:pt x="21" y="165"/>
                  <a:pt x="23" y="161"/>
                </a:cubicBezTo>
                <a:cubicBezTo>
                  <a:pt x="25" y="157"/>
                  <a:pt x="24" y="149"/>
                  <a:pt x="27" y="146"/>
                </a:cubicBezTo>
                <a:cubicBezTo>
                  <a:pt x="31" y="142"/>
                  <a:pt x="33" y="147"/>
                  <a:pt x="36" y="148"/>
                </a:cubicBezTo>
                <a:cubicBezTo>
                  <a:pt x="38" y="149"/>
                  <a:pt x="42" y="148"/>
                  <a:pt x="43" y="148"/>
                </a:cubicBezTo>
                <a:cubicBezTo>
                  <a:pt x="45" y="145"/>
                  <a:pt x="45" y="144"/>
                  <a:pt x="45" y="142"/>
                </a:cubicBezTo>
                <a:cubicBezTo>
                  <a:pt x="45" y="138"/>
                  <a:pt x="44" y="133"/>
                  <a:pt x="45" y="130"/>
                </a:cubicBezTo>
                <a:cubicBezTo>
                  <a:pt x="47" y="128"/>
                  <a:pt x="51" y="124"/>
                  <a:pt x="54" y="123"/>
                </a:cubicBezTo>
                <a:cubicBezTo>
                  <a:pt x="57" y="119"/>
                  <a:pt x="63" y="118"/>
                  <a:pt x="67" y="115"/>
                </a:cubicBezTo>
                <a:cubicBezTo>
                  <a:pt x="69" y="114"/>
                  <a:pt x="71" y="112"/>
                  <a:pt x="72" y="110"/>
                </a:cubicBezTo>
                <a:cubicBezTo>
                  <a:pt x="73" y="108"/>
                  <a:pt x="76" y="106"/>
                  <a:pt x="77" y="103"/>
                </a:cubicBezTo>
                <a:cubicBezTo>
                  <a:pt x="78" y="101"/>
                  <a:pt x="78" y="97"/>
                  <a:pt x="80" y="96"/>
                </a:cubicBezTo>
                <a:cubicBezTo>
                  <a:pt x="80" y="94"/>
                  <a:pt x="81" y="94"/>
                  <a:pt x="81" y="93"/>
                </a:cubicBezTo>
                <a:cubicBezTo>
                  <a:pt x="83" y="90"/>
                  <a:pt x="85" y="88"/>
                  <a:pt x="88" y="86"/>
                </a:cubicBezTo>
                <a:cubicBezTo>
                  <a:pt x="90" y="85"/>
                  <a:pt x="93" y="84"/>
                  <a:pt x="94" y="82"/>
                </a:cubicBezTo>
                <a:cubicBezTo>
                  <a:pt x="95" y="81"/>
                  <a:pt x="95" y="77"/>
                  <a:pt x="95" y="75"/>
                </a:cubicBezTo>
                <a:cubicBezTo>
                  <a:pt x="95" y="71"/>
                  <a:pt x="93" y="67"/>
                  <a:pt x="93" y="63"/>
                </a:cubicBezTo>
                <a:cubicBezTo>
                  <a:pt x="93" y="57"/>
                  <a:pt x="93" y="53"/>
                  <a:pt x="94" y="48"/>
                </a:cubicBezTo>
                <a:cubicBezTo>
                  <a:pt x="96" y="44"/>
                  <a:pt x="98" y="40"/>
                  <a:pt x="99" y="36"/>
                </a:cubicBezTo>
                <a:cubicBezTo>
                  <a:pt x="101" y="29"/>
                  <a:pt x="99" y="24"/>
                  <a:pt x="97" y="18"/>
                </a:cubicBezTo>
                <a:cubicBezTo>
                  <a:pt x="96" y="17"/>
                  <a:pt x="96" y="15"/>
                  <a:pt x="95" y="14"/>
                </a:cubicBezTo>
                <a:cubicBezTo>
                  <a:pt x="96" y="12"/>
                  <a:pt x="96" y="8"/>
                  <a:pt x="96" y="6"/>
                </a:cubicBezTo>
                <a:cubicBezTo>
                  <a:pt x="98" y="3"/>
                  <a:pt x="102" y="3"/>
                  <a:pt x="102" y="0"/>
                </a:cubicBezTo>
                <a:cubicBezTo>
                  <a:pt x="103" y="1"/>
                  <a:pt x="104" y="1"/>
                  <a:pt x="104" y="0"/>
                </a:cubicBezTo>
                <a:cubicBezTo>
                  <a:pt x="117" y="73"/>
                  <a:pt x="117" y="73"/>
                  <a:pt x="117" y="73"/>
                </a:cubicBezTo>
                <a:cubicBezTo>
                  <a:pt x="172" y="63"/>
                  <a:pt x="172" y="63"/>
                  <a:pt x="172" y="63"/>
                </a:cubicBezTo>
                <a:cubicBezTo>
                  <a:pt x="172" y="65"/>
                  <a:pt x="172" y="67"/>
                  <a:pt x="173" y="70"/>
                </a:cubicBezTo>
                <a:cubicBezTo>
                  <a:pt x="173" y="74"/>
                  <a:pt x="173" y="78"/>
                  <a:pt x="174" y="83"/>
                </a:cubicBezTo>
                <a:cubicBezTo>
                  <a:pt x="174" y="88"/>
                  <a:pt x="174" y="92"/>
                  <a:pt x="175" y="96"/>
                </a:cubicBezTo>
                <a:cubicBezTo>
                  <a:pt x="176" y="100"/>
                  <a:pt x="177" y="104"/>
                  <a:pt x="177" y="107"/>
                </a:cubicBezTo>
                <a:cubicBezTo>
                  <a:pt x="177" y="107"/>
                  <a:pt x="179" y="106"/>
                  <a:pt x="179" y="105"/>
                </a:cubicBezTo>
                <a:cubicBezTo>
                  <a:pt x="181" y="103"/>
                  <a:pt x="183" y="102"/>
                  <a:pt x="185" y="99"/>
                </a:cubicBezTo>
                <a:cubicBezTo>
                  <a:pt x="186" y="96"/>
                  <a:pt x="185" y="93"/>
                  <a:pt x="187" y="91"/>
                </a:cubicBezTo>
                <a:cubicBezTo>
                  <a:pt x="190" y="85"/>
                  <a:pt x="197" y="90"/>
                  <a:pt x="200" y="85"/>
                </a:cubicBezTo>
                <a:cubicBezTo>
                  <a:pt x="202" y="82"/>
                  <a:pt x="202" y="80"/>
                  <a:pt x="204" y="77"/>
                </a:cubicBezTo>
                <a:cubicBezTo>
                  <a:pt x="206" y="75"/>
                  <a:pt x="209" y="74"/>
                  <a:pt x="212" y="72"/>
                </a:cubicBezTo>
                <a:cubicBezTo>
                  <a:pt x="217" y="68"/>
                  <a:pt x="223" y="66"/>
                  <a:pt x="230" y="67"/>
                </a:cubicBezTo>
                <a:cubicBezTo>
                  <a:pt x="230" y="67"/>
                  <a:pt x="230" y="67"/>
                  <a:pt x="230" y="67"/>
                </a:cubicBezTo>
                <a:cubicBezTo>
                  <a:pt x="231" y="67"/>
                  <a:pt x="231" y="67"/>
                  <a:pt x="231" y="67"/>
                </a:cubicBezTo>
                <a:cubicBezTo>
                  <a:pt x="232" y="67"/>
                  <a:pt x="232" y="67"/>
                  <a:pt x="232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4" y="67"/>
                  <a:pt x="235" y="67"/>
                  <a:pt x="236" y="67"/>
                </a:cubicBezTo>
                <a:cubicBezTo>
                  <a:pt x="237" y="67"/>
                  <a:pt x="237" y="67"/>
                  <a:pt x="238" y="67"/>
                </a:cubicBezTo>
                <a:cubicBezTo>
                  <a:pt x="238" y="68"/>
                  <a:pt x="239" y="68"/>
                  <a:pt x="239" y="68"/>
                </a:cubicBezTo>
                <a:cubicBezTo>
                  <a:pt x="239" y="68"/>
                  <a:pt x="240" y="68"/>
                  <a:pt x="240" y="68"/>
                </a:cubicBezTo>
                <a:cubicBezTo>
                  <a:pt x="241" y="68"/>
                  <a:pt x="241" y="68"/>
                  <a:pt x="242" y="68"/>
                </a:cubicBezTo>
                <a:cubicBezTo>
                  <a:pt x="242" y="68"/>
                  <a:pt x="242" y="68"/>
                  <a:pt x="243" y="68"/>
                </a:cubicBezTo>
                <a:cubicBezTo>
                  <a:pt x="243" y="68"/>
                  <a:pt x="244" y="68"/>
                  <a:pt x="244" y="68"/>
                </a:cubicBezTo>
                <a:cubicBezTo>
                  <a:pt x="244" y="68"/>
                  <a:pt x="245" y="68"/>
                  <a:pt x="245" y="68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276"/>
          <p:cNvSpPr/>
          <p:nvPr/>
        </p:nvSpPr>
        <p:spPr>
          <a:xfrm>
            <a:off x="8363894" y="2346677"/>
            <a:ext cx="88331" cy="232333"/>
          </a:xfrm>
          <a:custGeom>
            <a:avLst/>
            <a:gdLst/>
            <a:ahLst/>
            <a:cxnLst/>
            <a:rect l="l" t="t" r="r" b="b"/>
            <a:pathLst>
              <a:path w="74" h="193" extrusionOk="0">
                <a:moveTo>
                  <a:pt x="71" y="99"/>
                </a:moveTo>
                <a:cubicBezTo>
                  <a:pt x="72" y="104"/>
                  <a:pt x="72" y="110"/>
                  <a:pt x="72" y="116"/>
                </a:cubicBezTo>
                <a:cubicBezTo>
                  <a:pt x="72" y="122"/>
                  <a:pt x="70" y="126"/>
                  <a:pt x="67" y="131"/>
                </a:cubicBezTo>
                <a:cubicBezTo>
                  <a:pt x="64" y="137"/>
                  <a:pt x="64" y="143"/>
                  <a:pt x="64" y="150"/>
                </a:cubicBezTo>
                <a:cubicBezTo>
                  <a:pt x="63" y="156"/>
                  <a:pt x="61" y="160"/>
                  <a:pt x="58" y="165"/>
                </a:cubicBezTo>
                <a:cubicBezTo>
                  <a:pt x="55" y="169"/>
                  <a:pt x="53" y="173"/>
                  <a:pt x="52" y="178"/>
                </a:cubicBezTo>
                <a:cubicBezTo>
                  <a:pt x="51" y="181"/>
                  <a:pt x="49" y="193"/>
                  <a:pt x="45" y="188"/>
                </a:cubicBezTo>
                <a:cubicBezTo>
                  <a:pt x="41" y="184"/>
                  <a:pt x="48" y="156"/>
                  <a:pt x="37" y="165"/>
                </a:cubicBezTo>
                <a:cubicBezTo>
                  <a:pt x="35" y="166"/>
                  <a:pt x="33" y="169"/>
                  <a:pt x="31" y="169"/>
                </a:cubicBezTo>
                <a:cubicBezTo>
                  <a:pt x="29" y="169"/>
                  <a:pt x="27" y="167"/>
                  <a:pt x="26" y="165"/>
                </a:cubicBezTo>
                <a:cubicBezTo>
                  <a:pt x="22" y="161"/>
                  <a:pt x="18" y="163"/>
                  <a:pt x="13" y="160"/>
                </a:cubicBezTo>
                <a:cubicBezTo>
                  <a:pt x="12" y="159"/>
                  <a:pt x="9" y="155"/>
                  <a:pt x="7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6" y="150"/>
                  <a:pt x="4" y="149"/>
                  <a:pt x="4" y="147"/>
                </a:cubicBezTo>
                <a:cubicBezTo>
                  <a:pt x="4" y="143"/>
                  <a:pt x="4" y="143"/>
                  <a:pt x="4" y="143"/>
                </a:cubicBezTo>
                <a:cubicBezTo>
                  <a:pt x="4" y="140"/>
                  <a:pt x="0" y="138"/>
                  <a:pt x="0" y="134"/>
                </a:cubicBezTo>
                <a:cubicBezTo>
                  <a:pt x="0" y="132"/>
                  <a:pt x="1" y="131"/>
                  <a:pt x="3" y="129"/>
                </a:cubicBezTo>
                <a:cubicBezTo>
                  <a:pt x="3" y="129"/>
                  <a:pt x="4" y="128"/>
                  <a:pt x="5" y="127"/>
                </a:cubicBezTo>
                <a:cubicBezTo>
                  <a:pt x="7" y="125"/>
                  <a:pt x="9" y="124"/>
                  <a:pt x="11" y="122"/>
                </a:cubicBezTo>
                <a:cubicBezTo>
                  <a:pt x="13" y="120"/>
                  <a:pt x="14" y="118"/>
                  <a:pt x="15" y="116"/>
                </a:cubicBezTo>
                <a:cubicBezTo>
                  <a:pt x="17" y="115"/>
                  <a:pt x="20" y="113"/>
                  <a:pt x="21" y="111"/>
                </a:cubicBezTo>
                <a:cubicBezTo>
                  <a:pt x="22" y="110"/>
                  <a:pt x="21" y="108"/>
                  <a:pt x="22" y="107"/>
                </a:cubicBezTo>
                <a:cubicBezTo>
                  <a:pt x="22" y="105"/>
                  <a:pt x="24" y="105"/>
                  <a:pt x="24" y="103"/>
                </a:cubicBezTo>
                <a:cubicBezTo>
                  <a:pt x="26" y="100"/>
                  <a:pt x="25" y="98"/>
                  <a:pt x="23" y="95"/>
                </a:cubicBezTo>
                <a:cubicBezTo>
                  <a:pt x="21" y="91"/>
                  <a:pt x="22" y="84"/>
                  <a:pt x="20" y="79"/>
                </a:cubicBezTo>
                <a:cubicBezTo>
                  <a:pt x="13" y="79"/>
                  <a:pt x="14" y="72"/>
                  <a:pt x="10" y="68"/>
                </a:cubicBezTo>
                <a:cubicBezTo>
                  <a:pt x="8" y="66"/>
                  <a:pt x="6" y="66"/>
                  <a:pt x="4" y="63"/>
                </a:cubicBezTo>
                <a:cubicBezTo>
                  <a:pt x="3" y="61"/>
                  <a:pt x="2" y="58"/>
                  <a:pt x="2" y="55"/>
                </a:cubicBezTo>
                <a:cubicBezTo>
                  <a:pt x="3" y="48"/>
                  <a:pt x="3" y="43"/>
                  <a:pt x="1" y="36"/>
                </a:cubicBezTo>
                <a:cubicBezTo>
                  <a:pt x="1" y="32"/>
                  <a:pt x="0" y="32"/>
                  <a:pt x="3" y="29"/>
                </a:cubicBezTo>
                <a:cubicBezTo>
                  <a:pt x="5" y="26"/>
                  <a:pt x="6" y="24"/>
                  <a:pt x="7" y="21"/>
                </a:cubicBezTo>
                <a:cubicBezTo>
                  <a:pt x="8" y="18"/>
                  <a:pt x="9" y="18"/>
                  <a:pt x="11" y="16"/>
                </a:cubicBezTo>
                <a:cubicBezTo>
                  <a:pt x="12" y="14"/>
                  <a:pt x="11" y="11"/>
                  <a:pt x="12" y="9"/>
                </a:cubicBezTo>
                <a:cubicBezTo>
                  <a:pt x="13" y="5"/>
                  <a:pt x="15" y="3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9" y="2"/>
                  <a:pt x="20" y="2"/>
                  <a:pt x="22" y="2"/>
                </a:cubicBezTo>
                <a:cubicBezTo>
                  <a:pt x="25" y="2"/>
                  <a:pt x="28" y="2"/>
                  <a:pt x="31" y="3"/>
                </a:cubicBezTo>
                <a:cubicBezTo>
                  <a:pt x="33" y="4"/>
                  <a:pt x="35" y="4"/>
                  <a:pt x="36" y="5"/>
                </a:cubicBezTo>
                <a:cubicBezTo>
                  <a:pt x="38" y="5"/>
                  <a:pt x="39" y="6"/>
                  <a:pt x="41" y="7"/>
                </a:cubicBezTo>
                <a:cubicBezTo>
                  <a:pt x="45" y="8"/>
                  <a:pt x="49" y="9"/>
                  <a:pt x="52" y="10"/>
                </a:cubicBezTo>
                <a:cubicBezTo>
                  <a:pt x="58" y="12"/>
                  <a:pt x="63" y="12"/>
                  <a:pt x="66" y="19"/>
                </a:cubicBezTo>
                <a:cubicBezTo>
                  <a:pt x="68" y="23"/>
                  <a:pt x="70" y="26"/>
                  <a:pt x="68" y="31"/>
                </a:cubicBezTo>
                <a:cubicBezTo>
                  <a:pt x="68" y="33"/>
                  <a:pt x="67" y="35"/>
                  <a:pt x="67" y="38"/>
                </a:cubicBezTo>
                <a:cubicBezTo>
                  <a:pt x="68" y="40"/>
                  <a:pt x="70" y="41"/>
                  <a:pt x="70" y="43"/>
                </a:cubicBezTo>
                <a:cubicBezTo>
                  <a:pt x="71" y="46"/>
                  <a:pt x="69" y="48"/>
                  <a:pt x="69" y="50"/>
                </a:cubicBezTo>
                <a:cubicBezTo>
                  <a:pt x="66" y="48"/>
                  <a:pt x="63" y="50"/>
                  <a:pt x="61" y="55"/>
                </a:cubicBezTo>
                <a:cubicBezTo>
                  <a:pt x="58" y="61"/>
                  <a:pt x="60" y="63"/>
                  <a:pt x="66" y="66"/>
                </a:cubicBezTo>
                <a:cubicBezTo>
                  <a:pt x="72" y="70"/>
                  <a:pt x="74" y="74"/>
                  <a:pt x="71" y="81"/>
                </a:cubicBezTo>
                <a:cubicBezTo>
                  <a:pt x="69" y="87"/>
                  <a:pt x="69" y="92"/>
                  <a:pt x="71" y="99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276"/>
          <p:cNvSpPr/>
          <p:nvPr/>
        </p:nvSpPr>
        <p:spPr>
          <a:xfrm>
            <a:off x="8409172" y="1959951"/>
            <a:ext cx="102434" cy="239013"/>
          </a:xfrm>
          <a:custGeom>
            <a:avLst/>
            <a:gdLst/>
            <a:ahLst/>
            <a:cxnLst/>
            <a:rect l="l" t="t" r="r" b="b"/>
            <a:pathLst>
              <a:path w="85" h="199" extrusionOk="0">
                <a:moveTo>
                  <a:pt x="83" y="17"/>
                </a:moveTo>
                <a:cubicBezTo>
                  <a:pt x="82" y="20"/>
                  <a:pt x="81" y="22"/>
                  <a:pt x="83" y="25"/>
                </a:cubicBezTo>
                <a:cubicBezTo>
                  <a:pt x="83" y="26"/>
                  <a:pt x="84" y="27"/>
                  <a:pt x="84" y="28"/>
                </a:cubicBezTo>
                <a:cubicBezTo>
                  <a:pt x="84" y="33"/>
                  <a:pt x="84" y="33"/>
                  <a:pt x="84" y="33"/>
                </a:cubicBezTo>
                <a:cubicBezTo>
                  <a:pt x="84" y="41"/>
                  <a:pt x="78" y="49"/>
                  <a:pt x="73" y="55"/>
                </a:cubicBezTo>
                <a:cubicBezTo>
                  <a:pt x="71" y="58"/>
                  <a:pt x="68" y="58"/>
                  <a:pt x="66" y="61"/>
                </a:cubicBezTo>
                <a:cubicBezTo>
                  <a:pt x="64" y="64"/>
                  <a:pt x="66" y="68"/>
                  <a:pt x="67" y="71"/>
                </a:cubicBezTo>
                <a:cubicBezTo>
                  <a:pt x="68" y="74"/>
                  <a:pt x="69" y="77"/>
                  <a:pt x="70" y="79"/>
                </a:cubicBezTo>
                <a:cubicBezTo>
                  <a:pt x="71" y="85"/>
                  <a:pt x="68" y="91"/>
                  <a:pt x="67" y="96"/>
                </a:cubicBezTo>
                <a:cubicBezTo>
                  <a:pt x="66" y="100"/>
                  <a:pt x="68" y="101"/>
                  <a:pt x="69" y="105"/>
                </a:cubicBezTo>
                <a:cubicBezTo>
                  <a:pt x="70" y="108"/>
                  <a:pt x="68" y="112"/>
                  <a:pt x="68" y="115"/>
                </a:cubicBezTo>
                <a:cubicBezTo>
                  <a:pt x="67" y="118"/>
                  <a:pt x="65" y="120"/>
                  <a:pt x="66" y="123"/>
                </a:cubicBezTo>
                <a:cubicBezTo>
                  <a:pt x="67" y="126"/>
                  <a:pt x="70" y="126"/>
                  <a:pt x="70" y="130"/>
                </a:cubicBezTo>
                <a:cubicBezTo>
                  <a:pt x="70" y="133"/>
                  <a:pt x="68" y="135"/>
                  <a:pt x="68" y="138"/>
                </a:cubicBezTo>
                <a:cubicBezTo>
                  <a:pt x="68" y="142"/>
                  <a:pt x="70" y="145"/>
                  <a:pt x="71" y="148"/>
                </a:cubicBezTo>
                <a:cubicBezTo>
                  <a:pt x="72" y="155"/>
                  <a:pt x="67" y="160"/>
                  <a:pt x="69" y="166"/>
                </a:cubicBezTo>
                <a:cubicBezTo>
                  <a:pt x="70" y="172"/>
                  <a:pt x="75" y="177"/>
                  <a:pt x="75" y="183"/>
                </a:cubicBezTo>
                <a:cubicBezTo>
                  <a:pt x="76" y="185"/>
                  <a:pt x="76" y="187"/>
                  <a:pt x="75" y="189"/>
                </a:cubicBezTo>
                <a:cubicBezTo>
                  <a:pt x="56" y="193"/>
                  <a:pt x="38" y="197"/>
                  <a:pt x="31" y="199"/>
                </a:cubicBezTo>
                <a:cubicBezTo>
                  <a:pt x="31" y="196"/>
                  <a:pt x="30" y="195"/>
                  <a:pt x="30" y="193"/>
                </a:cubicBezTo>
                <a:cubicBezTo>
                  <a:pt x="30" y="191"/>
                  <a:pt x="30" y="189"/>
                  <a:pt x="30" y="187"/>
                </a:cubicBezTo>
                <a:cubicBezTo>
                  <a:pt x="29" y="183"/>
                  <a:pt x="30" y="179"/>
                  <a:pt x="29" y="175"/>
                </a:cubicBezTo>
                <a:cubicBezTo>
                  <a:pt x="29" y="171"/>
                  <a:pt x="27" y="167"/>
                  <a:pt x="26" y="163"/>
                </a:cubicBezTo>
                <a:cubicBezTo>
                  <a:pt x="25" y="161"/>
                  <a:pt x="24" y="159"/>
                  <a:pt x="24" y="157"/>
                </a:cubicBezTo>
                <a:cubicBezTo>
                  <a:pt x="24" y="156"/>
                  <a:pt x="24" y="155"/>
                  <a:pt x="24" y="154"/>
                </a:cubicBezTo>
                <a:cubicBezTo>
                  <a:pt x="23" y="153"/>
                  <a:pt x="23" y="152"/>
                  <a:pt x="22" y="151"/>
                </a:cubicBezTo>
                <a:cubicBezTo>
                  <a:pt x="20" y="147"/>
                  <a:pt x="18" y="144"/>
                  <a:pt x="17" y="140"/>
                </a:cubicBezTo>
                <a:cubicBezTo>
                  <a:pt x="15" y="136"/>
                  <a:pt x="12" y="133"/>
                  <a:pt x="10" y="129"/>
                </a:cubicBezTo>
                <a:cubicBezTo>
                  <a:pt x="9" y="127"/>
                  <a:pt x="9" y="125"/>
                  <a:pt x="9" y="123"/>
                </a:cubicBezTo>
                <a:cubicBezTo>
                  <a:pt x="9" y="117"/>
                  <a:pt x="9" y="117"/>
                  <a:pt x="9" y="117"/>
                </a:cubicBezTo>
                <a:cubicBezTo>
                  <a:pt x="9" y="114"/>
                  <a:pt x="9" y="112"/>
                  <a:pt x="9" y="110"/>
                </a:cubicBezTo>
                <a:cubicBezTo>
                  <a:pt x="9" y="108"/>
                  <a:pt x="9" y="105"/>
                  <a:pt x="9" y="103"/>
                </a:cubicBezTo>
                <a:cubicBezTo>
                  <a:pt x="7" y="96"/>
                  <a:pt x="4" y="88"/>
                  <a:pt x="6" y="80"/>
                </a:cubicBezTo>
                <a:cubicBezTo>
                  <a:pt x="7" y="78"/>
                  <a:pt x="8" y="77"/>
                  <a:pt x="8" y="75"/>
                </a:cubicBezTo>
                <a:cubicBezTo>
                  <a:pt x="8" y="73"/>
                  <a:pt x="8" y="71"/>
                  <a:pt x="8" y="70"/>
                </a:cubicBezTo>
                <a:cubicBezTo>
                  <a:pt x="9" y="69"/>
                  <a:pt x="9" y="68"/>
                  <a:pt x="10" y="67"/>
                </a:cubicBezTo>
                <a:cubicBezTo>
                  <a:pt x="10" y="66"/>
                  <a:pt x="10" y="65"/>
                  <a:pt x="10" y="64"/>
                </a:cubicBezTo>
                <a:cubicBezTo>
                  <a:pt x="10" y="62"/>
                  <a:pt x="9" y="60"/>
                  <a:pt x="9" y="59"/>
                </a:cubicBezTo>
                <a:cubicBezTo>
                  <a:pt x="8" y="57"/>
                  <a:pt x="6" y="55"/>
                  <a:pt x="5" y="52"/>
                </a:cubicBezTo>
                <a:cubicBezTo>
                  <a:pt x="5" y="51"/>
                  <a:pt x="5" y="49"/>
                  <a:pt x="5" y="47"/>
                </a:cubicBezTo>
                <a:cubicBezTo>
                  <a:pt x="5" y="44"/>
                  <a:pt x="4" y="42"/>
                  <a:pt x="3" y="39"/>
                </a:cubicBezTo>
                <a:cubicBezTo>
                  <a:pt x="1" y="35"/>
                  <a:pt x="2" y="31"/>
                  <a:pt x="1" y="28"/>
                </a:cubicBezTo>
                <a:cubicBezTo>
                  <a:pt x="1" y="25"/>
                  <a:pt x="0" y="21"/>
                  <a:pt x="0" y="18"/>
                </a:cubicBezTo>
                <a:cubicBezTo>
                  <a:pt x="5" y="17"/>
                  <a:pt x="9" y="16"/>
                  <a:pt x="14" y="15"/>
                </a:cubicBezTo>
                <a:cubicBezTo>
                  <a:pt x="28" y="12"/>
                  <a:pt x="43" y="9"/>
                  <a:pt x="57" y="5"/>
                </a:cubicBezTo>
                <a:cubicBezTo>
                  <a:pt x="65" y="3"/>
                  <a:pt x="73" y="3"/>
                  <a:pt x="80" y="0"/>
                </a:cubicBezTo>
                <a:cubicBezTo>
                  <a:pt x="80" y="0"/>
                  <a:pt x="81" y="0"/>
                  <a:pt x="81" y="0"/>
                </a:cubicBezTo>
                <a:cubicBezTo>
                  <a:pt x="81" y="1"/>
                  <a:pt x="80" y="2"/>
                  <a:pt x="81" y="3"/>
                </a:cubicBezTo>
                <a:cubicBezTo>
                  <a:pt x="81" y="5"/>
                  <a:pt x="84" y="7"/>
                  <a:pt x="84" y="9"/>
                </a:cubicBezTo>
                <a:cubicBezTo>
                  <a:pt x="85" y="11"/>
                  <a:pt x="85" y="12"/>
                  <a:pt x="84" y="13"/>
                </a:cubicBezTo>
                <a:cubicBezTo>
                  <a:pt x="84" y="15"/>
                  <a:pt x="83" y="16"/>
                  <a:pt x="83" y="17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276"/>
          <p:cNvSpPr/>
          <p:nvPr/>
        </p:nvSpPr>
        <p:spPr>
          <a:xfrm>
            <a:off x="7224498" y="2374883"/>
            <a:ext cx="296169" cy="544090"/>
          </a:xfrm>
          <a:custGeom>
            <a:avLst/>
            <a:gdLst/>
            <a:ahLst/>
            <a:cxnLst/>
            <a:rect l="l" t="t" r="r" b="b"/>
            <a:pathLst>
              <a:path w="246" h="453" extrusionOk="0">
                <a:moveTo>
                  <a:pt x="244" y="295"/>
                </a:moveTo>
                <a:cubicBezTo>
                  <a:pt x="244" y="297"/>
                  <a:pt x="246" y="300"/>
                  <a:pt x="241" y="300"/>
                </a:cubicBezTo>
                <a:cubicBezTo>
                  <a:pt x="241" y="311"/>
                  <a:pt x="239" y="314"/>
                  <a:pt x="235" y="323"/>
                </a:cubicBezTo>
                <a:cubicBezTo>
                  <a:pt x="233" y="326"/>
                  <a:pt x="232" y="330"/>
                  <a:pt x="231" y="334"/>
                </a:cubicBezTo>
                <a:cubicBezTo>
                  <a:pt x="229" y="337"/>
                  <a:pt x="225" y="341"/>
                  <a:pt x="224" y="344"/>
                </a:cubicBezTo>
                <a:cubicBezTo>
                  <a:pt x="223" y="350"/>
                  <a:pt x="226" y="350"/>
                  <a:pt x="227" y="354"/>
                </a:cubicBezTo>
                <a:cubicBezTo>
                  <a:pt x="227" y="358"/>
                  <a:pt x="224" y="362"/>
                  <a:pt x="223" y="366"/>
                </a:cubicBezTo>
                <a:cubicBezTo>
                  <a:pt x="222" y="373"/>
                  <a:pt x="223" y="378"/>
                  <a:pt x="226" y="383"/>
                </a:cubicBezTo>
                <a:cubicBezTo>
                  <a:pt x="226" y="385"/>
                  <a:pt x="226" y="387"/>
                  <a:pt x="224" y="390"/>
                </a:cubicBezTo>
                <a:cubicBezTo>
                  <a:pt x="222" y="393"/>
                  <a:pt x="217" y="392"/>
                  <a:pt x="217" y="397"/>
                </a:cubicBezTo>
                <a:cubicBezTo>
                  <a:pt x="217" y="401"/>
                  <a:pt x="220" y="404"/>
                  <a:pt x="221" y="407"/>
                </a:cubicBezTo>
                <a:cubicBezTo>
                  <a:pt x="220" y="417"/>
                  <a:pt x="202" y="407"/>
                  <a:pt x="202" y="415"/>
                </a:cubicBezTo>
                <a:cubicBezTo>
                  <a:pt x="202" y="417"/>
                  <a:pt x="205" y="419"/>
                  <a:pt x="206" y="421"/>
                </a:cubicBezTo>
                <a:cubicBezTo>
                  <a:pt x="207" y="422"/>
                  <a:pt x="205" y="425"/>
                  <a:pt x="205" y="426"/>
                </a:cubicBezTo>
                <a:cubicBezTo>
                  <a:pt x="203" y="433"/>
                  <a:pt x="201" y="438"/>
                  <a:pt x="194" y="437"/>
                </a:cubicBezTo>
                <a:cubicBezTo>
                  <a:pt x="188" y="436"/>
                  <a:pt x="183" y="434"/>
                  <a:pt x="177" y="434"/>
                </a:cubicBezTo>
                <a:cubicBezTo>
                  <a:pt x="170" y="435"/>
                  <a:pt x="168" y="440"/>
                  <a:pt x="164" y="446"/>
                </a:cubicBezTo>
                <a:cubicBezTo>
                  <a:pt x="163" y="448"/>
                  <a:pt x="160" y="451"/>
                  <a:pt x="157" y="453"/>
                </a:cubicBezTo>
                <a:cubicBezTo>
                  <a:pt x="156" y="452"/>
                  <a:pt x="155" y="451"/>
                  <a:pt x="153" y="450"/>
                </a:cubicBezTo>
                <a:cubicBezTo>
                  <a:pt x="148" y="449"/>
                  <a:pt x="148" y="450"/>
                  <a:pt x="145" y="445"/>
                </a:cubicBezTo>
                <a:cubicBezTo>
                  <a:pt x="143" y="441"/>
                  <a:pt x="140" y="440"/>
                  <a:pt x="137" y="437"/>
                </a:cubicBezTo>
                <a:cubicBezTo>
                  <a:pt x="133" y="431"/>
                  <a:pt x="136" y="420"/>
                  <a:pt x="135" y="413"/>
                </a:cubicBezTo>
                <a:cubicBezTo>
                  <a:pt x="135" y="409"/>
                  <a:pt x="135" y="405"/>
                  <a:pt x="132" y="402"/>
                </a:cubicBezTo>
                <a:cubicBezTo>
                  <a:pt x="130" y="399"/>
                  <a:pt x="126" y="397"/>
                  <a:pt x="124" y="393"/>
                </a:cubicBezTo>
                <a:cubicBezTo>
                  <a:pt x="123" y="390"/>
                  <a:pt x="124" y="385"/>
                  <a:pt x="121" y="383"/>
                </a:cubicBezTo>
                <a:cubicBezTo>
                  <a:pt x="118" y="381"/>
                  <a:pt x="113" y="384"/>
                  <a:pt x="109" y="382"/>
                </a:cubicBezTo>
                <a:cubicBezTo>
                  <a:pt x="103" y="380"/>
                  <a:pt x="97" y="371"/>
                  <a:pt x="92" y="365"/>
                </a:cubicBezTo>
                <a:cubicBezTo>
                  <a:pt x="87" y="360"/>
                  <a:pt x="78" y="359"/>
                  <a:pt x="80" y="350"/>
                </a:cubicBezTo>
                <a:cubicBezTo>
                  <a:pt x="80" y="347"/>
                  <a:pt x="82" y="346"/>
                  <a:pt x="82" y="345"/>
                </a:cubicBezTo>
                <a:cubicBezTo>
                  <a:pt x="83" y="343"/>
                  <a:pt x="83" y="341"/>
                  <a:pt x="83" y="339"/>
                </a:cubicBezTo>
                <a:cubicBezTo>
                  <a:pt x="84" y="335"/>
                  <a:pt x="85" y="332"/>
                  <a:pt x="87" y="329"/>
                </a:cubicBezTo>
                <a:cubicBezTo>
                  <a:pt x="90" y="322"/>
                  <a:pt x="90" y="312"/>
                  <a:pt x="86" y="305"/>
                </a:cubicBezTo>
                <a:cubicBezTo>
                  <a:pt x="82" y="298"/>
                  <a:pt x="74" y="297"/>
                  <a:pt x="69" y="303"/>
                </a:cubicBezTo>
                <a:cubicBezTo>
                  <a:pt x="66" y="307"/>
                  <a:pt x="65" y="307"/>
                  <a:pt x="61" y="303"/>
                </a:cubicBezTo>
                <a:cubicBezTo>
                  <a:pt x="58" y="300"/>
                  <a:pt x="56" y="297"/>
                  <a:pt x="55" y="293"/>
                </a:cubicBezTo>
                <a:cubicBezTo>
                  <a:pt x="54" y="287"/>
                  <a:pt x="53" y="278"/>
                  <a:pt x="48" y="273"/>
                </a:cubicBezTo>
                <a:cubicBezTo>
                  <a:pt x="46" y="270"/>
                  <a:pt x="42" y="270"/>
                  <a:pt x="39" y="267"/>
                </a:cubicBezTo>
                <a:cubicBezTo>
                  <a:pt x="36" y="265"/>
                  <a:pt x="34" y="262"/>
                  <a:pt x="32" y="259"/>
                </a:cubicBezTo>
                <a:cubicBezTo>
                  <a:pt x="28" y="252"/>
                  <a:pt x="21" y="251"/>
                  <a:pt x="16" y="245"/>
                </a:cubicBezTo>
                <a:cubicBezTo>
                  <a:pt x="11" y="239"/>
                  <a:pt x="8" y="234"/>
                  <a:pt x="6" y="226"/>
                </a:cubicBezTo>
                <a:cubicBezTo>
                  <a:pt x="5" y="219"/>
                  <a:pt x="1" y="212"/>
                  <a:pt x="2" y="205"/>
                </a:cubicBezTo>
                <a:cubicBezTo>
                  <a:pt x="2" y="201"/>
                  <a:pt x="3" y="198"/>
                  <a:pt x="3" y="194"/>
                </a:cubicBezTo>
                <a:cubicBezTo>
                  <a:pt x="3" y="190"/>
                  <a:pt x="0" y="186"/>
                  <a:pt x="0" y="183"/>
                </a:cubicBezTo>
                <a:cubicBezTo>
                  <a:pt x="0" y="183"/>
                  <a:pt x="1" y="182"/>
                  <a:pt x="1" y="182"/>
                </a:cubicBezTo>
                <a:cubicBezTo>
                  <a:pt x="2" y="176"/>
                  <a:pt x="10" y="169"/>
                  <a:pt x="14" y="166"/>
                </a:cubicBezTo>
                <a:cubicBezTo>
                  <a:pt x="21" y="160"/>
                  <a:pt x="25" y="159"/>
                  <a:pt x="25" y="148"/>
                </a:cubicBezTo>
                <a:cubicBezTo>
                  <a:pt x="25" y="140"/>
                  <a:pt x="30" y="134"/>
                  <a:pt x="21" y="127"/>
                </a:cubicBezTo>
                <a:cubicBezTo>
                  <a:pt x="23" y="114"/>
                  <a:pt x="30" y="108"/>
                  <a:pt x="43" y="104"/>
                </a:cubicBezTo>
                <a:cubicBezTo>
                  <a:pt x="49" y="102"/>
                  <a:pt x="51" y="98"/>
                  <a:pt x="57" y="96"/>
                </a:cubicBezTo>
                <a:cubicBezTo>
                  <a:pt x="63" y="93"/>
                  <a:pt x="63" y="89"/>
                  <a:pt x="65" y="83"/>
                </a:cubicBezTo>
                <a:cubicBezTo>
                  <a:pt x="67" y="80"/>
                  <a:pt x="69" y="77"/>
                  <a:pt x="69" y="73"/>
                </a:cubicBezTo>
                <a:cubicBezTo>
                  <a:pt x="70" y="70"/>
                  <a:pt x="68" y="65"/>
                  <a:pt x="68" y="61"/>
                </a:cubicBezTo>
                <a:cubicBezTo>
                  <a:pt x="68" y="57"/>
                  <a:pt x="69" y="52"/>
                  <a:pt x="68" y="49"/>
                </a:cubicBezTo>
                <a:cubicBezTo>
                  <a:pt x="67" y="45"/>
                  <a:pt x="62" y="44"/>
                  <a:pt x="60" y="41"/>
                </a:cubicBezTo>
                <a:cubicBezTo>
                  <a:pt x="57" y="37"/>
                  <a:pt x="57" y="34"/>
                  <a:pt x="55" y="31"/>
                </a:cubicBezTo>
                <a:cubicBezTo>
                  <a:pt x="53" y="27"/>
                  <a:pt x="50" y="26"/>
                  <a:pt x="47" y="24"/>
                </a:cubicBezTo>
                <a:cubicBezTo>
                  <a:pt x="44" y="21"/>
                  <a:pt x="43" y="18"/>
                  <a:pt x="42" y="16"/>
                </a:cubicBezTo>
                <a:cubicBezTo>
                  <a:pt x="206" y="0"/>
                  <a:pt x="206" y="0"/>
                  <a:pt x="206" y="0"/>
                </a:cubicBezTo>
                <a:cubicBezTo>
                  <a:pt x="206" y="8"/>
                  <a:pt x="207" y="16"/>
                  <a:pt x="211" y="25"/>
                </a:cubicBezTo>
                <a:cubicBezTo>
                  <a:pt x="213" y="30"/>
                  <a:pt x="217" y="35"/>
                  <a:pt x="219" y="41"/>
                </a:cubicBezTo>
                <a:cubicBezTo>
                  <a:pt x="220" y="42"/>
                  <a:pt x="220" y="43"/>
                  <a:pt x="220" y="44"/>
                </a:cubicBezTo>
                <a:cubicBezTo>
                  <a:pt x="225" y="96"/>
                  <a:pt x="232" y="165"/>
                  <a:pt x="236" y="213"/>
                </a:cubicBezTo>
                <a:cubicBezTo>
                  <a:pt x="238" y="228"/>
                  <a:pt x="242" y="248"/>
                  <a:pt x="239" y="262"/>
                </a:cubicBezTo>
                <a:cubicBezTo>
                  <a:pt x="237" y="268"/>
                  <a:pt x="233" y="269"/>
                  <a:pt x="236" y="276"/>
                </a:cubicBezTo>
                <a:cubicBezTo>
                  <a:pt x="238" y="281"/>
                  <a:pt x="243" y="282"/>
                  <a:pt x="245" y="287"/>
                </a:cubicBezTo>
                <a:cubicBezTo>
                  <a:pt x="245" y="287"/>
                  <a:pt x="244" y="294"/>
                  <a:pt x="244" y="295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276"/>
          <p:cNvSpPr/>
          <p:nvPr/>
        </p:nvSpPr>
        <p:spPr>
          <a:xfrm>
            <a:off x="6827377" y="1779577"/>
            <a:ext cx="476543" cy="532214"/>
          </a:xfrm>
          <a:custGeom>
            <a:avLst/>
            <a:gdLst/>
            <a:ahLst/>
            <a:cxnLst/>
            <a:rect l="l" t="t" r="r" b="b"/>
            <a:pathLst>
              <a:path w="397" h="443" extrusionOk="0">
                <a:moveTo>
                  <a:pt x="391" y="76"/>
                </a:moveTo>
                <a:cubicBezTo>
                  <a:pt x="377" y="87"/>
                  <a:pt x="358" y="89"/>
                  <a:pt x="345" y="103"/>
                </a:cubicBezTo>
                <a:cubicBezTo>
                  <a:pt x="340" y="108"/>
                  <a:pt x="335" y="115"/>
                  <a:pt x="330" y="121"/>
                </a:cubicBezTo>
                <a:cubicBezTo>
                  <a:pt x="325" y="126"/>
                  <a:pt x="319" y="130"/>
                  <a:pt x="313" y="135"/>
                </a:cubicBezTo>
                <a:cubicBezTo>
                  <a:pt x="301" y="145"/>
                  <a:pt x="290" y="157"/>
                  <a:pt x="279" y="167"/>
                </a:cubicBezTo>
                <a:cubicBezTo>
                  <a:pt x="273" y="172"/>
                  <a:pt x="274" y="175"/>
                  <a:pt x="277" y="176"/>
                </a:cubicBezTo>
                <a:cubicBezTo>
                  <a:pt x="276" y="176"/>
                  <a:pt x="275" y="176"/>
                  <a:pt x="274" y="176"/>
                </a:cubicBezTo>
                <a:cubicBezTo>
                  <a:pt x="261" y="176"/>
                  <a:pt x="265" y="190"/>
                  <a:pt x="266" y="198"/>
                </a:cubicBezTo>
                <a:cubicBezTo>
                  <a:pt x="266" y="206"/>
                  <a:pt x="266" y="213"/>
                  <a:pt x="267" y="221"/>
                </a:cubicBezTo>
                <a:cubicBezTo>
                  <a:pt x="267" y="230"/>
                  <a:pt x="268" y="233"/>
                  <a:pt x="261" y="237"/>
                </a:cubicBezTo>
                <a:cubicBezTo>
                  <a:pt x="252" y="244"/>
                  <a:pt x="242" y="253"/>
                  <a:pt x="241" y="265"/>
                </a:cubicBezTo>
                <a:cubicBezTo>
                  <a:pt x="240" y="268"/>
                  <a:pt x="239" y="273"/>
                  <a:pt x="241" y="276"/>
                </a:cubicBezTo>
                <a:cubicBezTo>
                  <a:pt x="243" y="278"/>
                  <a:pt x="247" y="279"/>
                  <a:pt x="249" y="282"/>
                </a:cubicBezTo>
                <a:cubicBezTo>
                  <a:pt x="252" y="286"/>
                  <a:pt x="250" y="288"/>
                  <a:pt x="248" y="292"/>
                </a:cubicBezTo>
                <a:cubicBezTo>
                  <a:pt x="245" y="296"/>
                  <a:pt x="245" y="298"/>
                  <a:pt x="244" y="303"/>
                </a:cubicBezTo>
                <a:cubicBezTo>
                  <a:pt x="244" y="311"/>
                  <a:pt x="243" y="319"/>
                  <a:pt x="242" y="327"/>
                </a:cubicBezTo>
                <a:cubicBezTo>
                  <a:pt x="242" y="330"/>
                  <a:pt x="241" y="336"/>
                  <a:pt x="243" y="339"/>
                </a:cubicBezTo>
                <a:cubicBezTo>
                  <a:pt x="244" y="342"/>
                  <a:pt x="250" y="343"/>
                  <a:pt x="252" y="345"/>
                </a:cubicBezTo>
                <a:cubicBezTo>
                  <a:pt x="256" y="348"/>
                  <a:pt x="257" y="351"/>
                  <a:pt x="261" y="352"/>
                </a:cubicBezTo>
                <a:cubicBezTo>
                  <a:pt x="265" y="352"/>
                  <a:pt x="269" y="353"/>
                  <a:pt x="272" y="354"/>
                </a:cubicBezTo>
                <a:cubicBezTo>
                  <a:pt x="276" y="355"/>
                  <a:pt x="279" y="356"/>
                  <a:pt x="283" y="356"/>
                </a:cubicBezTo>
                <a:cubicBezTo>
                  <a:pt x="287" y="357"/>
                  <a:pt x="290" y="355"/>
                  <a:pt x="293" y="358"/>
                </a:cubicBezTo>
                <a:cubicBezTo>
                  <a:pt x="295" y="360"/>
                  <a:pt x="297" y="365"/>
                  <a:pt x="299" y="367"/>
                </a:cubicBezTo>
                <a:cubicBezTo>
                  <a:pt x="302" y="370"/>
                  <a:pt x="304" y="373"/>
                  <a:pt x="306" y="377"/>
                </a:cubicBezTo>
                <a:cubicBezTo>
                  <a:pt x="308" y="381"/>
                  <a:pt x="310" y="382"/>
                  <a:pt x="314" y="384"/>
                </a:cubicBezTo>
                <a:cubicBezTo>
                  <a:pt x="319" y="387"/>
                  <a:pt x="318" y="389"/>
                  <a:pt x="321" y="393"/>
                </a:cubicBezTo>
                <a:cubicBezTo>
                  <a:pt x="325" y="400"/>
                  <a:pt x="333" y="400"/>
                  <a:pt x="338" y="406"/>
                </a:cubicBezTo>
                <a:cubicBezTo>
                  <a:pt x="340" y="409"/>
                  <a:pt x="340" y="413"/>
                  <a:pt x="341" y="417"/>
                </a:cubicBezTo>
                <a:cubicBezTo>
                  <a:pt x="341" y="419"/>
                  <a:pt x="343" y="419"/>
                  <a:pt x="342" y="421"/>
                </a:cubicBezTo>
                <a:cubicBezTo>
                  <a:pt x="342" y="423"/>
                  <a:pt x="339" y="424"/>
                  <a:pt x="339" y="426"/>
                </a:cubicBezTo>
                <a:cubicBezTo>
                  <a:pt x="338" y="429"/>
                  <a:pt x="338" y="431"/>
                  <a:pt x="338" y="434"/>
                </a:cubicBezTo>
                <a:cubicBezTo>
                  <a:pt x="338" y="435"/>
                  <a:pt x="338" y="435"/>
                  <a:pt x="338" y="435"/>
                </a:cubicBezTo>
                <a:cubicBezTo>
                  <a:pt x="293" y="443"/>
                  <a:pt x="103" y="443"/>
                  <a:pt x="50" y="443"/>
                </a:cubicBezTo>
                <a:cubicBezTo>
                  <a:pt x="48" y="301"/>
                  <a:pt x="48" y="301"/>
                  <a:pt x="48" y="301"/>
                </a:cubicBezTo>
                <a:cubicBezTo>
                  <a:pt x="43" y="296"/>
                  <a:pt x="37" y="289"/>
                  <a:pt x="33" y="282"/>
                </a:cubicBezTo>
                <a:cubicBezTo>
                  <a:pt x="30" y="278"/>
                  <a:pt x="30" y="273"/>
                  <a:pt x="30" y="267"/>
                </a:cubicBezTo>
                <a:cubicBezTo>
                  <a:pt x="30" y="260"/>
                  <a:pt x="35" y="254"/>
                  <a:pt x="36" y="247"/>
                </a:cubicBezTo>
                <a:cubicBezTo>
                  <a:pt x="37" y="243"/>
                  <a:pt x="37" y="239"/>
                  <a:pt x="35" y="234"/>
                </a:cubicBezTo>
                <a:cubicBezTo>
                  <a:pt x="33" y="230"/>
                  <a:pt x="31" y="226"/>
                  <a:pt x="29" y="222"/>
                </a:cubicBezTo>
                <a:cubicBezTo>
                  <a:pt x="28" y="220"/>
                  <a:pt x="27" y="218"/>
                  <a:pt x="27" y="216"/>
                </a:cubicBezTo>
                <a:cubicBezTo>
                  <a:pt x="26" y="214"/>
                  <a:pt x="26" y="213"/>
                  <a:pt x="26" y="211"/>
                </a:cubicBezTo>
                <a:cubicBezTo>
                  <a:pt x="26" y="209"/>
                  <a:pt x="26" y="206"/>
                  <a:pt x="26" y="204"/>
                </a:cubicBezTo>
                <a:cubicBezTo>
                  <a:pt x="25" y="202"/>
                  <a:pt x="23" y="200"/>
                  <a:pt x="22" y="198"/>
                </a:cubicBezTo>
                <a:cubicBezTo>
                  <a:pt x="21" y="195"/>
                  <a:pt x="21" y="189"/>
                  <a:pt x="22" y="186"/>
                </a:cubicBezTo>
                <a:cubicBezTo>
                  <a:pt x="23" y="183"/>
                  <a:pt x="24" y="182"/>
                  <a:pt x="24" y="179"/>
                </a:cubicBezTo>
                <a:cubicBezTo>
                  <a:pt x="24" y="177"/>
                  <a:pt x="23" y="176"/>
                  <a:pt x="23" y="174"/>
                </a:cubicBezTo>
                <a:cubicBezTo>
                  <a:pt x="23" y="170"/>
                  <a:pt x="24" y="167"/>
                  <a:pt x="24" y="164"/>
                </a:cubicBezTo>
                <a:cubicBezTo>
                  <a:pt x="22" y="159"/>
                  <a:pt x="19" y="155"/>
                  <a:pt x="21" y="149"/>
                </a:cubicBezTo>
                <a:cubicBezTo>
                  <a:pt x="22" y="147"/>
                  <a:pt x="23" y="144"/>
                  <a:pt x="24" y="142"/>
                </a:cubicBezTo>
                <a:cubicBezTo>
                  <a:pt x="24" y="140"/>
                  <a:pt x="26" y="138"/>
                  <a:pt x="26" y="135"/>
                </a:cubicBezTo>
                <a:cubicBezTo>
                  <a:pt x="26" y="133"/>
                  <a:pt x="25" y="130"/>
                  <a:pt x="24" y="128"/>
                </a:cubicBezTo>
                <a:cubicBezTo>
                  <a:pt x="23" y="127"/>
                  <a:pt x="23" y="126"/>
                  <a:pt x="22" y="125"/>
                </a:cubicBezTo>
                <a:cubicBezTo>
                  <a:pt x="21" y="124"/>
                  <a:pt x="21" y="123"/>
                  <a:pt x="20" y="122"/>
                </a:cubicBezTo>
                <a:cubicBezTo>
                  <a:pt x="18" y="120"/>
                  <a:pt x="16" y="118"/>
                  <a:pt x="15" y="116"/>
                </a:cubicBezTo>
                <a:cubicBezTo>
                  <a:pt x="15" y="113"/>
                  <a:pt x="16" y="111"/>
                  <a:pt x="15" y="109"/>
                </a:cubicBezTo>
                <a:cubicBezTo>
                  <a:pt x="14" y="106"/>
                  <a:pt x="11" y="104"/>
                  <a:pt x="10" y="102"/>
                </a:cubicBezTo>
                <a:cubicBezTo>
                  <a:pt x="9" y="99"/>
                  <a:pt x="9" y="97"/>
                  <a:pt x="9" y="95"/>
                </a:cubicBezTo>
                <a:cubicBezTo>
                  <a:pt x="8" y="90"/>
                  <a:pt x="8" y="84"/>
                  <a:pt x="8" y="79"/>
                </a:cubicBezTo>
                <a:cubicBezTo>
                  <a:pt x="9" y="75"/>
                  <a:pt x="9" y="69"/>
                  <a:pt x="9" y="65"/>
                </a:cubicBezTo>
                <a:cubicBezTo>
                  <a:pt x="8" y="63"/>
                  <a:pt x="8" y="62"/>
                  <a:pt x="7" y="60"/>
                </a:cubicBezTo>
                <a:cubicBezTo>
                  <a:pt x="7" y="60"/>
                  <a:pt x="6" y="60"/>
                  <a:pt x="6" y="59"/>
                </a:cubicBezTo>
                <a:cubicBezTo>
                  <a:pt x="5" y="58"/>
                  <a:pt x="5" y="57"/>
                  <a:pt x="4" y="57"/>
                </a:cubicBezTo>
                <a:cubicBezTo>
                  <a:pt x="4" y="55"/>
                  <a:pt x="3" y="49"/>
                  <a:pt x="4" y="48"/>
                </a:cubicBezTo>
                <a:cubicBezTo>
                  <a:pt x="4" y="45"/>
                  <a:pt x="5" y="42"/>
                  <a:pt x="5" y="40"/>
                </a:cubicBezTo>
                <a:cubicBezTo>
                  <a:pt x="6" y="38"/>
                  <a:pt x="6" y="34"/>
                  <a:pt x="7" y="31"/>
                </a:cubicBezTo>
                <a:cubicBezTo>
                  <a:pt x="8" y="29"/>
                  <a:pt x="8" y="27"/>
                  <a:pt x="6" y="24"/>
                </a:cubicBezTo>
                <a:cubicBezTo>
                  <a:pt x="5" y="22"/>
                  <a:pt x="5" y="20"/>
                  <a:pt x="4" y="18"/>
                </a:cubicBezTo>
                <a:cubicBezTo>
                  <a:pt x="3" y="16"/>
                  <a:pt x="2" y="15"/>
                  <a:pt x="2" y="13"/>
                </a:cubicBezTo>
                <a:cubicBezTo>
                  <a:pt x="2" y="9"/>
                  <a:pt x="2" y="9"/>
                  <a:pt x="2" y="9"/>
                </a:cubicBezTo>
                <a:cubicBezTo>
                  <a:pt x="2" y="7"/>
                  <a:pt x="1" y="5"/>
                  <a:pt x="0" y="2"/>
                </a:cubicBezTo>
                <a:cubicBezTo>
                  <a:pt x="19" y="2"/>
                  <a:pt x="39" y="2"/>
                  <a:pt x="58" y="2"/>
                </a:cubicBezTo>
                <a:cubicBezTo>
                  <a:pt x="66" y="2"/>
                  <a:pt x="73" y="2"/>
                  <a:pt x="80" y="2"/>
                </a:cubicBezTo>
                <a:cubicBezTo>
                  <a:pt x="85" y="2"/>
                  <a:pt x="89" y="2"/>
                  <a:pt x="94" y="2"/>
                </a:cubicBezTo>
                <a:cubicBezTo>
                  <a:pt x="99" y="2"/>
                  <a:pt x="101" y="1"/>
                  <a:pt x="101" y="6"/>
                </a:cubicBezTo>
                <a:cubicBezTo>
                  <a:pt x="102" y="10"/>
                  <a:pt x="101" y="16"/>
                  <a:pt x="107" y="13"/>
                </a:cubicBezTo>
                <a:cubicBezTo>
                  <a:pt x="110" y="11"/>
                  <a:pt x="111" y="6"/>
                  <a:pt x="116" y="4"/>
                </a:cubicBezTo>
                <a:cubicBezTo>
                  <a:pt x="121" y="1"/>
                  <a:pt x="127" y="0"/>
                  <a:pt x="129" y="6"/>
                </a:cubicBezTo>
                <a:cubicBezTo>
                  <a:pt x="131" y="10"/>
                  <a:pt x="130" y="15"/>
                  <a:pt x="136" y="17"/>
                </a:cubicBezTo>
                <a:cubicBezTo>
                  <a:pt x="140" y="18"/>
                  <a:pt x="146" y="15"/>
                  <a:pt x="149" y="19"/>
                </a:cubicBezTo>
                <a:cubicBezTo>
                  <a:pt x="154" y="23"/>
                  <a:pt x="157" y="19"/>
                  <a:pt x="162" y="20"/>
                </a:cubicBezTo>
                <a:cubicBezTo>
                  <a:pt x="167" y="20"/>
                  <a:pt x="170" y="26"/>
                  <a:pt x="175" y="28"/>
                </a:cubicBezTo>
                <a:cubicBezTo>
                  <a:pt x="178" y="30"/>
                  <a:pt x="181" y="32"/>
                  <a:pt x="182" y="37"/>
                </a:cubicBezTo>
                <a:cubicBezTo>
                  <a:pt x="185" y="37"/>
                  <a:pt x="187" y="34"/>
                  <a:pt x="189" y="33"/>
                </a:cubicBezTo>
                <a:cubicBezTo>
                  <a:pt x="194" y="30"/>
                  <a:pt x="199" y="28"/>
                  <a:pt x="204" y="27"/>
                </a:cubicBezTo>
                <a:cubicBezTo>
                  <a:pt x="209" y="27"/>
                  <a:pt x="213" y="30"/>
                  <a:pt x="218" y="32"/>
                </a:cubicBezTo>
                <a:cubicBezTo>
                  <a:pt x="222" y="33"/>
                  <a:pt x="225" y="31"/>
                  <a:pt x="229" y="34"/>
                </a:cubicBezTo>
                <a:cubicBezTo>
                  <a:pt x="232" y="36"/>
                  <a:pt x="233" y="38"/>
                  <a:pt x="236" y="39"/>
                </a:cubicBezTo>
                <a:cubicBezTo>
                  <a:pt x="240" y="41"/>
                  <a:pt x="243" y="40"/>
                  <a:pt x="246" y="43"/>
                </a:cubicBezTo>
                <a:cubicBezTo>
                  <a:pt x="248" y="46"/>
                  <a:pt x="249" y="50"/>
                  <a:pt x="251" y="53"/>
                </a:cubicBezTo>
                <a:cubicBezTo>
                  <a:pt x="254" y="56"/>
                  <a:pt x="255" y="54"/>
                  <a:pt x="259" y="52"/>
                </a:cubicBezTo>
                <a:cubicBezTo>
                  <a:pt x="265" y="50"/>
                  <a:pt x="273" y="58"/>
                  <a:pt x="278" y="61"/>
                </a:cubicBezTo>
                <a:cubicBezTo>
                  <a:pt x="281" y="62"/>
                  <a:pt x="284" y="65"/>
                  <a:pt x="287" y="66"/>
                </a:cubicBezTo>
                <a:cubicBezTo>
                  <a:pt x="290" y="67"/>
                  <a:pt x="294" y="67"/>
                  <a:pt x="297" y="68"/>
                </a:cubicBezTo>
                <a:cubicBezTo>
                  <a:pt x="301" y="70"/>
                  <a:pt x="302" y="72"/>
                  <a:pt x="305" y="68"/>
                </a:cubicBezTo>
                <a:cubicBezTo>
                  <a:pt x="308" y="66"/>
                  <a:pt x="308" y="63"/>
                  <a:pt x="310" y="61"/>
                </a:cubicBezTo>
                <a:cubicBezTo>
                  <a:pt x="313" y="58"/>
                  <a:pt x="317" y="60"/>
                  <a:pt x="321" y="59"/>
                </a:cubicBezTo>
                <a:cubicBezTo>
                  <a:pt x="324" y="59"/>
                  <a:pt x="326" y="56"/>
                  <a:pt x="330" y="56"/>
                </a:cubicBezTo>
                <a:cubicBezTo>
                  <a:pt x="335" y="57"/>
                  <a:pt x="335" y="59"/>
                  <a:pt x="340" y="56"/>
                </a:cubicBezTo>
                <a:cubicBezTo>
                  <a:pt x="342" y="55"/>
                  <a:pt x="341" y="54"/>
                  <a:pt x="344" y="54"/>
                </a:cubicBezTo>
                <a:cubicBezTo>
                  <a:pt x="346" y="55"/>
                  <a:pt x="347" y="57"/>
                  <a:pt x="350" y="58"/>
                </a:cubicBezTo>
                <a:cubicBezTo>
                  <a:pt x="355" y="58"/>
                  <a:pt x="357" y="54"/>
                  <a:pt x="362" y="58"/>
                </a:cubicBezTo>
                <a:cubicBezTo>
                  <a:pt x="367" y="62"/>
                  <a:pt x="369" y="60"/>
                  <a:pt x="375" y="60"/>
                </a:cubicBezTo>
                <a:cubicBezTo>
                  <a:pt x="379" y="60"/>
                  <a:pt x="382" y="64"/>
                  <a:pt x="386" y="65"/>
                </a:cubicBezTo>
                <a:cubicBezTo>
                  <a:pt x="390" y="67"/>
                  <a:pt x="397" y="71"/>
                  <a:pt x="391" y="76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276"/>
          <p:cNvSpPr/>
          <p:nvPr/>
        </p:nvSpPr>
        <p:spPr>
          <a:xfrm>
            <a:off x="5576641" y="2348162"/>
            <a:ext cx="413449" cy="529986"/>
          </a:xfrm>
          <a:custGeom>
            <a:avLst/>
            <a:gdLst/>
            <a:ahLst/>
            <a:cxnLst/>
            <a:rect l="l" t="t" r="r" b="b"/>
            <a:pathLst>
              <a:path w="344" h="441" extrusionOk="0">
                <a:moveTo>
                  <a:pt x="344" y="121"/>
                </a:moveTo>
                <a:cubicBezTo>
                  <a:pt x="303" y="441"/>
                  <a:pt x="303" y="441"/>
                  <a:pt x="303" y="441"/>
                </a:cubicBezTo>
                <a:cubicBezTo>
                  <a:pt x="201" y="428"/>
                  <a:pt x="97" y="413"/>
                  <a:pt x="0" y="393"/>
                </a:cubicBezTo>
                <a:cubicBezTo>
                  <a:pt x="67" y="0"/>
                  <a:pt x="67" y="0"/>
                  <a:pt x="67" y="0"/>
                </a:cubicBezTo>
                <a:cubicBezTo>
                  <a:pt x="122" y="9"/>
                  <a:pt x="180" y="16"/>
                  <a:pt x="239" y="21"/>
                </a:cubicBezTo>
                <a:cubicBezTo>
                  <a:pt x="226" y="104"/>
                  <a:pt x="226" y="104"/>
                  <a:pt x="226" y="104"/>
                </a:cubicBezTo>
                <a:cubicBezTo>
                  <a:pt x="226" y="104"/>
                  <a:pt x="275" y="112"/>
                  <a:pt x="344" y="121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7" name="Google Shape;2337;p276"/>
          <p:cNvSpPr/>
          <p:nvPr/>
        </p:nvSpPr>
        <p:spPr>
          <a:xfrm>
            <a:off x="7348458" y="2895220"/>
            <a:ext cx="604214" cy="217487"/>
          </a:xfrm>
          <a:custGeom>
            <a:avLst/>
            <a:gdLst/>
            <a:ahLst/>
            <a:cxnLst/>
            <a:rect l="l" t="t" r="r" b="b"/>
            <a:pathLst>
              <a:path w="503" h="181" extrusionOk="0">
                <a:moveTo>
                  <a:pt x="503" y="35"/>
                </a:moveTo>
                <a:cubicBezTo>
                  <a:pt x="500" y="37"/>
                  <a:pt x="501" y="39"/>
                  <a:pt x="499" y="41"/>
                </a:cubicBezTo>
                <a:cubicBezTo>
                  <a:pt x="498" y="43"/>
                  <a:pt x="494" y="44"/>
                  <a:pt x="492" y="45"/>
                </a:cubicBezTo>
                <a:cubicBezTo>
                  <a:pt x="489" y="47"/>
                  <a:pt x="489" y="48"/>
                  <a:pt x="487" y="50"/>
                </a:cubicBezTo>
                <a:cubicBezTo>
                  <a:pt x="485" y="52"/>
                  <a:pt x="484" y="54"/>
                  <a:pt x="482" y="56"/>
                </a:cubicBezTo>
                <a:cubicBezTo>
                  <a:pt x="481" y="57"/>
                  <a:pt x="479" y="58"/>
                  <a:pt x="477" y="59"/>
                </a:cubicBezTo>
                <a:cubicBezTo>
                  <a:pt x="475" y="60"/>
                  <a:pt x="472" y="61"/>
                  <a:pt x="470" y="59"/>
                </a:cubicBezTo>
                <a:cubicBezTo>
                  <a:pt x="469" y="58"/>
                  <a:pt x="470" y="56"/>
                  <a:pt x="470" y="54"/>
                </a:cubicBezTo>
                <a:cubicBezTo>
                  <a:pt x="470" y="52"/>
                  <a:pt x="472" y="45"/>
                  <a:pt x="468" y="46"/>
                </a:cubicBezTo>
                <a:cubicBezTo>
                  <a:pt x="464" y="47"/>
                  <a:pt x="461" y="51"/>
                  <a:pt x="460" y="54"/>
                </a:cubicBezTo>
                <a:cubicBezTo>
                  <a:pt x="458" y="58"/>
                  <a:pt x="457" y="62"/>
                  <a:pt x="456" y="66"/>
                </a:cubicBezTo>
                <a:cubicBezTo>
                  <a:pt x="455" y="70"/>
                  <a:pt x="452" y="74"/>
                  <a:pt x="448" y="75"/>
                </a:cubicBezTo>
                <a:cubicBezTo>
                  <a:pt x="445" y="76"/>
                  <a:pt x="440" y="77"/>
                  <a:pt x="437" y="80"/>
                </a:cubicBezTo>
                <a:cubicBezTo>
                  <a:pt x="436" y="81"/>
                  <a:pt x="434" y="83"/>
                  <a:pt x="433" y="85"/>
                </a:cubicBezTo>
                <a:cubicBezTo>
                  <a:pt x="432" y="86"/>
                  <a:pt x="432" y="86"/>
                  <a:pt x="431" y="87"/>
                </a:cubicBezTo>
                <a:cubicBezTo>
                  <a:pt x="430" y="88"/>
                  <a:pt x="429" y="88"/>
                  <a:pt x="428" y="89"/>
                </a:cubicBezTo>
                <a:cubicBezTo>
                  <a:pt x="426" y="91"/>
                  <a:pt x="424" y="91"/>
                  <a:pt x="422" y="91"/>
                </a:cubicBezTo>
                <a:cubicBezTo>
                  <a:pt x="420" y="91"/>
                  <a:pt x="418" y="91"/>
                  <a:pt x="416" y="92"/>
                </a:cubicBezTo>
                <a:cubicBezTo>
                  <a:pt x="414" y="92"/>
                  <a:pt x="412" y="93"/>
                  <a:pt x="410" y="93"/>
                </a:cubicBezTo>
                <a:cubicBezTo>
                  <a:pt x="408" y="93"/>
                  <a:pt x="407" y="94"/>
                  <a:pt x="405" y="95"/>
                </a:cubicBezTo>
                <a:cubicBezTo>
                  <a:pt x="401" y="98"/>
                  <a:pt x="398" y="102"/>
                  <a:pt x="396" y="106"/>
                </a:cubicBezTo>
                <a:cubicBezTo>
                  <a:pt x="394" y="109"/>
                  <a:pt x="393" y="113"/>
                  <a:pt x="390" y="116"/>
                </a:cubicBezTo>
                <a:cubicBezTo>
                  <a:pt x="387" y="119"/>
                  <a:pt x="382" y="119"/>
                  <a:pt x="381" y="124"/>
                </a:cubicBezTo>
                <a:cubicBezTo>
                  <a:pt x="380" y="126"/>
                  <a:pt x="381" y="128"/>
                  <a:pt x="381" y="130"/>
                </a:cubicBezTo>
                <a:cubicBezTo>
                  <a:pt x="381" y="133"/>
                  <a:pt x="380" y="133"/>
                  <a:pt x="379" y="135"/>
                </a:cubicBezTo>
                <a:cubicBezTo>
                  <a:pt x="377" y="137"/>
                  <a:pt x="378" y="140"/>
                  <a:pt x="378" y="142"/>
                </a:cubicBezTo>
                <a:cubicBezTo>
                  <a:pt x="378" y="144"/>
                  <a:pt x="378" y="145"/>
                  <a:pt x="378" y="146"/>
                </a:cubicBezTo>
                <a:cubicBezTo>
                  <a:pt x="353" y="150"/>
                  <a:pt x="325" y="153"/>
                  <a:pt x="296" y="156"/>
                </a:cubicBezTo>
                <a:cubicBezTo>
                  <a:pt x="242" y="162"/>
                  <a:pt x="184" y="167"/>
                  <a:pt x="134" y="171"/>
                </a:cubicBezTo>
                <a:cubicBezTo>
                  <a:pt x="67" y="177"/>
                  <a:pt x="14" y="180"/>
                  <a:pt x="0" y="181"/>
                </a:cubicBezTo>
                <a:cubicBezTo>
                  <a:pt x="0" y="180"/>
                  <a:pt x="0" y="180"/>
                  <a:pt x="0" y="180"/>
                </a:cubicBezTo>
                <a:cubicBezTo>
                  <a:pt x="3" y="177"/>
                  <a:pt x="7" y="176"/>
                  <a:pt x="10" y="173"/>
                </a:cubicBezTo>
                <a:cubicBezTo>
                  <a:pt x="13" y="170"/>
                  <a:pt x="12" y="167"/>
                  <a:pt x="12" y="163"/>
                </a:cubicBezTo>
                <a:cubicBezTo>
                  <a:pt x="12" y="159"/>
                  <a:pt x="11" y="155"/>
                  <a:pt x="11" y="152"/>
                </a:cubicBezTo>
                <a:cubicBezTo>
                  <a:pt x="11" y="147"/>
                  <a:pt x="13" y="146"/>
                  <a:pt x="16" y="143"/>
                </a:cubicBezTo>
                <a:cubicBezTo>
                  <a:pt x="19" y="139"/>
                  <a:pt x="17" y="135"/>
                  <a:pt x="18" y="130"/>
                </a:cubicBezTo>
                <a:cubicBezTo>
                  <a:pt x="19" y="126"/>
                  <a:pt x="21" y="124"/>
                  <a:pt x="23" y="121"/>
                </a:cubicBezTo>
                <a:cubicBezTo>
                  <a:pt x="28" y="114"/>
                  <a:pt x="33" y="106"/>
                  <a:pt x="35" y="98"/>
                </a:cubicBezTo>
                <a:cubicBezTo>
                  <a:pt x="35" y="97"/>
                  <a:pt x="35" y="95"/>
                  <a:pt x="35" y="94"/>
                </a:cubicBezTo>
                <a:cubicBezTo>
                  <a:pt x="35" y="86"/>
                  <a:pt x="34" y="79"/>
                  <a:pt x="35" y="71"/>
                </a:cubicBezTo>
                <a:cubicBezTo>
                  <a:pt x="36" y="67"/>
                  <a:pt x="38" y="65"/>
                  <a:pt x="40" y="62"/>
                </a:cubicBezTo>
                <a:cubicBezTo>
                  <a:pt x="40" y="61"/>
                  <a:pt x="40" y="61"/>
                  <a:pt x="41" y="60"/>
                </a:cubicBezTo>
                <a:cubicBezTo>
                  <a:pt x="41" y="60"/>
                  <a:pt x="41" y="60"/>
                  <a:pt x="41" y="59"/>
                </a:cubicBezTo>
                <a:cubicBezTo>
                  <a:pt x="41" y="59"/>
                  <a:pt x="41" y="58"/>
                  <a:pt x="41" y="58"/>
                </a:cubicBezTo>
                <a:cubicBezTo>
                  <a:pt x="63" y="58"/>
                  <a:pt x="134" y="56"/>
                  <a:pt x="134" y="56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94" y="36"/>
                  <a:pt x="283" y="28"/>
                  <a:pt x="379" y="16"/>
                </a:cubicBezTo>
                <a:cubicBezTo>
                  <a:pt x="412" y="12"/>
                  <a:pt x="446" y="7"/>
                  <a:pt x="480" y="2"/>
                </a:cubicBezTo>
                <a:cubicBezTo>
                  <a:pt x="482" y="2"/>
                  <a:pt x="483" y="2"/>
                  <a:pt x="485" y="1"/>
                </a:cubicBezTo>
                <a:cubicBezTo>
                  <a:pt x="489" y="1"/>
                  <a:pt x="493" y="0"/>
                  <a:pt x="497" y="0"/>
                </a:cubicBezTo>
                <a:lnTo>
                  <a:pt x="503" y="35"/>
                </a:lnTo>
                <a:close/>
              </a:path>
            </a:pathLst>
          </a:custGeom>
          <a:solidFill>
            <a:srgbClr val="D2C6DE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8" name="Google Shape;2338;p276"/>
          <p:cNvSpPr/>
          <p:nvPr/>
        </p:nvSpPr>
        <p:spPr>
          <a:xfrm>
            <a:off x="5875036" y="2878148"/>
            <a:ext cx="515883" cy="533697"/>
          </a:xfrm>
          <a:custGeom>
            <a:avLst/>
            <a:gdLst/>
            <a:ahLst/>
            <a:cxnLst/>
            <a:rect l="l" t="t" r="r" b="b"/>
            <a:pathLst>
              <a:path w="430" h="444" extrusionOk="0">
                <a:moveTo>
                  <a:pt x="430" y="33"/>
                </a:moveTo>
                <a:cubicBezTo>
                  <a:pt x="427" y="75"/>
                  <a:pt x="427" y="75"/>
                  <a:pt x="427" y="75"/>
                </a:cubicBezTo>
                <a:cubicBezTo>
                  <a:pt x="407" y="423"/>
                  <a:pt x="407" y="423"/>
                  <a:pt x="407" y="423"/>
                </a:cubicBezTo>
                <a:cubicBezTo>
                  <a:pt x="164" y="408"/>
                  <a:pt x="164" y="408"/>
                  <a:pt x="164" y="408"/>
                </a:cubicBezTo>
                <a:cubicBezTo>
                  <a:pt x="164" y="409"/>
                  <a:pt x="164" y="409"/>
                  <a:pt x="164" y="409"/>
                </a:cubicBezTo>
                <a:cubicBezTo>
                  <a:pt x="165" y="409"/>
                  <a:pt x="165" y="410"/>
                  <a:pt x="165" y="410"/>
                </a:cubicBezTo>
                <a:cubicBezTo>
                  <a:pt x="165" y="410"/>
                  <a:pt x="165" y="411"/>
                  <a:pt x="165" y="411"/>
                </a:cubicBezTo>
                <a:cubicBezTo>
                  <a:pt x="165" y="411"/>
                  <a:pt x="166" y="411"/>
                  <a:pt x="166" y="411"/>
                </a:cubicBezTo>
                <a:cubicBezTo>
                  <a:pt x="166" y="412"/>
                  <a:pt x="166" y="412"/>
                  <a:pt x="166" y="412"/>
                </a:cubicBezTo>
                <a:cubicBezTo>
                  <a:pt x="167" y="413"/>
                  <a:pt x="167" y="413"/>
                  <a:pt x="168" y="413"/>
                </a:cubicBezTo>
                <a:cubicBezTo>
                  <a:pt x="168" y="413"/>
                  <a:pt x="168" y="414"/>
                  <a:pt x="169" y="414"/>
                </a:cubicBezTo>
                <a:cubicBezTo>
                  <a:pt x="169" y="414"/>
                  <a:pt x="171" y="415"/>
                  <a:pt x="171" y="416"/>
                </a:cubicBezTo>
                <a:cubicBezTo>
                  <a:pt x="170" y="416"/>
                  <a:pt x="170" y="417"/>
                  <a:pt x="170" y="417"/>
                </a:cubicBezTo>
                <a:cubicBezTo>
                  <a:pt x="55" y="405"/>
                  <a:pt x="55" y="405"/>
                  <a:pt x="55" y="405"/>
                </a:cubicBezTo>
                <a:cubicBezTo>
                  <a:pt x="55" y="405"/>
                  <a:pt x="55" y="405"/>
                  <a:pt x="55" y="405"/>
                </a:cubicBezTo>
                <a:cubicBezTo>
                  <a:pt x="53" y="444"/>
                  <a:pt x="53" y="444"/>
                  <a:pt x="53" y="444"/>
                </a:cubicBezTo>
                <a:cubicBezTo>
                  <a:pt x="53" y="444"/>
                  <a:pt x="53" y="444"/>
                  <a:pt x="53" y="444"/>
                </a:cubicBezTo>
                <a:cubicBezTo>
                  <a:pt x="0" y="438"/>
                  <a:pt x="0" y="438"/>
                  <a:pt x="0" y="438"/>
                </a:cubicBezTo>
                <a:cubicBezTo>
                  <a:pt x="55" y="0"/>
                  <a:pt x="55" y="0"/>
                  <a:pt x="55" y="0"/>
                </a:cubicBezTo>
                <a:cubicBezTo>
                  <a:pt x="184" y="15"/>
                  <a:pt x="312" y="26"/>
                  <a:pt x="430" y="33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9" name="Google Shape;2339;p276"/>
          <p:cNvSpPr/>
          <p:nvPr/>
        </p:nvSpPr>
        <p:spPr>
          <a:xfrm>
            <a:off x="8445545" y="2132159"/>
            <a:ext cx="227879" cy="134353"/>
          </a:xfrm>
          <a:custGeom>
            <a:avLst/>
            <a:gdLst/>
            <a:ahLst/>
            <a:cxnLst/>
            <a:rect l="l" t="t" r="r" b="b"/>
            <a:pathLst>
              <a:path w="190" h="112" extrusionOk="0">
                <a:moveTo>
                  <a:pt x="189" y="93"/>
                </a:moveTo>
                <a:cubicBezTo>
                  <a:pt x="189" y="98"/>
                  <a:pt x="185" y="102"/>
                  <a:pt x="181" y="104"/>
                </a:cubicBezTo>
                <a:cubicBezTo>
                  <a:pt x="176" y="107"/>
                  <a:pt x="173" y="101"/>
                  <a:pt x="171" y="97"/>
                </a:cubicBezTo>
                <a:cubicBezTo>
                  <a:pt x="168" y="91"/>
                  <a:pt x="167" y="90"/>
                  <a:pt x="163" y="95"/>
                </a:cubicBezTo>
                <a:cubicBezTo>
                  <a:pt x="161" y="99"/>
                  <a:pt x="156" y="102"/>
                  <a:pt x="155" y="106"/>
                </a:cubicBezTo>
                <a:cubicBezTo>
                  <a:pt x="155" y="108"/>
                  <a:pt x="154" y="110"/>
                  <a:pt x="154" y="112"/>
                </a:cubicBezTo>
                <a:cubicBezTo>
                  <a:pt x="134" y="97"/>
                  <a:pt x="128" y="79"/>
                  <a:pt x="128" y="79"/>
                </a:cubicBezTo>
                <a:cubicBezTo>
                  <a:pt x="126" y="79"/>
                  <a:pt x="115" y="81"/>
                  <a:pt x="101" y="84"/>
                </a:cubicBezTo>
                <a:cubicBezTo>
                  <a:pt x="66" y="91"/>
                  <a:pt x="11" y="104"/>
                  <a:pt x="0" y="107"/>
                </a:cubicBezTo>
                <a:cubicBezTo>
                  <a:pt x="0" y="106"/>
                  <a:pt x="0" y="105"/>
                  <a:pt x="0" y="104"/>
                </a:cubicBezTo>
                <a:cubicBezTo>
                  <a:pt x="0" y="102"/>
                  <a:pt x="0" y="100"/>
                  <a:pt x="0" y="98"/>
                </a:cubicBezTo>
                <a:cubicBezTo>
                  <a:pt x="1" y="94"/>
                  <a:pt x="2" y="90"/>
                  <a:pt x="2" y="86"/>
                </a:cubicBezTo>
                <a:cubicBezTo>
                  <a:pt x="2" y="76"/>
                  <a:pt x="3" y="66"/>
                  <a:pt x="1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8" y="54"/>
                  <a:pt x="26" y="50"/>
                  <a:pt x="45" y="46"/>
                </a:cubicBezTo>
                <a:cubicBezTo>
                  <a:pt x="70" y="41"/>
                  <a:pt x="97" y="35"/>
                  <a:pt x="107" y="31"/>
                </a:cubicBezTo>
                <a:cubicBezTo>
                  <a:pt x="110" y="31"/>
                  <a:pt x="113" y="29"/>
                  <a:pt x="114" y="27"/>
                </a:cubicBezTo>
                <a:cubicBezTo>
                  <a:pt x="117" y="23"/>
                  <a:pt x="121" y="20"/>
                  <a:pt x="125" y="17"/>
                </a:cubicBezTo>
                <a:cubicBezTo>
                  <a:pt x="128" y="14"/>
                  <a:pt x="130" y="10"/>
                  <a:pt x="134" y="7"/>
                </a:cubicBezTo>
                <a:cubicBezTo>
                  <a:pt x="136" y="6"/>
                  <a:pt x="140" y="2"/>
                  <a:pt x="143" y="0"/>
                </a:cubicBezTo>
                <a:cubicBezTo>
                  <a:pt x="142" y="3"/>
                  <a:pt x="141" y="6"/>
                  <a:pt x="142" y="9"/>
                </a:cubicBezTo>
                <a:cubicBezTo>
                  <a:pt x="142" y="14"/>
                  <a:pt x="143" y="18"/>
                  <a:pt x="148" y="20"/>
                </a:cubicBezTo>
                <a:cubicBezTo>
                  <a:pt x="152" y="22"/>
                  <a:pt x="158" y="23"/>
                  <a:pt x="152" y="27"/>
                </a:cubicBezTo>
                <a:cubicBezTo>
                  <a:pt x="148" y="30"/>
                  <a:pt x="144" y="31"/>
                  <a:pt x="143" y="37"/>
                </a:cubicBezTo>
                <a:cubicBezTo>
                  <a:pt x="142" y="40"/>
                  <a:pt x="139" y="47"/>
                  <a:pt x="142" y="50"/>
                </a:cubicBezTo>
                <a:cubicBezTo>
                  <a:pt x="145" y="54"/>
                  <a:pt x="152" y="52"/>
                  <a:pt x="156" y="55"/>
                </a:cubicBezTo>
                <a:cubicBezTo>
                  <a:pt x="160" y="58"/>
                  <a:pt x="160" y="64"/>
                  <a:pt x="163" y="68"/>
                </a:cubicBezTo>
                <a:cubicBezTo>
                  <a:pt x="166" y="72"/>
                  <a:pt x="170" y="72"/>
                  <a:pt x="174" y="75"/>
                </a:cubicBezTo>
                <a:cubicBezTo>
                  <a:pt x="177" y="78"/>
                  <a:pt x="177" y="83"/>
                  <a:pt x="182" y="85"/>
                </a:cubicBezTo>
                <a:cubicBezTo>
                  <a:pt x="186" y="87"/>
                  <a:pt x="190" y="88"/>
                  <a:pt x="189" y="93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276"/>
          <p:cNvSpPr/>
          <p:nvPr/>
        </p:nvSpPr>
        <p:spPr>
          <a:xfrm>
            <a:off x="7975683" y="2293975"/>
            <a:ext cx="419387" cy="281323"/>
          </a:xfrm>
          <a:custGeom>
            <a:avLst/>
            <a:gdLst/>
            <a:ahLst/>
            <a:cxnLst/>
            <a:rect l="l" t="t" r="r" b="b"/>
            <a:pathLst>
              <a:path w="349" h="234" extrusionOk="0">
                <a:moveTo>
                  <a:pt x="347" y="147"/>
                </a:moveTo>
                <a:cubicBezTo>
                  <a:pt x="347" y="149"/>
                  <a:pt x="345" y="149"/>
                  <a:pt x="345" y="151"/>
                </a:cubicBezTo>
                <a:cubicBezTo>
                  <a:pt x="344" y="152"/>
                  <a:pt x="345" y="154"/>
                  <a:pt x="344" y="155"/>
                </a:cubicBezTo>
                <a:cubicBezTo>
                  <a:pt x="343" y="157"/>
                  <a:pt x="340" y="159"/>
                  <a:pt x="338" y="160"/>
                </a:cubicBezTo>
                <a:cubicBezTo>
                  <a:pt x="337" y="162"/>
                  <a:pt x="336" y="164"/>
                  <a:pt x="334" y="166"/>
                </a:cubicBezTo>
                <a:cubicBezTo>
                  <a:pt x="332" y="168"/>
                  <a:pt x="330" y="169"/>
                  <a:pt x="328" y="171"/>
                </a:cubicBezTo>
                <a:cubicBezTo>
                  <a:pt x="327" y="172"/>
                  <a:pt x="326" y="173"/>
                  <a:pt x="326" y="173"/>
                </a:cubicBezTo>
                <a:cubicBezTo>
                  <a:pt x="325" y="173"/>
                  <a:pt x="324" y="173"/>
                  <a:pt x="324" y="173"/>
                </a:cubicBezTo>
                <a:cubicBezTo>
                  <a:pt x="321" y="172"/>
                  <a:pt x="318" y="172"/>
                  <a:pt x="316" y="171"/>
                </a:cubicBezTo>
                <a:cubicBezTo>
                  <a:pt x="313" y="171"/>
                  <a:pt x="311" y="170"/>
                  <a:pt x="309" y="172"/>
                </a:cubicBezTo>
                <a:cubicBezTo>
                  <a:pt x="306" y="173"/>
                  <a:pt x="304" y="175"/>
                  <a:pt x="301" y="176"/>
                </a:cubicBezTo>
                <a:cubicBezTo>
                  <a:pt x="299" y="176"/>
                  <a:pt x="298" y="177"/>
                  <a:pt x="297" y="178"/>
                </a:cubicBezTo>
                <a:cubicBezTo>
                  <a:pt x="297" y="179"/>
                  <a:pt x="297" y="181"/>
                  <a:pt x="297" y="182"/>
                </a:cubicBezTo>
                <a:cubicBezTo>
                  <a:pt x="296" y="183"/>
                  <a:pt x="294" y="184"/>
                  <a:pt x="293" y="184"/>
                </a:cubicBezTo>
                <a:cubicBezTo>
                  <a:pt x="292" y="185"/>
                  <a:pt x="292" y="186"/>
                  <a:pt x="291" y="188"/>
                </a:cubicBezTo>
                <a:cubicBezTo>
                  <a:pt x="87" y="224"/>
                  <a:pt x="87" y="224"/>
                  <a:pt x="87" y="224"/>
                </a:cubicBezTo>
                <a:cubicBezTo>
                  <a:pt x="32" y="234"/>
                  <a:pt x="32" y="234"/>
                  <a:pt x="32" y="234"/>
                </a:cubicBezTo>
                <a:cubicBezTo>
                  <a:pt x="19" y="161"/>
                  <a:pt x="19" y="161"/>
                  <a:pt x="19" y="161"/>
                </a:cubicBezTo>
                <a:cubicBezTo>
                  <a:pt x="0" y="46"/>
                  <a:pt x="0" y="46"/>
                  <a:pt x="0" y="46"/>
                </a:cubicBezTo>
                <a:cubicBezTo>
                  <a:pt x="3" y="45"/>
                  <a:pt x="7" y="45"/>
                  <a:pt x="10" y="44"/>
                </a:cubicBezTo>
                <a:cubicBezTo>
                  <a:pt x="16" y="42"/>
                  <a:pt x="17" y="38"/>
                  <a:pt x="20" y="34"/>
                </a:cubicBezTo>
                <a:cubicBezTo>
                  <a:pt x="22" y="31"/>
                  <a:pt x="26" y="28"/>
                  <a:pt x="29" y="26"/>
                </a:cubicBezTo>
                <a:cubicBezTo>
                  <a:pt x="32" y="24"/>
                  <a:pt x="34" y="23"/>
                  <a:pt x="37" y="22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237" y="13"/>
                  <a:pt x="286" y="0"/>
                </a:cubicBezTo>
                <a:cubicBezTo>
                  <a:pt x="287" y="0"/>
                  <a:pt x="287" y="1"/>
                  <a:pt x="288" y="1"/>
                </a:cubicBezTo>
                <a:cubicBezTo>
                  <a:pt x="289" y="1"/>
                  <a:pt x="292" y="1"/>
                  <a:pt x="293" y="2"/>
                </a:cubicBezTo>
                <a:cubicBezTo>
                  <a:pt x="295" y="2"/>
                  <a:pt x="297" y="4"/>
                  <a:pt x="299" y="5"/>
                </a:cubicBezTo>
                <a:cubicBezTo>
                  <a:pt x="300" y="6"/>
                  <a:pt x="302" y="7"/>
                  <a:pt x="304" y="7"/>
                </a:cubicBezTo>
                <a:cubicBezTo>
                  <a:pt x="307" y="7"/>
                  <a:pt x="310" y="8"/>
                  <a:pt x="310" y="11"/>
                </a:cubicBezTo>
                <a:cubicBezTo>
                  <a:pt x="310" y="15"/>
                  <a:pt x="309" y="19"/>
                  <a:pt x="311" y="22"/>
                </a:cubicBezTo>
                <a:cubicBezTo>
                  <a:pt x="312" y="24"/>
                  <a:pt x="313" y="25"/>
                  <a:pt x="315" y="27"/>
                </a:cubicBezTo>
                <a:cubicBezTo>
                  <a:pt x="315" y="28"/>
                  <a:pt x="315" y="28"/>
                  <a:pt x="316" y="29"/>
                </a:cubicBezTo>
                <a:cubicBezTo>
                  <a:pt x="317" y="29"/>
                  <a:pt x="318" y="29"/>
                  <a:pt x="319" y="29"/>
                </a:cubicBezTo>
                <a:cubicBezTo>
                  <a:pt x="321" y="29"/>
                  <a:pt x="323" y="29"/>
                  <a:pt x="325" y="30"/>
                </a:cubicBezTo>
                <a:cubicBezTo>
                  <a:pt x="327" y="31"/>
                  <a:pt x="327" y="34"/>
                  <a:pt x="329" y="35"/>
                </a:cubicBezTo>
                <a:cubicBezTo>
                  <a:pt x="332" y="36"/>
                  <a:pt x="338" y="36"/>
                  <a:pt x="339" y="39"/>
                </a:cubicBezTo>
                <a:cubicBezTo>
                  <a:pt x="340" y="41"/>
                  <a:pt x="340" y="42"/>
                  <a:pt x="341" y="44"/>
                </a:cubicBezTo>
                <a:cubicBezTo>
                  <a:pt x="338" y="47"/>
                  <a:pt x="336" y="49"/>
                  <a:pt x="335" y="53"/>
                </a:cubicBezTo>
                <a:cubicBezTo>
                  <a:pt x="334" y="55"/>
                  <a:pt x="335" y="58"/>
                  <a:pt x="334" y="60"/>
                </a:cubicBezTo>
                <a:cubicBezTo>
                  <a:pt x="332" y="62"/>
                  <a:pt x="331" y="62"/>
                  <a:pt x="330" y="65"/>
                </a:cubicBezTo>
                <a:cubicBezTo>
                  <a:pt x="329" y="68"/>
                  <a:pt x="328" y="70"/>
                  <a:pt x="326" y="73"/>
                </a:cubicBezTo>
                <a:cubicBezTo>
                  <a:pt x="323" y="76"/>
                  <a:pt x="324" y="76"/>
                  <a:pt x="324" y="80"/>
                </a:cubicBezTo>
                <a:cubicBezTo>
                  <a:pt x="326" y="87"/>
                  <a:pt x="326" y="92"/>
                  <a:pt x="325" y="99"/>
                </a:cubicBezTo>
                <a:cubicBezTo>
                  <a:pt x="325" y="102"/>
                  <a:pt x="326" y="105"/>
                  <a:pt x="327" y="107"/>
                </a:cubicBezTo>
                <a:cubicBezTo>
                  <a:pt x="329" y="110"/>
                  <a:pt x="331" y="110"/>
                  <a:pt x="333" y="112"/>
                </a:cubicBezTo>
                <a:cubicBezTo>
                  <a:pt x="337" y="116"/>
                  <a:pt x="336" y="123"/>
                  <a:pt x="343" y="123"/>
                </a:cubicBezTo>
                <a:cubicBezTo>
                  <a:pt x="345" y="128"/>
                  <a:pt x="344" y="135"/>
                  <a:pt x="346" y="139"/>
                </a:cubicBezTo>
                <a:cubicBezTo>
                  <a:pt x="348" y="142"/>
                  <a:pt x="349" y="144"/>
                  <a:pt x="347" y="147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1" name="Google Shape;2341;p276"/>
          <p:cNvSpPr/>
          <p:nvPr/>
        </p:nvSpPr>
        <p:spPr>
          <a:xfrm>
            <a:off x="7704009" y="3054810"/>
            <a:ext cx="401573" cy="419387"/>
          </a:xfrm>
          <a:custGeom>
            <a:avLst/>
            <a:gdLst/>
            <a:ahLst/>
            <a:cxnLst/>
            <a:rect l="l" t="t" r="r" b="b"/>
            <a:pathLst>
              <a:path w="334" h="349" extrusionOk="0">
                <a:moveTo>
                  <a:pt x="334" y="211"/>
                </a:moveTo>
                <a:cubicBezTo>
                  <a:pt x="334" y="211"/>
                  <a:pt x="334" y="211"/>
                  <a:pt x="333" y="211"/>
                </a:cubicBezTo>
                <a:cubicBezTo>
                  <a:pt x="332" y="212"/>
                  <a:pt x="331" y="212"/>
                  <a:pt x="330" y="213"/>
                </a:cubicBezTo>
                <a:cubicBezTo>
                  <a:pt x="329" y="215"/>
                  <a:pt x="329" y="216"/>
                  <a:pt x="328" y="217"/>
                </a:cubicBezTo>
                <a:cubicBezTo>
                  <a:pt x="326" y="221"/>
                  <a:pt x="325" y="221"/>
                  <a:pt x="320" y="221"/>
                </a:cubicBezTo>
                <a:cubicBezTo>
                  <a:pt x="317" y="221"/>
                  <a:pt x="314" y="219"/>
                  <a:pt x="312" y="223"/>
                </a:cubicBezTo>
                <a:cubicBezTo>
                  <a:pt x="309" y="228"/>
                  <a:pt x="313" y="227"/>
                  <a:pt x="315" y="230"/>
                </a:cubicBezTo>
                <a:cubicBezTo>
                  <a:pt x="317" y="234"/>
                  <a:pt x="313" y="242"/>
                  <a:pt x="309" y="245"/>
                </a:cubicBezTo>
                <a:cubicBezTo>
                  <a:pt x="309" y="247"/>
                  <a:pt x="311" y="249"/>
                  <a:pt x="311" y="252"/>
                </a:cubicBezTo>
                <a:cubicBezTo>
                  <a:pt x="307" y="253"/>
                  <a:pt x="302" y="256"/>
                  <a:pt x="303" y="260"/>
                </a:cubicBezTo>
                <a:cubicBezTo>
                  <a:pt x="303" y="264"/>
                  <a:pt x="308" y="265"/>
                  <a:pt x="308" y="271"/>
                </a:cubicBezTo>
                <a:cubicBezTo>
                  <a:pt x="307" y="277"/>
                  <a:pt x="303" y="278"/>
                  <a:pt x="300" y="281"/>
                </a:cubicBezTo>
                <a:cubicBezTo>
                  <a:pt x="297" y="284"/>
                  <a:pt x="295" y="283"/>
                  <a:pt x="299" y="286"/>
                </a:cubicBezTo>
                <a:cubicBezTo>
                  <a:pt x="301" y="287"/>
                  <a:pt x="305" y="287"/>
                  <a:pt x="306" y="287"/>
                </a:cubicBezTo>
                <a:cubicBezTo>
                  <a:pt x="304" y="294"/>
                  <a:pt x="303" y="299"/>
                  <a:pt x="305" y="306"/>
                </a:cubicBezTo>
                <a:cubicBezTo>
                  <a:pt x="305" y="307"/>
                  <a:pt x="306" y="308"/>
                  <a:pt x="306" y="309"/>
                </a:cubicBezTo>
                <a:cubicBezTo>
                  <a:pt x="303" y="312"/>
                  <a:pt x="300" y="314"/>
                  <a:pt x="297" y="317"/>
                </a:cubicBezTo>
                <a:cubicBezTo>
                  <a:pt x="294" y="321"/>
                  <a:pt x="288" y="318"/>
                  <a:pt x="284" y="316"/>
                </a:cubicBezTo>
                <a:cubicBezTo>
                  <a:pt x="279" y="314"/>
                  <a:pt x="275" y="315"/>
                  <a:pt x="273" y="321"/>
                </a:cubicBezTo>
                <a:cubicBezTo>
                  <a:pt x="271" y="326"/>
                  <a:pt x="273" y="330"/>
                  <a:pt x="273" y="334"/>
                </a:cubicBezTo>
                <a:cubicBezTo>
                  <a:pt x="272" y="339"/>
                  <a:pt x="270" y="345"/>
                  <a:pt x="264" y="343"/>
                </a:cubicBezTo>
                <a:cubicBezTo>
                  <a:pt x="259" y="342"/>
                  <a:pt x="259" y="336"/>
                  <a:pt x="255" y="336"/>
                </a:cubicBezTo>
                <a:cubicBezTo>
                  <a:pt x="252" y="335"/>
                  <a:pt x="249" y="336"/>
                  <a:pt x="247" y="336"/>
                </a:cubicBezTo>
                <a:cubicBezTo>
                  <a:pt x="79" y="349"/>
                  <a:pt x="79" y="349"/>
                  <a:pt x="79" y="349"/>
                </a:cubicBezTo>
                <a:cubicBezTo>
                  <a:pt x="78" y="349"/>
                  <a:pt x="77" y="349"/>
                  <a:pt x="76" y="349"/>
                </a:cubicBezTo>
                <a:cubicBezTo>
                  <a:pt x="76" y="349"/>
                  <a:pt x="77" y="348"/>
                  <a:pt x="77" y="348"/>
                </a:cubicBezTo>
                <a:cubicBezTo>
                  <a:pt x="79" y="347"/>
                  <a:pt x="81" y="347"/>
                  <a:pt x="83" y="347"/>
                </a:cubicBezTo>
                <a:cubicBezTo>
                  <a:pt x="82" y="347"/>
                  <a:pt x="82" y="347"/>
                  <a:pt x="82" y="347"/>
                </a:cubicBezTo>
                <a:cubicBezTo>
                  <a:pt x="82" y="347"/>
                  <a:pt x="82" y="347"/>
                  <a:pt x="82" y="347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75" y="347"/>
                  <a:pt x="71" y="336"/>
                  <a:pt x="69" y="329"/>
                </a:cubicBezTo>
                <a:cubicBezTo>
                  <a:pt x="69" y="327"/>
                  <a:pt x="69" y="325"/>
                  <a:pt x="69" y="324"/>
                </a:cubicBezTo>
                <a:cubicBezTo>
                  <a:pt x="69" y="321"/>
                  <a:pt x="68" y="321"/>
                  <a:pt x="66" y="318"/>
                </a:cubicBezTo>
                <a:cubicBezTo>
                  <a:pt x="62" y="314"/>
                  <a:pt x="62" y="312"/>
                  <a:pt x="63" y="308"/>
                </a:cubicBezTo>
                <a:cubicBezTo>
                  <a:pt x="63" y="306"/>
                  <a:pt x="63" y="303"/>
                  <a:pt x="63" y="303"/>
                </a:cubicBezTo>
                <a:cubicBezTo>
                  <a:pt x="63" y="300"/>
                  <a:pt x="61" y="299"/>
                  <a:pt x="61" y="297"/>
                </a:cubicBezTo>
                <a:cubicBezTo>
                  <a:pt x="60" y="293"/>
                  <a:pt x="60" y="292"/>
                  <a:pt x="60" y="289"/>
                </a:cubicBezTo>
                <a:cubicBezTo>
                  <a:pt x="58" y="286"/>
                  <a:pt x="57" y="282"/>
                  <a:pt x="56" y="279"/>
                </a:cubicBezTo>
                <a:cubicBezTo>
                  <a:pt x="55" y="276"/>
                  <a:pt x="57" y="272"/>
                  <a:pt x="58" y="270"/>
                </a:cubicBezTo>
                <a:cubicBezTo>
                  <a:pt x="60" y="265"/>
                  <a:pt x="60" y="264"/>
                  <a:pt x="60" y="259"/>
                </a:cubicBezTo>
                <a:cubicBezTo>
                  <a:pt x="60" y="255"/>
                  <a:pt x="60" y="252"/>
                  <a:pt x="60" y="248"/>
                </a:cubicBezTo>
                <a:cubicBezTo>
                  <a:pt x="59" y="244"/>
                  <a:pt x="57" y="242"/>
                  <a:pt x="58" y="238"/>
                </a:cubicBezTo>
                <a:cubicBezTo>
                  <a:pt x="59" y="233"/>
                  <a:pt x="65" y="222"/>
                  <a:pt x="60" y="217"/>
                </a:cubicBezTo>
                <a:cubicBezTo>
                  <a:pt x="58" y="216"/>
                  <a:pt x="56" y="216"/>
                  <a:pt x="55" y="213"/>
                </a:cubicBezTo>
                <a:cubicBezTo>
                  <a:pt x="55" y="212"/>
                  <a:pt x="57" y="210"/>
                  <a:pt x="56" y="208"/>
                </a:cubicBezTo>
                <a:cubicBezTo>
                  <a:pt x="55" y="204"/>
                  <a:pt x="52" y="205"/>
                  <a:pt x="49" y="204"/>
                </a:cubicBezTo>
                <a:cubicBezTo>
                  <a:pt x="43" y="203"/>
                  <a:pt x="41" y="195"/>
                  <a:pt x="42" y="190"/>
                </a:cubicBezTo>
                <a:cubicBezTo>
                  <a:pt x="0" y="23"/>
                  <a:pt x="0" y="23"/>
                  <a:pt x="0" y="23"/>
                </a:cubicBezTo>
                <a:cubicBezTo>
                  <a:pt x="29" y="20"/>
                  <a:pt x="57" y="17"/>
                  <a:pt x="82" y="13"/>
                </a:cubicBezTo>
                <a:cubicBezTo>
                  <a:pt x="113" y="9"/>
                  <a:pt x="140" y="5"/>
                  <a:pt x="161" y="0"/>
                </a:cubicBezTo>
                <a:cubicBezTo>
                  <a:pt x="159" y="3"/>
                  <a:pt x="157" y="6"/>
                  <a:pt x="156" y="9"/>
                </a:cubicBezTo>
                <a:cubicBezTo>
                  <a:pt x="155" y="12"/>
                  <a:pt x="155" y="14"/>
                  <a:pt x="154" y="16"/>
                </a:cubicBezTo>
                <a:cubicBezTo>
                  <a:pt x="152" y="20"/>
                  <a:pt x="151" y="22"/>
                  <a:pt x="153" y="26"/>
                </a:cubicBezTo>
                <a:cubicBezTo>
                  <a:pt x="154" y="30"/>
                  <a:pt x="156" y="38"/>
                  <a:pt x="162" y="39"/>
                </a:cubicBezTo>
                <a:cubicBezTo>
                  <a:pt x="165" y="40"/>
                  <a:pt x="168" y="39"/>
                  <a:pt x="172" y="40"/>
                </a:cubicBezTo>
                <a:cubicBezTo>
                  <a:pt x="174" y="42"/>
                  <a:pt x="175" y="43"/>
                  <a:pt x="177" y="45"/>
                </a:cubicBezTo>
                <a:cubicBezTo>
                  <a:pt x="179" y="48"/>
                  <a:pt x="180" y="46"/>
                  <a:pt x="182" y="47"/>
                </a:cubicBezTo>
                <a:cubicBezTo>
                  <a:pt x="185" y="48"/>
                  <a:pt x="188" y="54"/>
                  <a:pt x="189" y="57"/>
                </a:cubicBezTo>
                <a:cubicBezTo>
                  <a:pt x="193" y="64"/>
                  <a:pt x="199" y="66"/>
                  <a:pt x="202" y="73"/>
                </a:cubicBezTo>
                <a:cubicBezTo>
                  <a:pt x="205" y="83"/>
                  <a:pt x="205" y="81"/>
                  <a:pt x="214" y="87"/>
                </a:cubicBezTo>
                <a:cubicBezTo>
                  <a:pt x="219" y="89"/>
                  <a:pt x="221" y="94"/>
                  <a:pt x="226" y="97"/>
                </a:cubicBezTo>
                <a:cubicBezTo>
                  <a:pt x="231" y="100"/>
                  <a:pt x="235" y="104"/>
                  <a:pt x="240" y="107"/>
                </a:cubicBezTo>
                <a:cubicBezTo>
                  <a:pt x="249" y="114"/>
                  <a:pt x="251" y="122"/>
                  <a:pt x="262" y="126"/>
                </a:cubicBezTo>
                <a:cubicBezTo>
                  <a:pt x="266" y="128"/>
                  <a:pt x="268" y="130"/>
                  <a:pt x="271" y="132"/>
                </a:cubicBezTo>
                <a:cubicBezTo>
                  <a:pt x="274" y="135"/>
                  <a:pt x="278" y="137"/>
                  <a:pt x="282" y="139"/>
                </a:cubicBezTo>
                <a:cubicBezTo>
                  <a:pt x="284" y="141"/>
                  <a:pt x="285" y="146"/>
                  <a:pt x="287" y="149"/>
                </a:cubicBezTo>
                <a:cubicBezTo>
                  <a:pt x="288" y="150"/>
                  <a:pt x="288" y="153"/>
                  <a:pt x="288" y="155"/>
                </a:cubicBezTo>
                <a:cubicBezTo>
                  <a:pt x="288" y="156"/>
                  <a:pt x="290" y="158"/>
                  <a:pt x="291" y="159"/>
                </a:cubicBezTo>
                <a:cubicBezTo>
                  <a:pt x="292" y="162"/>
                  <a:pt x="292" y="166"/>
                  <a:pt x="294" y="168"/>
                </a:cubicBezTo>
                <a:cubicBezTo>
                  <a:pt x="296" y="170"/>
                  <a:pt x="298" y="170"/>
                  <a:pt x="299" y="172"/>
                </a:cubicBezTo>
                <a:cubicBezTo>
                  <a:pt x="300" y="174"/>
                  <a:pt x="301" y="175"/>
                  <a:pt x="302" y="177"/>
                </a:cubicBezTo>
                <a:cubicBezTo>
                  <a:pt x="303" y="179"/>
                  <a:pt x="306" y="180"/>
                  <a:pt x="307" y="181"/>
                </a:cubicBezTo>
                <a:cubicBezTo>
                  <a:pt x="308" y="183"/>
                  <a:pt x="309" y="185"/>
                  <a:pt x="309" y="186"/>
                </a:cubicBezTo>
                <a:cubicBezTo>
                  <a:pt x="309" y="190"/>
                  <a:pt x="308" y="193"/>
                  <a:pt x="312" y="195"/>
                </a:cubicBezTo>
                <a:cubicBezTo>
                  <a:pt x="317" y="196"/>
                  <a:pt x="319" y="198"/>
                  <a:pt x="323" y="201"/>
                </a:cubicBezTo>
                <a:cubicBezTo>
                  <a:pt x="324" y="203"/>
                  <a:pt x="325" y="204"/>
                  <a:pt x="327" y="204"/>
                </a:cubicBezTo>
                <a:cubicBezTo>
                  <a:pt x="329" y="206"/>
                  <a:pt x="332" y="208"/>
                  <a:pt x="334" y="211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276"/>
          <p:cNvSpPr/>
          <p:nvPr/>
        </p:nvSpPr>
        <p:spPr>
          <a:xfrm>
            <a:off x="6869688" y="2302883"/>
            <a:ext cx="439428" cy="290231"/>
          </a:xfrm>
          <a:custGeom>
            <a:avLst/>
            <a:gdLst/>
            <a:ahLst/>
            <a:cxnLst/>
            <a:rect l="l" t="t" r="r" b="b"/>
            <a:pathLst>
              <a:path w="366" h="242" extrusionOk="0">
                <a:moveTo>
                  <a:pt x="365" y="133"/>
                </a:moveTo>
                <a:cubicBezTo>
                  <a:pt x="365" y="137"/>
                  <a:pt x="363" y="140"/>
                  <a:pt x="361" y="143"/>
                </a:cubicBezTo>
                <a:cubicBezTo>
                  <a:pt x="359" y="149"/>
                  <a:pt x="359" y="153"/>
                  <a:pt x="353" y="156"/>
                </a:cubicBezTo>
                <a:cubicBezTo>
                  <a:pt x="347" y="158"/>
                  <a:pt x="345" y="162"/>
                  <a:pt x="339" y="164"/>
                </a:cubicBezTo>
                <a:cubicBezTo>
                  <a:pt x="326" y="168"/>
                  <a:pt x="319" y="174"/>
                  <a:pt x="317" y="187"/>
                </a:cubicBezTo>
                <a:cubicBezTo>
                  <a:pt x="326" y="194"/>
                  <a:pt x="321" y="200"/>
                  <a:pt x="321" y="208"/>
                </a:cubicBezTo>
                <a:cubicBezTo>
                  <a:pt x="321" y="219"/>
                  <a:pt x="317" y="220"/>
                  <a:pt x="310" y="226"/>
                </a:cubicBezTo>
                <a:cubicBezTo>
                  <a:pt x="306" y="229"/>
                  <a:pt x="298" y="236"/>
                  <a:pt x="297" y="242"/>
                </a:cubicBezTo>
                <a:cubicBezTo>
                  <a:pt x="296" y="241"/>
                  <a:pt x="296" y="241"/>
                  <a:pt x="295" y="241"/>
                </a:cubicBezTo>
                <a:cubicBezTo>
                  <a:pt x="294" y="240"/>
                  <a:pt x="293" y="239"/>
                  <a:pt x="291" y="239"/>
                </a:cubicBezTo>
                <a:cubicBezTo>
                  <a:pt x="290" y="238"/>
                  <a:pt x="290" y="237"/>
                  <a:pt x="289" y="236"/>
                </a:cubicBezTo>
                <a:cubicBezTo>
                  <a:pt x="288" y="235"/>
                  <a:pt x="287" y="234"/>
                  <a:pt x="286" y="233"/>
                </a:cubicBezTo>
                <a:cubicBezTo>
                  <a:pt x="285" y="233"/>
                  <a:pt x="284" y="232"/>
                  <a:pt x="284" y="231"/>
                </a:cubicBezTo>
                <a:cubicBezTo>
                  <a:pt x="53" y="239"/>
                  <a:pt x="53" y="239"/>
                  <a:pt x="53" y="239"/>
                </a:cubicBezTo>
                <a:cubicBezTo>
                  <a:pt x="53" y="238"/>
                  <a:pt x="53" y="238"/>
                  <a:pt x="53" y="238"/>
                </a:cubicBezTo>
                <a:cubicBezTo>
                  <a:pt x="52" y="232"/>
                  <a:pt x="50" y="229"/>
                  <a:pt x="45" y="225"/>
                </a:cubicBezTo>
                <a:cubicBezTo>
                  <a:pt x="39" y="220"/>
                  <a:pt x="43" y="217"/>
                  <a:pt x="42" y="210"/>
                </a:cubicBezTo>
                <a:cubicBezTo>
                  <a:pt x="42" y="208"/>
                  <a:pt x="40" y="205"/>
                  <a:pt x="40" y="203"/>
                </a:cubicBezTo>
                <a:cubicBezTo>
                  <a:pt x="38" y="197"/>
                  <a:pt x="42" y="191"/>
                  <a:pt x="38" y="186"/>
                </a:cubicBezTo>
                <a:cubicBezTo>
                  <a:pt x="36" y="183"/>
                  <a:pt x="33" y="182"/>
                  <a:pt x="33" y="178"/>
                </a:cubicBezTo>
                <a:cubicBezTo>
                  <a:pt x="32" y="176"/>
                  <a:pt x="33" y="172"/>
                  <a:pt x="33" y="169"/>
                </a:cubicBezTo>
                <a:cubicBezTo>
                  <a:pt x="33" y="162"/>
                  <a:pt x="29" y="161"/>
                  <a:pt x="24" y="156"/>
                </a:cubicBezTo>
                <a:cubicBezTo>
                  <a:pt x="26" y="153"/>
                  <a:pt x="25" y="147"/>
                  <a:pt x="25" y="142"/>
                </a:cubicBezTo>
                <a:cubicBezTo>
                  <a:pt x="25" y="137"/>
                  <a:pt x="23" y="135"/>
                  <a:pt x="19" y="132"/>
                </a:cubicBezTo>
                <a:cubicBezTo>
                  <a:pt x="18" y="129"/>
                  <a:pt x="19" y="126"/>
                  <a:pt x="19" y="124"/>
                </a:cubicBezTo>
                <a:cubicBezTo>
                  <a:pt x="18" y="121"/>
                  <a:pt x="18" y="121"/>
                  <a:pt x="16" y="119"/>
                </a:cubicBezTo>
                <a:cubicBezTo>
                  <a:pt x="12" y="115"/>
                  <a:pt x="16" y="113"/>
                  <a:pt x="16" y="108"/>
                </a:cubicBezTo>
                <a:cubicBezTo>
                  <a:pt x="15" y="104"/>
                  <a:pt x="11" y="101"/>
                  <a:pt x="10" y="97"/>
                </a:cubicBezTo>
                <a:cubicBezTo>
                  <a:pt x="9" y="94"/>
                  <a:pt x="9" y="91"/>
                  <a:pt x="8" y="87"/>
                </a:cubicBezTo>
                <a:cubicBezTo>
                  <a:pt x="8" y="83"/>
                  <a:pt x="7" y="82"/>
                  <a:pt x="5" y="79"/>
                </a:cubicBezTo>
                <a:cubicBezTo>
                  <a:pt x="4" y="78"/>
                  <a:pt x="4" y="77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75"/>
                  <a:pt x="4" y="74"/>
                  <a:pt x="4" y="73"/>
                </a:cubicBezTo>
                <a:cubicBezTo>
                  <a:pt x="2" y="69"/>
                  <a:pt x="1" y="66"/>
                  <a:pt x="2" y="62"/>
                </a:cubicBezTo>
                <a:cubicBezTo>
                  <a:pt x="2" y="60"/>
                  <a:pt x="3" y="58"/>
                  <a:pt x="3" y="57"/>
                </a:cubicBezTo>
                <a:cubicBezTo>
                  <a:pt x="3" y="51"/>
                  <a:pt x="3" y="51"/>
                  <a:pt x="3" y="51"/>
                </a:cubicBezTo>
                <a:cubicBezTo>
                  <a:pt x="3" y="49"/>
                  <a:pt x="2" y="47"/>
                  <a:pt x="1" y="45"/>
                </a:cubicBezTo>
                <a:cubicBezTo>
                  <a:pt x="1" y="43"/>
                  <a:pt x="1" y="41"/>
                  <a:pt x="2" y="40"/>
                </a:cubicBezTo>
                <a:cubicBezTo>
                  <a:pt x="2" y="37"/>
                  <a:pt x="2" y="36"/>
                  <a:pt x="3" y="34"/>
                </a:cubicBezTo>
                <a:cubicBezTo>
                  <a:pt x="4" y="32"/>
                  <a:pt x="5" y="31"/>
                  <a:pt x="5" y="28"/>
                </a:cubicBezTo>
                <a:cubicBezTo>
                  <a:pt x="4" y="26"/>
                  <a:pt x="2" y="25"/>
                  <a:pt x="1" y="24"/>
                </a:cubicBezTo>
                <a:cubicBezTo>
                  <a:pt x="0" y="22"/>
                  <a:pt x="0" y="20"/>
                  <a:pt x="0" y="18"/>
                </a:cubicBezTo>
                <a:cubicBezTo>
                  <a:pt x="1" y="16"/>
                  <a:pt x="2" y="15"/>
                  <a:pt x="2" y="13"/>
                </a:cubicBezTo>
                <a:cubicBezTo>
                  <a:pt x="2" y="11"/>
                  <a:pt x="1" y="10"/>
                  <a:pt x="1" y="8"/>
                </a:cubicBezTo>
                <a:cubicBezTo>
                  <a:pt x="3" y="8"/>
                  <a:pt x="8" y="8"/>
                  <a:pt x="15" y="8"/>
                </a:cubicBezTo>
                <a:cubicBezTo>
                  <a:pt x="68" y="8"/>
                  <a:pt x="258" y="8"/>
                  <a:pt x="303" y="0"/>
                </a:cubicBezTo>
                <a:cubicBezTo>
                  <a:pt x="304" y="6"/>
                  <a:pt x="305" y="11"/>
                  <a:pt x="308" y="15"/>
                </a:cubicBezTo>
                <a:cubicBezTo>
                  <a:pt x="309" y="19"/>
                  <a:pt x="311" y="23"/>
                  <a:pt x="311" y="26"/>
                </a:cubicBezTo>
                <a:cubicBezTo>
                  <a:pt x="311" y="31"/>
                  <a:pt x="308" y="31"/>
                  <a:pt x="306" y="35"/>
                </a:cubicBezTo>
                <a:cubicBezTo>
                  <a:pt x="302" y="43"/>
                  <a:pt x="311" y="49"/>
                  <a:pt x="314" y="55"/>
                </a:cubicBezTo>
                <a:cubicBezTo>
                  <a:pt x="315" y="59"/>
                  <a:pt x="315" y="63"/>
                  <a:pt x="318" y="65"/>
                </a:cubicBezTo>
                <a:cubicBezTo>
                  <a:pt x="321" y="68"/>
                  <a:pt x="326" y="67"/>
                  <a:pt x="329" y="67"/>
                </a:cubicBezTo>
                <a:cubicBezTo>
                  <a:pt x="334" y="69"/>
                  <a:pt x="336" y="72"/>
                  <a:pt x="338" y="76"/>
                </a:cubicBezTo>
                <a:cubicBezTo>
                  <a:pt x="339" y="78"/>
                  <a:pt x="340" y="81"/>
                  <a:pt x="343" y="84"/>
                </a:cubicBezTo>
                <a:cubicBezTo>
                  <a:pt x="346" y="86"/>
                  <a:pt x="349" y="87"/>
                  <a:pt x="351" y="91"/>
                </a:cubicBezTo>
                <a:cubicBezTo>
                  <a:pt x="353" y="94"/>
                  <a:pt x="353" y="97"/>
                  <a:pt x="356" y="101"/>
                </a:cubicBezTo>
                <a:cubicBezTo>
                  <a:pt x="358" y="104"/>
                  <a:pt x="363" y="105"/>
                  <a:pt x="364" y="109"/>
                </a:cubicBezTo>
                <a:cubicBezTo>
                  <a:pt x="365" y="112"/>
                  <a:pt x="364" y="117"/>
                  <a:pt x="364" y="121"/>
                </a:cubicBezTo>
                <a:cubicBezTo>
                  <a:pt x="364" y="125"/>
                  <a:pt x="366" y="130"/>
                  <a:pt x="365" y="133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276"/>
          <p:cNvSpPr/>
          <p:nvPr/>
        </p:nvSpPr>
        <p:spPr>
          <a:xfrm>
            <a:off x="5180264" y="2268738"/>
            <a:ext cx="477285" cy="731886"/>
          </a:xfrm>
          <a:custGeom>
            <a:avLst/>
            <a:gdLst/>
            <a:ahLst/>
            <a:cxnLst/>
            <a:rect l="l" t="t" r="r" b="b"/>
            <a:pathLst>
              <a:path w="397" h="609" extrusionOk="0">
                <a:moveTo>
                  <a:pt x="230" y="38"/>
                </a:moveTo>
                <a:cubicBezTo>
                  <a:pt x="168" y="26"/>
                  <a:pt x="110" y="13"/>
                  <a:pt x="59" y="0"/>
                </a:cubicBezTo>
                <a:cubicBezTo>
                  <a:pt x="7" y="211"/>
                  <a:pt x="7" y="211"/>
                  <a:pt x="7" y="211"/>
                </a:cubicBezTo>
                <a:cubicBezTo>
                  <a:pt x="0" y="232"/>
                  <a:pt x="0" y="232"/>
                  <a:pt x="0" y="232"/>
                </a:cubicBezTo>
                <a:cubicBezTo>
                  <a:pt x="271" y="609"/>
                  <a:pt x="271" y="609"/>
                  <a:pt x="271" y="609"/>
                </a:cubicBezTo>
                <a:cubicBezTo>
                  <a:pt x="271" y="608"/>
                  <a:pt x="271" y="607"/>
                  <a:pt x="271" y="606"/>
                </a:cubicBezTo>
                <a:cubicBezTo>
                  <a:pt x="270" y="604"/>
                  <a:pt x="270" y="603"/>
                  <a:pt x="269" y="601"/>
                </a:cubicBezTo>
                <a:cubicBezTo>
                  <a:pt x="269" y="599"/>
                  <a:pt x="271" y="597"/>
                  <a:pt x="271" y="596"/>
                </a:cubicBezTo>
                <a:cubicBezTo>
                  <a:pt x="271" y="594"/>
                  <a:pt x="269" y="592"/>
                  <a:pt x="269" y="591"/>
                </a:cubicBezTo>
                <a:cubicBezTo>
                  <a:pt x="270" y="589"/>
                  <a:pt x="271" y="588"/>
                  <a:pt x="272" y="586"/>
                </a:cubicBezTo>
                <a:cubicBezTo>
                  <a:pt x="274" y="582"/>
                  <a:pt x="274" y="579"/>
                  <a:pt x="273" y="575"/>
                </a:cubicBezTo>
                <a:cubicBezTo>
                  <a:pt x="267" y="572"/>
                  <a:pt x="275" y="562"/>
                  <a:pt x="275" y="559"/>
                </a:cubicBezTo>
                <a:cubicBezTo>
                  <a:pt x="276" y="555"/>
                  <a:pt x="274" y="552"/>
                  <a:pt x="276" y="549"/>
                </a:cubicBezTo>
                <a:cubicBezTo>
                  <a:pt x="277" y="547"/>
                  <a:pt x="280" y="545"/>
                  <a:pt x="280" y="542"/>
                </a:cubicBezTo>
                <a:cubicBezTo>
                  <a:pt x="283" y="536"/>
                  <a:pt x="276" y="528"/>
                  <a:pt x="279" y="522"/>
                </a:cubicBezTo>
                <a:cubicBezTo>
                  <a:pt x="281" y="519"/>
                  <a:pt x="284" y="520"/>
                  <a:pt x="287" y="521"/>
                </a:cubicBezTo>
                <a:cubicBezTo>
                  <a:pt x="291" y="523"/>
                  <a:pt x="292" y="524"/>
                  <a:pt x="296" y="524"/>
                </a:cubicBezTo>
                <a:cubicBezTo>
                  <a:pt x="301" y="524"/>
                  <a:pt x="301" y="526"/>
                  <a:pt x="303" y="529"/>
                </a:cubicBezTo>
                <a:cubicBezTo>
                  <a:pt x="307" y="533"/>
                  <a:pt x="307" y="531"/>
                  <a:pt x="309" y="528"/>
                </a:cubicBezTo>
                <a:cubicBezTo>
                  <a:pt x="312" y="526"/>
                  <a:pt x="315" y="527"/>
                  <a:pt x="317" y="526"/>
                </a:cubicBezTo>
                <a:cubicBezTo>
                  <a:pt x="319" y="525"/>
                  <a:pt x="319" y="523"/>
                  <a:pt x="319" y="522"/>
                </a:cubicBezTo>
                <a:cubicBezTo>
                  <a:pt x="319" y="522"/>
                  <a:pt x="319" y="522"/>
                  <a:pt x="319" y="522"/>
                </a:cubicBezTo>
                <a:cubicBezTo>
                  <a:pt x="319" y="522"/>
                  <a:pt x="319" y="521"/>
                  <a:pt x="319" y="520"/>
                </a:cubicBezTo>
                <a:cubicBezTo>
                  <a:pt x="319" y="521"/>
                  <a:pt x="319" y="521"/>
                  <a:pt x="319" y="522"/>
                </a:cubicBezTo>
                <a:cubicBezTo>
                  <a:pt x="319" y="520"/>
                  <a:pt x="319" y="519"/>
                  <a:pt x="319" y="518"/>
                </a:cubicBezTo>
                <a:cubicBezTo>
                  <a:pt x="319" y="523"/>
                  <a:pt x="319" y="523"/>
                  <a:pt x="319" y="523"/>
                </a:cubicBezTo>
                <a:cubicBezTo>
                  <a:pt x="330" y="459"/>
                  <a:pt x="330" y="459"/>
                  <a:pt x="330" y="459"/>
                </a:cubicBezTo>
                <a:cubicBezTo>
                  <a:pt x="397" y="66"/>
                  <a:pt x="397" y="66"/>
                  <a:pt x="397" y="66"/>
                </a:cubicBezTo>
                <a:cubicBezTo>
                  <a:pt x="338" y="58"/>
                  <a:pt x="283" y="48"/>
                  <a:pt x="230" y="38"/>
                </a:cubicBezTo>
                <a:close/>
                <a:moveTo>
                  <a:pt x="319" y="520"/>
                </a:moveTo>
                <a:cubicBezTo>
                  <a:pt x="319" y="520"/>
                  <a:pt x="319" y="520"/>
                  <a:pt x="319" y="519"/>
                </a:cubicBezTo>
                <a:cubicBezTo>
                  <a:pt x="319" y="520"/>
                  <a:pt x="319" y="520"/>
                  <a:pt x="319" y="520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276"/>
          <p:cNvSpPr/>
          <p:nvPr/>
        </p:nvSpPr>
        <p:spPr>
          <a:xfrm>
            <a:off x="5848314" y="2099498"/>
            <a:ext cx="521079" cy="432748"/>
          </a:xfrm>
          <a:custGeom>
            <a:avLst/>
            <a:gdLst/>
            <a:ahLst/>
            <a:cxnLst/>
            <a:rect l="l" t="t" r="r" b="b"/>
            <a:pathLst>
              <a:path w="434" h="360" extrusionOk="0">
                <a:moveTo>
                  <a:pt x="42" y="29"/>
                </a:moveTo>
                <a:cubicBezTo>
                  <a:pt x="42" y="29"/>
                  <a:pt x="42" y="29"/>
                  <a:pt x="42" y="29"/>
                </a:cubicBezTo>
                <a:cubicBezTo>
                  <a:pt x="13" y="228"/>
                  <a:pt x="13" y="228"/>
                  <a:pt x="13" y="228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311"/>
                  <a:pt x="49" y="319"/>
                  <a:pt x="118" y="328"/>
                </a:cubicBezTo>
                <a:cubicBezTo>
                  <a:pt x="203" y="340"/>
                  <a:pt x="318" y="354"/>
                  <a:pt x="412" y="360"/>
                </a:cubicBezTo>
                <a:cubicBezTo>
                  <a:pt x="423" y="199"/>
                  <a:pt x="423" y="199"/>
                  <a:pt x="423" y="199"/>
                </a:cubicBezTo>
                <a:cubicBezTo>
                  <a:pt x="434" y="40"/>
                  <a:pt x="434" y="40"/>
                  <a:pt x="434" y="40"/>
                </a:cubicBezTo>
                <a:cubicBezTo>
                  <a:pt x="46" y="0"/>
                  <a:pt x="46" y="0"/>
                  <a:pt x="46" y="0"/>
                </a:cubicBezTo>
                <a:lnTo>
                  <a:pt x="42" y="29"/>
                </a:ln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276"/>
          <p:cNvSpPr/>
          <p:nvPr/>
        </p:nvSpPr>
        <p:spPr>
          <a:xfrm>
            <a:off x="7020370" y="2968706"/>
            <a:ext cx="370397" cy="345902"/>
          </a:xfrm>
          <a:custGeom>
            <a:avLst/>
            <a:gdLst/>
            <a:ahLst/>
            <a:cxnLst/>
            <a:rect l="l" t="t" r="r" b="b"/>
            <a:pathLst>
              <a:path w="308" h="288" extrusionOk="0">
                <a:moveTo>
                  <a:pt x="277" y="19"/>
                </a:moveTo>
                <a:cubicBezTo>
                  <a:pt x="277" y="17"/>
                  <a:pt x="279" y="15"/>
                  <a:pt x="279" y="13"/>
                </a:cubicBezTo>
                <a:cubicBezTo>
                  <a:pt x="280" y="12"/>
                  <a:pt x="280" y="10"/>
                  <a:pt x="280" y="8"/>
                </a:cubicBezTo>
                <a:cubicBezTo>
                  <a:pt x="279" y="5"/>
                  <a:pt x="278" y="2"/>
                  <a:pt x="276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68" y="0"/>
                  <a:pt x="49" y="14"/>
                  <a:pt x="0" y="14"/>
                </a:cubicBezTo>
                <a:cubicBezTo>
                  <a:pt x="8" y="236"/>
                  <a:pt x="8" y="236"/>
                  <a:pt x="8" y="236"/>
                </a:cubicBezTo>
                <a:cubicBezTo>
                  <a:pt x="8" y="237"/>
                  <a:pt x="9" y="237"/>
                  <a:pt x="9" y="237"/>
                </a:cubicBezTo>
                <a:cubicBezTo>
                  <a:pt x="11" y="239"/>
                  <a:pt x="11" y="241"/>
                  <a:pt x="13" y="242"/>
                </a:cubicBezTo>
                <a:cubicBezTo>
                  <a:pt x="16" y="243"/>
                  <a:pt x="18" y="240"/>
                  <a:pt x="20" y="240"/>
                </a:cubicBezTo>
                <a:cubicBezTo>
                  <a:pt x="22" y="239"/>
                  <a:pt x="24" y="239"/>
                  <a:pt x="26" y="238"/>
                </a:cubicBezTo>
                <a:cubicBezTo>
                  <a:pt x="29" y="236"/>
                  <a:pt x="33" y="233"/>
                  <a:pt x="37" y="235"/>
                </a:cubicBezTo>
                <a:cubicBezTo>
                  <a:pt x="39" y="288"/>
                  <a:pt x="39" y="288"/>
                  <a:pt x="39" y="288"/>
                </a:cubicBezTo>
                <a:cubicBezTo>
                  <a:pt x="227" y="280"/>
                  <a:pt x="227" y="280"/>
                  <a:pt x="227" y="280"/>
                </a:cubicBezTo>
                <a:cubicBezTo>
                  <a:pt x="227" y="280"/>
                  <a:pt x="227" y="280"/>
                  <a:pt x="227" y="280"/>
                </a:cubicBezTo>
                <a:cubicBezTo>
                  <a:pt x="227" y="279"/>
                  <a:pt x="227" y="278"/>
                  <a:pt x="226" y="278"/>
                </a:cubicBezTo>
                <a:cubicBezTo>
                  <a:pt x="226" y="274"/>
                  <a:pt x="227" y="272"/>
                  <a:pt x="228" y="269"/>
                </a:cubicBezTo>
                <a:cubicBezTo>
                  <a:pt x="233" y="259"/>
                  <a:pt x="228" y="263"/>
                  <a:pt x="222" y="258"/>
                </a:cubicBezTo>
                <a:cubicBezTo>
                  <a:pt x="221" y="253"/>
                  <a:pt x="232" y="248"/>
                  <a:pt x="228" y="241"/>
                </a:cubicBezTo>
                <a:cubicBezTo>
                  <a:pt x="225" y="235"/>
                  <a:pt x="220" y="245"/>
                  <a:pt x="217" y="248"/>
                </a:cubicBezTo>
                <a:cubicBezTo>
                  <a:pt x="211" y="243"/>
                  <a:pt x="219" y="235"/>
                  <a:pt x="220" y="229"/>
                </a:cubicBezTo>
                <a:cubicBezTo>
                  <a:pt x="221" y="224"/>
                  <a:pt x="222" y="225"/>
                  <a:pt x="225" y="221"/>
                </a:cubicBezTo>
                <a:cubicBezTo>
                  <a:pt x="228" y="218"/>
                  <a:pt x="229" y="215"/>
                  <a:pt x="229" y="212"/>
                </a:cubicBezTo>
                <a:cubicBezTo>
                  <a:pt x="229" y="208"/>
                  <a:pt x="228" y="203"/>
                  <a:pt x="229" y="200"/>
                </a:cubicBezTo>
                <a:cubicBezTo>
                  <a:pt x="230" y="194"/>
                  <a:pt x="232" y="196"/>
                  <a:pt x="235" y="194"/>
                </a:cubicBezTo>
                <a:cubicBezTo>
                  <a:pt x="240" y="190"/>
                  <a:pt x="234" y="177"/>
                  <a:pt x="240" y="177"/>
                </a:cubicBezTo>
                <a:cubicBezTo>
                  <a:pt x="241" y="174"/>
                  <a:pt x="247" y="170"/>
                  <a:pt x="248" y="174"/>
                </a:cubicBezTo>
                <a:cubicBezTo>
                  <a:pt x="254" y="175"/>
                  <a:pt x="254" y="160"/>
                  <a:pt x="255" y="156"/>
                </a:cubicBezTo>
                <a:cubicBezTo>
                  <a:pt x="255" y="155"/>
                  <a:pt x="256" y="151"/>
                  <a:pt x="257" y="151"/>
                </a:cubicBezTo>
                <a:cubicBezTo>
                  <a:pt x="259" y="149"/>
                  <a:pt x="261" y="150"/>
                  <a:pt x="261" y="150"/>
                </a:cubicBezTo>
                <a:cubicBezTo>
                  <a:pt x="265" y="148"/>
                  <a:pt x="264" y="144"/>
                  <a:pt x="264" y="140"/>
                </a:cubicBezTo>
                <a:cubicBezTo>
                  <a:pt x="266" y="133"/>
                  <a:pt x="268" y="126"/>
                  <a:pt x="273" y="120"/>
                </a:cubicBezTo>
                <a:cubicBezTo>
                  <a:pt x="273" y="119"/>
                  <a:pt x="273" y="119"/>
                  <a:pt x="273" y="119"/>
                </a:cubicBezTo>
                <a:cubicBezTo>
                  <a:pt x="276" y="116"/>
                  <a:pt x="280" y="115"/>
                  <a:pt x="283" y="112"/>
                </a:cubicBezTo>
                <a:cubicBezTo>
                  <a:pt x="286" y="109"/>
                  <a:pt x="285" y="106"/>
                  <a:pt x="285" y="102"/>
                </a:cubicBezTo>
                <a:cubicBezTo>
                  <a:pt x="285" y="98"/>
                  <a:pt x="284" y="94"/>
                  <a:pt x="284" y="91"/>
                </a:cubicBezTo>
                <a:cubicBezTo>
                  <a:pt x="284" y="86"/>
                  <a:pt x="286" y="85"/>
                  <a:pt x="289" y="82"/>
                </a:cubicBezTo>
                <a:cubicBezTo>
                  <a:pt x="292" y="78"/>
                  <a:pt x="290" y="74"/>
                  <a:pt x="291" y="69"/>
                </a:cubicBezTo>
                <a:cubicBezTo>
                  <a:pt x="292" y="65"/>
                  <a:pt x="294" y="63"/>
                  <a:pt x="296" y="60"/>
                </a:cubicBezTo>
                <a:cubicBezTo>
                  <a:pt x="301" y="53"/>
                  <a:pt x="306" y="45"/>
                  <a:pt x="308" y="37"/>
                </a:cubicBezTo>
                <a:cubicBezTo>
                  <a:pt x="297" y="39"/>
                  <a:pt x="287" y="38"/>
                  <a:pt x="276" y="39"/>
                </a:cubicBezTo>
                <a:cubicBezTo>
                  <a:pt x="266" y="40"/>
                  <a:pt x="275" y="23"/>
                  <a:pt x="277" y="19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276"/>
          <p:cNvSpPr/>
          <p:nvPr/>
        </p:nvSpPr>
        <p:spPr>
          <a:xfrm>
            <a:off x="6463663" y="2635423"/>
            <a:ext cx="554482" cy="301364"/>
          </a:xfrm>
          <a:custGeom>
            <a:avLst/>
            <a:gdLst/>
            <a:ahLst/>
            <a:cxnLst/>
            <a:rect l="l" t="t" r="r" b="b"/>
            <a:pathLst>
              <a:path w="462" h="251" extrusionOk="0">
                <a:moveTo>
                  <a:pt x="447" y="69"/>
                </a:moveTo>
                <a:cubicBezTo>
                  <a:pt x="444" y="67"/>
                  <a:pt x="442" y="64"/>
                  <a:pt x="439" y="62"/>
                </a:cubicBezTo>
                <a:cubicBezTo>
                  <a:pt x="437" y="60"/>
                  <a:pt x="433" y="58"/>
                  <a:pt x="432" y="55"/>
                </a:cubicBezTo>
                <a:cubicBezTo>
                  <a:pt x="430" y="53"/>
                  <a:pt x="432" y="49"/>
                  <a:pt x="431" y="46"/>
                </a:cubicBezTo>
                <a:cubicBezTo>
                  <a:pt x="431" y="43"/>
                  <a:pt x="431" y="41"/>
                  <a:pt x="432" y="38"/>
                </a:cubicBezTo>
                <a:cubicBezTo>
                  <a:pt x="434" y="33"/>
                  <a:pt x="439" y="27"/>
                  <a:pt x="435" y="21"/>
                </a:cubicBezTo>
                <a:cubicBezTo>
                  <a:pt x="431" y="15"/>
                  <a:pt x="424" y="21"/>
                  <a:pt x="419" y="16"/>
                </a:cubicBezTo>
                <a:cubicBezTo>
                  <a:pt x="418" y="15"/>
                  <a:pt x="417" y="13"/>
                  <a:pt x="416" y="11"/>
                </a:cubicBezTo>
                <a:cubicBezTo>
                  <a:pt x="304" y="18"/>
                  <a:pt x="70" y="4"/>
                  <a:pt x="11" y="0"/>
                </a:cubicBezTo>
                <a:cubicBezTo>
                  <a:pt x="0" y="238"/>
                  <a:pt x="0" y="238"/>
                  <a:pt x="0" y="238"/>
                </a:cubicBezTo>
                <a:cubicBezTo>
                  <a:pt x="246" y="251"/>
                  <a:pt x="435" y="249"/>
                  <a:pt x="462" y="249"/>
                </a:cubicBezTo>
                <a:cubicBezTo>
                  <a:pt x="456" y="82"/>
                  <a:pt x="456" y="82"/>
                  <a:pt x="456" y="82"/>
                </a:cubicBezTo>
                <a:cubicBezTo>
                  <a:pt x="457" y="76"/>
                  <a:pt x="450" y="72"/>
                  <a:pt x="447" y="69"/>
                </a:cubicBezTo>
                <a:close/>
              </a:path>
            </a:pathLst>
          </a:custGeom>
          <a:solidFill>
            <a:srgbClr val="D2C6DE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276"/>
          <p:cNvSpPr/>
          <p:nvPr/>
        </p:nvSpPr>
        <p:spPr>
          <a:xfrm>
            <a:off x="6071739" y="2968706"/>
            <a:ext cx="1039932" cy="1010241"/>
          </a:xfrm>
          <a:custGeom>
            <a:avLst/>
            <a:gdLst/>
            <a:ahLst/>
            <a:cxnLst/>
            <a:rect l="l" t="t" r="r" b="b"/>
            <a:pathLst>
              <a:path w="866" h="841" extrusionOk="0">
                <a:moveTo>
                  <a:pt x="862" y="441"/>
                </a:moveTo>
                <a:cubicBezTo>
                  <a:pt x="862" y="439"/>
                  <a:pt x="861" y="438"/>
                  <a:pt x="861" y="437"/>
                </a:cubicBezTo>
                <a:cubicBezTo>
                  <a:pt x="860" y="435"/>
                  <a:pt x="861" y="434"/>
                  <a:pt x="861" y="432"/>
                </a:cubicBezTo>
                <a:cubicBezTo>
                  <a:pt x="861" y="428"/>
                  <a:pt x="863" y="424"/>
                  <a:pt x="862" y="420"/>
                </a:cubicBezTo>
                <a:cubicBezTo>
                  <a:pt x="862" y="417"/>
                  <a:pt x="860" y="414"/>
                  <a:pt x="859" y="412"/>
                </a:cubicBezTo>
                <a:cubicBezTo>
                  <a:pt x="857" y="409"/>
                  <a:pt x="855" y="408"/>
                  <a:pt x="853" y="405"/>
                </a:cubicBezTo>
                <a:cubicBezTo>
                  <a:pt x="853" y="404"/>
                  <a:pt x="852" y="402"/>
                  <a:pt x="851" y="401"/>
                </a:cubicBezTo>
                <a:cubicBezTo>
                  <a:pt x="850" y="400"/>
                  <a:pt x="849" y="399"/>
                  <a:pt x="849" y="398"/>
                </a:cubicBezTo>
                <a:cubicBezTo>
                  <a:pt x="847" y="396"/>
                  <a:pt x="847" y="394"/>
                  <a:pt x="846" y="391"/>
                </a:cubicBezTo>
                <a:cubicBezTo>
                  <a:pt x="846" y="389"/>
                  <a:pt x="846" y="387"/>
                  <a:pt x="845" y="385"/>
                </a:cubicBezTo>
                <a:cubicBezTo>
                  <a:pt x="843" y="382"/>
                  <a:pt x="841" y="382"/>
                  <a:pt x="840" y="377"/>
                </a:cubicBezTo>
                <a:cubicBezTo>
                  <a:pt x="840" y="374"/>
                  <a:pt x="839" y="374"/>
                  <a:pt x="837" y="372"/>
                </a:cubicBezTo>
                <a:cubicBezTo>
                  <a:pt x="834" y="369"/>
                  <a:pt x="831" y="364"/>
                  <a:pt x="831" y="360"/>
                </a:cubicBezTo>
                <a:cubicBezTo>
                  <a:pt x="829" y="288"/>
                  <a:pt x="829" y="288"/>
                  <a:pt x="829" y="288"/>
                </a:cubicBezTo>
                <a:cubicBezTo>
                  <a:pt x="827" y="235"/>
                  <a:pt x="827" y="235"/>
                  <a:pt x="827" y="235"/>
                </a:cubicBezTo>
                <a:cubicBezTo>
                  <a:pt x="823" y="233"/>
                  <a:pt x="819" y="236"/>
                  <a:pt x="816" y="238"/>
                </a:cubicBezTo>
                <a:cubicBezTo>
                  <a:pt x="814" y="239"/>
                  <a:pt x="812" y="239"/>
                  <a:pt x="810" y="240"/>
                </a:cubicBezTo>
                <a:cubicBezTo>
                  <a:pt x="808" y="240"/>
                  <a:pt x="806" y="243"/>
                  <a:pt x="803" y="242"/>
                </a:cubicBezTo>
                <a:cubicBezTo>
                  <a:pt x="801" y="241"/>
                  <a:pt x="801" y="239"/>
                  <a:pt x="799" y="237"/>
                </a:cubicBezTo>
                <a:cubicBezTo>
                  <a:pt x="799" y="237"/>
                  <a:pt x="798" y="237"/>
                  <a:pt x="798" y="236"/>
                </a:cubicBezTo>
                <a:cubicBezTo>
                  <a:pt x="797" y="235"/>
                  <a:pt x="797" y="235"/>
                  <a:pt x="796" y="234"/>
                </a:cubicBezTo>
                <a:cubicBezTo>
                  <a:pt x="794" y="232"/>
                  <a:pt x="793" y="230"/>
                  <a:pt x="791" y="229"/>
                </a:cubicBezTo>
                <a:cubicBezTo>
                  <a:pt x="788" y="228"/>
                  <a:pt x="787" y="228"/>
                  <a:pt x="784" y="228"/>
                </a:cubicBezTo>
                <a:cubicBezTo>
                  <a:pt x="780" y="228"/>
                  <a:pt x="779" y="223"/>
                  <a:pt x="775" y="222"/>
                </a:cubicBezTo>
                <a:cubicBezTo>
                  <a:pt x="773" y="222"/>
                  <a:pt x="771" y="223"/>
                  <a:pt x="769" y="223"/>
                </a:cubicBezTo>
                <a:cubicBezTo>
                  <a:pt x="767" y="222"/>
                  <a:pt x="765" y="220"/>
                  <a:pt x="764" y="219"/>
                </a:cubicBezTo>
                <a:cubicBezTo>
                  <a:pt x="761" y="218"/>
                  <a:pt x="757" y="216"/>
                  <a:pt x="753" y="215"/>
                </a:cubicBezTo>
                <a:cubicBezTo>
                  <a:pt x="751" y="215"/>
                  <a:pt x="749" y="215"/>
                  <a:pt x="747" y="216"/>
                </a:cubicBezTo>
                <a:cubicBezTo>
                  <a:pt x="744" y="216"/>
                  <a:pt x="743" y="219"/>
                  <a:pt x="740" y="219"/>
                </a:cubicBezTo>
                <a:cubicBezTo>
                  <a:pt x="736" y="220"/>
                  <a:pt x="733" y="216"/>
                  <a:pt x="729" y="216"/>
                </a:cubicBezTo>
                <a:cubicBezTo>
                  <a:pt x="722" y="217"/>
                  <a:pt x="714" y="219"/>
                  <a:pt x="707" y="220"/>
                </a:cubicBezTo>
                <a:cubicBezTo>
                  <a:pt x="702" y="221"/>
                  <a:pt x="697" y="222"/>
                  <a:pt x="692" y="221"/>
                </a:cubicBezTo>
                <a:cubicBezTo>
                  <a:pt x="687" y="221"/>
                  <a:pt x="683" y="222"/>
                  <a:pt x="678" y="222"/>
                </a:cubicBezTo>
                <a:cubicBezTo>
                  <a:pt x="673" y="223"/>
                  <a:pt x="670" y="223"/>
                  <a:pt x="665" y="220"/>
                </a:cubicBezTo>
                <a:cubicBezTo>
                  <a:pt x="661" y="218"/>
                  <a:pt x="657" y="218"/>
                  <a:pt x="652" y="219"/>
                </a:cubicBezTo>
                <a:cubicBezTo>
                  <a:pt x="650" y="220"/>
                  <a:pt x="648" y="221"/>
                  <a:pt x="645" y="221"/>
                </a:cubicBezTo>
                <a:cubicBezTo>
                  <a:pt x="642" y="221"/>
                  <a:pt x="643" y="218"/>
                  <a:pt x="639" y="219"/>
                </a:cubicBezTo>
                <a:cubicBezTo>
                  <a:pt x="637" y="219"/>
                  <a:pt x="635" y="219"/>
                  <a:pt x="632" y="219"/>
                </a:cubicBezTo>
                <a:cubicBezTo>
                  <a:pt x="630" y="218"/>
                  <a:pt x="629" y="217"/>
                  <a:pt x="627" y="217"/>
                </a:cubicBezTo>
                <a:cubicBezTo>
                  <a:pt x="622" y="218"/>
                  <a:pt x="620" y="223"/>
                  <a:pt x="616" y="224"/>
                </a:cubicBezTo>
                <a:cubicBezTo>
                  <a:pt x="612" y="224"/>
                  <a:pt x="607" y="225"/>
                  <a:pt x="605" y="222"/>
                </a:cubicBezTo>
                <a:cubicBezTo>
                  <a:pt x="603" y="220"/>
                  <a:pt x="602" y="219"/>
                  <a:pt x="600" y="217"/>
                </a:cubicBezTo>
                <a:cubicBezTo>
                  <a:pt x="597" y="213"/>
                  <a:pt x="596" y="210"/>
                  <a:pt x="591" y="214"/>
                </a:cubicBezTo>
                <a:cubicBezTo>
                  <a:pt x="589" y="217"/>
                  <a:pt x="584" y="222"/>
                  <a:pt x="580" y="221"/>
                </a:cubicBezTo>
                <a:cubicBezTo>
                  <a:pt x="576" y="220"/>
                  <a:pt x="574" y="212"/>
                  <a:pt x="572" y="210"/>
                </a:cubicBezTo>
                <a:cubicBezTo>
                  <a:pt x="570" y="208"/>
                  <a:pt x="569" y="204"/>
                  <a:pt x="566" y="203"/>
                </a:cubicBezTo>
                <a:cubicBezTo>
                  <a:pt x="564" y="202"/>
                  <a:pt x="563" y="203"/>
                  <a:pt x="561" y="204"/>
                </a:cubicBezTo>
                <a:cubicBezTo>
                  <a:pt x="559" y="205"/>
                  <a:pt x="558" y="204"/>
                  <a:pt x="556" y="203"/>
                </a:cubicBezTo>
                <a:cubicBezTo>
                  <a:pt x="554" y="202"/>
                  <a:pt x="551" y="204"/>
                  <a:pt x="549" y="203"/>
                </a:cubicBezTo>
                <a:cubicBezTo>
                  <a:pt x="547" y="204"/>
                  <a:pt x="543" y="201"/>
                  <a:pt x="541" y="199"/>
                </a:cubicBezTo>
                <a:cubicBezTo>
                  <a:pt x="540" y="198"/>
                  <a:pt x="539" y="197"/>
                  <a:pt x="537" y="196"/>
                </a:cubicBezTo>
                <a:cubicBezTo>
                  <a:pt x="536" y="196"/>
                  <a:pt x="535" y="197"/>
                  <a:pt x="533" y="197"/>
                </a:cubicBezTo>
                <a:cubicBezTo>
                  <a:pt x="529" y="194"/>
                  <a:pt x="525" y="197"/>
                  <a:pt x="521" y="195"/>
                </a:cubicBezTo>
                <a:cubicBezTo>
                  <a:pt x="519" y="195"/>
                  <a:pt x="517" y="195"/>
                  <a:pt x="515" y="194"/>
                </a:cubicBezTo>
                <a:cubicBezTo>
                  <a:pt x="512" y="194"/>
                  <a:pt x="510" y="193"/>
                  <a:pt x="507" y="193"/>
                </a:cubicBezTo>
                <a:cubicBezTo>
                  <a:pt x="505" y="193"/>
                  <a:pt x="503" y="192"/>
                  <a:pt x="502" y="190"/>
                </a:cubicBezTo>
                <a:cubicBezTo>
                  <a:pt x="500" y="185"/>
                  <a:pt x="498" y="179"/>
                  <a:pt x="494" y="176"/>
                </a:cubicBezTo>
                <a:cubicBezTo>
                  <a:pt x="489" y="173"/>
                  <a:pt x="484" y="176"/>
                  <a:pt x="479" y="176"/>
                </a:cubicBezTo>
                <a:cubicBezTo>
                  <a:pt x="475" y="175"/>
                  <a:pt x="473" y="171"/>
                  <a:pt x="468" y="172"/>
                </a:cubicBezTo>
                <a:cubicBezTo>
                  <a:pt x="466" y="172"/>
                  <a:pt x="464" y="173"/>
                  <a:pt x="462" y="172"/>
                </a:cubicBezTo>
                <a:cubicBezTo>
                  <a:pt x="459" y="171"/>
                  <a:pt x="460" y="169"/>
                  <a:pt x="458" y="167"/>
                </a:cubicBezTo>
                <a:cubicBezTo>
                  <a:pt x="457" y="165"/>
                  <a:pt x="456" y="166"/>
                  <a:pt x="454" y="163"/>
                </a:cubicBezTo>
                <a:cubicBezTo>
                  <a:pt x="453" y="160"/>
                  <a:pt x="449" y="157"/>
                  <a:pt x="445" y="157"/>
                </a:cubicBezTo>
                <a:cubicBezTo>
                  <a:pt x="445" y="157"/>
                  <a:pt x="444" y="157"/>
                  <a:pt x="444" y="157"/>
                </a:cubicBezTo>
                <a:cubicBezTo>
                  <a:pt x="443" y="156"/>
                  <a:pt x="444" y="156"/>
                  <a:pt x="443" y="155"/>
                </a:cubicBezTo>
                <a:cubicBezTo>
                  <a:pt x="448" y="7"/>
                  <a:pt x="448" y="7"/>
                  <a:pt x="448" y="7"/>
                </a:cubicBezTo>
                <a:cubicBezTo>
                  <a:pt x="438" y="6"/>
                  <a:pt x="299" y="1"/>
                  <a:pt x="263" y="0"/>
                </a:cubicBezTo>
                <a:cubicBezTo>
                  <a:pt x="243" y="348"/>
                  <a:pt x="243" y="348"/>
                  <a:pt x="243" y="348"/>
                </a:cubicBezTo>
                <a:cubicBezTo>
                  <a:pt x="0" y="333"/>
                  <a:pt x="0" y="333"/>
                  <a:pt x="0" y="333"/>
                </a:cubicBezTo>
                <a:cubicBezTo>
                  <a:pt x="0" y="334"/>
                  <a:pt x="0" y="334"/>
                  <a:pt x="0" y="334"/>
                </a:cubicBezTo>
                <a:cubicBezTo>
                  <a:pt x="1" y="334"/>
                  <a:pt x="1" y="335"/>
                  <a:pt x="1" y="335"/>
                </a:cubicBezTo>
                <a:cubicBezTo>
                  <a:pt x="1" y="335"/>
                  <a:pt x="1" y="336"/>
                  <a:pt x="1" y="336"/>
                </a:cubicBezTo>
                <a:cubicBezTo>
                  <a:pt x="1" y="336"/>
                  <a:pt x="2" y="336"/>
                  <a:pt x="2" y="336"/>
                </a:cubicBezTo>
                <a:cubicBezTo>
                  <a:pt x="2" y="337"/>
                  <a:pt x="2" y="337"/>
                  <a:pt x="2" y="337"/>
                </a:cubicBezTo>
                <a:cubicBezTo>
                  <a:pt x="3" y="338"/>
                  <a:pt x="3" y="338"/>
                  <a:pt x="4" y="338"/>
                </a:cubicBezTo>
                <a:cubicBezTo>
                  <a:pt x="4" y="338"/>
                  <a:pt x="4" y="339"/>
                  <a:pt x="5" y="339"/>
                </a:cubicBezTo>
                <a:cubicBezTo>
                  <a:pt x="5" y="339"/>
                  <a:pt x="7" y="340"/>
                  <a:pt x="7" y="341"/>
                </a:cubicBezTo>
                <a:cubicBezTo>
                  <a:pt x="6" y="341"/>
                  <a:pt x="6" y="342"/>
                  <a:pt x="6" y="342"/>
                </a:cubicBezTo>
                <a:cubicBezTo>
                  <a:pt x="10" y="342"/>
                  <a:pt x="10" y="342"/>
                  <a:pt x="10" y="342"/>
                </a:cubicBezTo>
                <a:cubicBezTo>
                  <a:pt x="11" y="344"/>
                  <a:pt x="11" y="345"/>
                  <a:pt x="12" y="347"/>
                </a:cubicBezTo>
                <a:cubicBezTo>
                  <a:pt x="14" y="350"/>
                  <a:pt x="16" y="351"/>
                  <a:pt x="19" y="353"/>
                </a:cubicBezTo>
                <a:cubicBezTo>
                  <a:pt x="22" y="355"/>
                  <a:pt x="21" y="358"/>
                  <a:pt x="22" y="361"/>
                </a:cubicBezTo>
                <a:cubicBezTo>
                  <a:pt x="25" y="367"/>
                  <a:pt x="33" y="368"/>
                  <a:pt x="33" y="375"/>
                </a:cubicBezTo>
                <a:cubicBezTo>
                  <a:pt x="33" y="378"/>
                  <a:pt x="34" y="380"/>
                  <a:pt x="37" y="381"/>
                </a:cubicBezTo>
                <a:cubicBezTo>
                  <a:pt x="41" y="383"/>
                  <a:pt x="44" y="385"/>
                  <a:pt x="46" y="388"/>
                </a:cubicBezTo>
                <a:cubicBezTo>
                  <a:pt x="50" y="392"/>
                  <a:pt x="53" y="397"/>
                  <a:pt x="56" y="402"/>
                </a:cubicBezTo>
                <a:cubicBezTo>
                  <a:pt x="58" y="405"/>
                  <a:pt x="60" y="406"/>
                  <a:pt x="62" y="407"/>
                </a:cubicBezTo>
                <a:cubicBezTo>
                  <a:pt x="66" y="409"/>
                  <a:pt x="67" y="411"/>
                  <a:pt x="68" y="415"/>
                </a:cubicBezTo>
                <a:cubicBezTo>
                  <a:pt x="69" y="418"/>
                  <a:pt x="69" y="421"/>
                  <a:pt x="71" y="423"/>
                </a:cubicBezTo>
                <a:cubicBezTo>
                  <a:pt x="74" y="424"/>
                  <a:pt x="78" y="426"/>
                  <a:pt x="79" y="428"/>
                </a:cubicBezTo>
                <a:cubicBezTo>
                  <a:pt x="81" y="431"/>
                  <a:pt x="82" y="434"/>
                  <a:pt x="83" y="436"/>
                </a:cubicBezTo>
                <a:cubicBezTo>
                  <a:pt x="86" y="439"/>
                  <a:pt x="88" y="439"/>
                  <a:pt x="91" y="438"/>
                </a:cubicBezTo>
                <a:cubicBezTo>
                  <a:pt x="96" y="437"/>
                  <a:pt x="96" y="442"/>
                  <a:pt x="99" y="444"/>
                </a:cubicBezTo>
                <a:cubicBezTo>
                  <a:pt x="100" y="446"/>
                  <a:pt x="104" y="447"/>
                  <a:pt x="105" y="449"/>
                </a:cubicBezTo>
                <a:cubicBezTo>
                  <a:pt x="106" y="452"/>
                  <a:pt x="105" y="457"/>
                  <a:pt x="105" y="460"/>
                </a:cubicBezTo>
                <a:cubicBezTo>
                  <a:pt x="105" y="464"/>
                  <a:pt x="104" y="468"/>
                  <a:pt x="106" y="471"/>
                </a:cubicBezTo>
                <a:cubicBezTo>
                  <a:pt x="108" y="478"/>
                  <a:pt x="113" y="484"/>
                  <a:pt x="116" y="491"/>
                </a:cubicBezTo>
                <a:cubicBezTo>
                  <a:pt x="118" y="499"/>
                  <a:pt x="119" y="507"/>
                  <a:pt x="123" y="515"/>
                </a:cubicBezTo>
                <a:cubicBezTo>
                  <a:pt x="127" y="521"/>
                  <a:pt x="131" y="527"/>
                  <a:pt x="135" y="533"/>
                </a:cubicBezTo>
                <a:cubicBezTo>
                  <a:pt x="139" y="540"/>
                  <a:pt x="145" y="545"/>
                  <a:pt x="151" y="550"/>
                </a:cubicBezTo>
                <a:cubicBezTo>
                  <a:pt x="154" y="553"/>
                  <a:pt x="158" y="556"/>
                  <a:pt x="161" y="558"/>
                </a:cubicBezTo>
                <a:cubicBezTo>
                  <a:pt x="165" y="560"/>
                  <a:pt x="169" y="562"/>
                  <a:pt x="173" y="563"/>
                </a:cubicBezTo>
                <a:cubicBezTo>
                  <a:pt x="177" y="565"/>
                  <a:pt x="181" y="567"/>
                  <a:pt x="184" y="570"/>
                </a:cubicBezTo>
                <a:cubicBezTo>
                  <a:pt x="187" y="572"/>
                  <a:pt x="190" y="575"/>
                  <a:pt x="192" y="578"/>
                </a:cubicBezTo>
                <a:cubicBezTo>
                  <a:pt x="199" y="584"/>
                  <a:pt x="210" y="587"/>
                  <a:pt x="218" y="584"/>
                </a:cubicBezTo>
                <a:cubicBezTo>
                  <a:pt x="226" y="581"/>
                  <a:pt x="226" y="571"/>
                  <a:pt x="231" y="565"/>
                </a:cubicBezTo>
                <a:cubicBezTo>
                  <a:pt x="233" y="561"/>
                  <a:pt x="237" y="559"/>
                  <a:pt x="239" y="555"/>
                </a:cubicBezTo>
                <a:cubicBezTo>
                  <a:pt x="242" y="552"/>
                  <a:pt x="244" y="549"/>
                  <a:pt x="245" y="545"/>
                </a:cubicBezTo>
                <a:cubicBezTo>
                  <a:pt x="248" y="537"/>
                  <a:pt x="251" y="531"/>
                  <a:pt x="258" y="526"/>
                </a:cubicBezTo>
                <a:cubicBezTo>
                  <a:pt x="265" y="522"/>
                  <a:pt x="271" y="520"/>
                  <a:pt x="279" y="519"/>
                </a:cubicBezTo>
                <a:cubicBezTo>
                  <a:pt x="279" y="519"/>
                  <a:pt x="280" y="518"/>
                  <a:pt x="281" y="518"/>
                </a:cubicBezTo>
                <a:cubicBezTo>
                  <a:pt x="283" y="519"/>
                  <a:pt x="283" y="522"/>
                  <a:pt x="285" y="522"/>
                </a:cubicBezTo>
                <a:cubicBezTo>
                  <a:pt x="288" y="523"/>
                  <a:pt x="290" y="522"/>
                  <a:pt x="292" y="522"/>
                </a:cubicBezTo>
                <a:cubicBezTo>
                  <a:pt x="295" y="522"/>
                  <a:pt x="296" y="523"/>
                  <a:pt x="299" y="522"/>
                </a:cubicBezTo>
                <a:cubicBezTo>
                  <a:pt x="301" y="522"/>
                  <a:pt x="303" y="521"/>
                  <a:pt x="305" y="522"/>
                </a:cubicBezTo>
                <a:cubicBezTo>
                  <a:pt x="306" y="523"/>
                  <a:pt x="307" y="525"/>
                  <a:pt x="309" y="526"/>
                </a:cubicBezTo>
                <a:cubicBezTo>
                  <a:pt x="311" y="526"/>
                  <a:pt x="313" y="526"/>
                  <a:pt x="315" y="525"/>
                </a:cubicBezTo>
                <a:cubicBezTo>
                  <a:pt x="317" y="524"/>
                  <a:pt x="320" y="523"/>
                  <a:pt x="322" y="524"/>
                </a:cubicBezTo>
                <a:cubicBezTo>
                  <a:pt x="324" y="524"/>
                  <a:pt x="325" y="526"/>
                  <a:pt x="327" y="527"/>
                </a:cubicBezTo>
                <a:cubicBezTo>
                  <a:pt x="329" y="527"/>
                  <a:pt x="331" y="527"/>
                  <a:pt x="333" y="528"/>
                </a:cubicBezTo>
                <a:cubicBezTo>
                  <a:pt x="334" y="528"/>
                  <a:pt x="336" y="530"/>
                  <a:pt x="337" y="532"/>
                </a:cubicBezTo>
                <a:cubicBezTo>
                  <a:pt x="339" y="535"/>
                  <a:pt x="339" y="541"/>
                  <a:pt x="344" y="542"/>
                </a:cubicBezTo>
                <a:cubicBezTo>
                  <a:pt x="349" y="542"/>
                  <a:pt x="353" y="543"/>
                  <a:pt x="356" y="547"/>
                </a:cubicBezTo>
                <a:cubicBezTo>
                  <a:pt x="358" y="551"/>
                  <a:pt x="360" y="554"/>
                  <a:pt x="363" y="557"/>
                </a:cubicBezTo>
                <a:cubicBezTo>
                  <a:pt x="365" y="558"/>
                  <a:pt x="367" y="558"/>
                  <a:pt x="368" y="560"/>
                </a:cubicBezTo>
                <a:cubicBezTo>
                  <a:pt x="369" y="562"/>
                  <a:pt x="368" y="564"/>
                  <a:pt x="369" y="566"/>
                </a:cubicBezTo>
                <a:cubicBezTo>
                  <a:pt x="370" y="568"/>
                  <a:pt x="372" y="570"/>
                  <a:pt x="374" y="571"/>
                </a:cubicBezTo>
                <a:cubicBezTo>
                  <a:pt x="377" y="572"/>
                  <a:pt x="379" y="572"/>
                  <a:pt x="381" y="574"/>
                </a:cubicBezTo>
                <a:cubicBezTo>
                  <a:pt x="383" y="576"/>
                  <a:pt x="382" y="579"/>
                  <a:pt x="383" y="582"/>
                </a:cubicBezTo>
                <a:cubicBezTo>
                  <a:pt x="383" y="585"/>
                  <a:pt x="387" y="584"/>
                  <a:pt x="388" y="588"/>
                </a:cubicBezTo>
                <a:cubicBezTo>
                  <a:pt x="388" y="590"/>
                  <a:pt x="388" y="590"/>
                  <a:pt x="389" y="591"/>
                </a:cubicBezTo>
                <a:cubicBezTo>
                  <a:pt x="390" y="593"/>
                  <a:pt x="391" y="594"/>
                  <a:pt x="391" y="595"/>
                </a:cubicBezTo>
                <a:cubicBezTo>
                  <a:pt x="391" y="599"/>
                  <a:pt x="392" y="601"/>
                  <a:pt x="393" y="604"/>
                </a:cubicBezTo>
                <a:cubicBezTo>
                  <a:pt x="394" y="609"/>
                  <a:pt x="398" y="612"/>
                  <a:pt x="401" y="615"/>
                </a:cubicBezTo>
                <a:cubicBezTo>
                  <a:pt x="403" y="618"/>
                  <a:pt x="404" y="621"/>
                  <a:pt x="404" y="624"/>
                </a:cubicBezTo>
                <a:cubicBezTo>
                  <a:pt x="405" y="628"/>
                  <a:pt x="407" y="631"/>
                  <a:pt x="408" y="634"/>
                </a:cubicBezTo>
                <a:cubicBezTo>
                  <a:pt x="409" y="638"/>
                  <a:pt x="411" y="639"/>
                  <a:pt x="413" y="642"/>
                </a:cubicBezTo>
                <a:cubicBezTo>
                  <a:pt x="414" y="644"/>
                  <a:pt x="414" y="645"/>
                  <a:pt x="415" y="647"/>
                </a:cubicBezTo>
                <a:cubicBezTo>
                  <a:pt x="415" y="649"/>
                  <a:pt x="417" y="650"/>
                  <a:pt x="419" y="652"/>
                </a:cubicBezTo>
                <a:cubicBezTo>
                  <a:pt x="421" y="655"/>
                  <a:pt x="425" y="656"/>
                  <a:pt x="427" y="659"/>
                </a:cubicBezTo>
                <a:cubicBezTo>
                  <a:pt x="429" y="662"/>
                  <a:pt x="427" y="664"/>
                  <a:pt x="431" y="667"/>
                </a:cubicBezTo>
                <a:cubicBezTo>
                  <a:pt x="432" y="667"/>
                  <a:pt x="433" y="668"/>
                  <a:pt x="434" y="669"/>
                </a:cubicBezTo>
                <a:cubicBezTo>
                  <a:pt x="435" y="670"/>
                  <a:pt x="435" y="672"/>
                  <a:pt x="435" y="673"/>
                </a:cubicBezTo>
                <a:cubicBezTo>
                  <a:pt x="436" y="676"/>
                  <a:pt x="439" y="678"/>
                  <a:pt x="441" y="680"/>
                </a:cubicBezTo>
                <a:cubicBezTo>
                  <a:pt x="442" y="683"/>
                  <a:pt x="443" y="686"/>
                  <a:pt x="444" y="689"/>
                </a:cubicBezTo>
                <a:cubicBezTo>
                  <a:pt x="445" y="692"/>
                  <a:pt x="446" y="693"/>
                  <a:pt x="449" y="695"/>
                </a:cubicBezTo>
                <a:cubicBezTo>
                  <a:pt x="452" y="697"/>
                  <a:pt x="455" y="698"/>
                  <a:pt x="457" y="701"/>
                </a:cubicBezTo>
                <a:cubicBezTo>
                  <a:pt x="459" y="703"/>
                  <a:pt x="460" y="706"/>
                  <a:pt x="462" y="709"/>
                </a:cubicBezTo>
                <a:cubicBezTo>
                  <a:pt x="463" y="712"/>
                  <a:pt x="465" y="714"/>
                  <a:pt x="466" y="717"/>
                </a:cubicBezTo>
                <a:cubicBezTo>
                  <a:pt x="467" y="720"/>
                  <a:pt x="467" y="723"/>
                  <a:pt x="467" y="726"/>
                </a:cubicBezTo>
                <a:cubicBezTo>
                  <a:pt x="467" y="728"/>
                  <a:pt x="467" y="731"/>
                  <a:pt x="467" y="733"/>
                </a:cubicBezTo>
                <a:cubicBezTo>
                  <a:pt x="467" y="735"/>
                  <a:pt x="468" y="736"/>
                  <a:pt x="468" y="737"/>
                </a:cubicBezTo>
                <a:cubicBezTo>
                  <a:pt x="468" y="741"/>
                  <a:pt x="465" y="743"/>
                  <a:pt x="468" y="746"/>
                </a:cubicBezTo>
                <a:cubicBezTo>
                  <a:pt x="471" y="748"/>
                  <a:pt x="469" y="750"/>
                  <a:pt x="471" y="752"/>
                </a:cubicBezTo>
                <a:cubicBezTo>
                  <a:pt x="472" y="754"/>
                  <a:pt x="474" y="755"/>
                  <a:pt x="476" y="757"/>
                </a:cubicBezTo>
                <a:cubicBezTo>
                  <a:pt x="477" y="759"/>
                  <a:pt x="477" y="761"/>
                  <a:pt x="477" y="764"/>
                </a:cubicBezTo>
                <a:cubicBezTo>
                  <a:pt x="478" y="766"/>
                  <a:pt x="480" y="767"/>
                  <a:pt x="482" y="768"/>
                </a:cubicBezTo>
                <a:cubicBezTo>
                  <a:pt x="486" y="771"/>
                  <a:pt x="488" y="777"/>
                  <a:pt x="487" y="782"/>
                </a:cubicBezTo>
                <a:cubicBezTo>
                  <a:pt x="487" y="784"/>
                  <a:pt x="486" y="786"/>
                  <a:pt x="486" y="788"/>
                </a:cubicBezTo>
                <a:cubicBezTo>
                  <a:pt x="486" y="791"/>
                  <a:pt x="487" y="793"/>
                  <a:pt x="488" y="795"/>
                </a:cubicBezTo>
                <a:cubicBezTo>
                  <a:pt x="488" y="795"/>
                  <a:pt x="489" y="794"/>
                  <a:pt x="489" y="794"/>
                </a:cubicBezTo>
                <a:cubicBezTo>
                  <a:pt x="491" y="795"/>
                  <a:pt x="493" y="795"/>
                  <a:pt x="495" y="796"/>
                </a:cubicBezTo>
                <a:cubicBezTo>
                  <a:pt x="496" y="797"/>
                  <a:pt x="498" y="799"/>
                  <a:pt x="499" y="800"/>
                </a:cubicBezTo>
                <a:cubicBezTo>
                  <a:pt x="501" y="801"/>
                  <a:pt x="503" y="802"/>
                  <a:pt x="505" y="803"/>
                </a:cubicBezTo>
                <a:cubicBezTo>
                  <a:pt x="506" y="804"/>
                  <a:pt x="507" y="805"/>
                  <a:pt x="509" y="806"/>
                </a:cubicBezTo>
                <a:cubicBezTo>
                  <a:pt x="512" y="809"/>
                  <a:pt x="518" y="810"/>
                  <a:pt x="521" y="814"/>
                </a:cubicBezTo>
                <a:cubicBezTo>
                  <a:pt x="522" y="816"/>
                  <a:pt x="523" y="817"/>
                  <a:pt x="525" y="816"/>
                </a:cubicBezTo>
                <a:cubicBezTo>
                  <a:pt x="527" y="815"/>
                  <a:pt x="529" y="814"/>
                  <a:pt x="530" y="814"/>
                </a:cubicBezTo>
                <a:cubicBezTo>
                  <a:pt x="532" y="813"/>
                  <a:pt x="533" y="812"/>
                  <a:pt x="535" y="811"/>
                </a:cubicBezTo>
                <a:cubicBezTo>
                  <a:pt x="538" y="811"/>
                  <a:pt x="540" y="811"/>
                  <a:pt x="542" y="811"/>
                </a:cubicBezTo>
                <a:cubicBezTo>
                  <a:pt x="544" y="812"/>
                  <a:pt x="545" y="812"/>
                  <a:pt x="547" y="813"/>
                </a:cubicBezTo>
                <a:cubicBezTo>
                  <a:pt x="548" y="815"/>
                  <a:pt x="548" y="816"/>
                  <a:pt x="550" y="817"/>
                </a:cubicBezTo>
                <a:cubicBezTo>
                  <a:pt x="552" y="817"/>
                  <a:pt x="553" y="817"/>
                  <a:pt x="554" y="819"/>
                </a:cubicBezTo>
                <a:cubicBezTo>
                  <a:pt x="554" y="821"/>
                  <a:pt x="555" y="822"/>
                  <a:pt x="556" y="823"/>
                </a:cubicBezTo>
                <a:cubicBezTo>
                  <a:pt x="558" y="825"/>
                  <a:pt x="563" y="826"/>
                  <a:pt x="565" y="826"/>
                </a:cubicBezTo>
                <a:cubicBezTo>
                  <a:pt x="567" y="826"/>
                  <a:pt x="569" y="826"/>
                  <a:pt x="570" y="826"/>
                </a:cubicBezTo>
                <a:cubicBezTo>
                  <a:pt x="572" y="826"/>
                  <a:pt x="573" y="828"/>
                  <a:pt x="574" y="828"/>
                </a:cubicBezTo>
                <a:cubicBezTo>
                  <a:pt x="579" y="830"/>
                  <a:pt x="585" y="825"/>
                  <a:pt x="590" y="831"/>
                </a:cubicBezTo>
                <a:cubicBezTo>
                  <a:pt x="593" y="834"/>
                  <a:pt x="596" y="834"/>
                  <a:pt x="600" y="835"/>
                </a:cubicBezTo>
                <a:cubicBezTo>
                  <a:pt x="602" y="835"/>
                  <a:pt x="603" y="836"/>
                  <a:pt x="604" y="837"/>
                </a:cubicBezTo>
                <a:cubicBezTo>
                  <a:pt x="605" y="838"/>
                  <a:pt x="607" y="840"/>
                  <a:pt x="608" y="840"/>
                </a:cubicBezTo>
                <a:cubicBezTo>
                  <a:pt x="610" y="841"/>
                  <a:pt x="611" y="839"/>
                  <a:pt x="612" y="839"/>
                </a:cubicBezTo>
                <a:cubicBezTo>
                  <a:pt x="614" y="839"/>
                  <a:pt x="615" y="840"/>
                  <a:pt x="616" y="840"/>
                </a:cubicBezTo>
                <a:cubicBezTo>
                  <a:pt x="618" y="839"/>
                  <a:pt x="620" y="835"/>
                  <a:pt x="620" y="834"/>
                </a:cubicBezTo>
                <a:cubicBezTo>
                  <a:pt x="620" y="832"/>
                  <a:pt x="619" y="830"/>
                  <a:pt x="618" y="828"/>
                </a:cubicBezTo>
                <a:cubicBezTo>
                  <a:pt x="617" y="824"/>
                  <a:pt x="615" y="820"/>
                  <a:pt x="613" y="817"/>
                </a:cubicBezTo>
                <a:cubicBezTo>
                  <a:pt x="611" y="814"/>
                  <a:pt x="608" y="812"/>
                  <a:pt x="606" y="809"/>
                </a:cubicBezTo>
                <a:cubicBezTo>
                  <a:pt x="602" y="804"/>
                  <a:pt x="604" y="802"/>
                  <a:pt x="606" y="797"/>
                </a:cubicBezTo>
                <a:cubicBezTo>
                  <a:pt x="608" y="788"/>
                  <a:pt x="608" y="779"/>
                  <a:pt x="605" y="770"/>
                </a:cubicBezTo>
                <a:cubicBezTo>
                  <a:pt x="604" y="766"/>
                  <a:pt x="594" y="747"/>
                  <a:pt x="605" y="750"/>
                </a:cubicBezTo>
                <a:cubicBezTo>
                  <a:pt x="608" y="764"/>
                  <a:pt x="607" y="780"/>
                  <a:pt x="611" y="794"/>
                </a:cubicBezTo>
                <a:cubicBezTo>
                  <a:pt x="613" y="798"/>
                  <a:pt x="622" y="824"/>
                  <a:pt x="627" y="820"/>
                </a:cubicBezTo>
                <a:cubicBezTo>
                  <a:pt x="633" y="815"/>
                  <a:pt x="619" y="787"/>
                  <a:pt x="618" y="780"/>
                </a:cubicBezTo>
                <a:cubicBezTo>
                  <a:pt x="611" y="750"/>
                  <a:pt x="623" y="724"/>
                  <a:pt x="632" y="696"/>
                </a:cubicBezTo>
                <a:cubicBezTo>
                  <a:pt x="621" y="695"/>
                  <a:pt x="622" y="701"/>
                  <a:pt x="618" y="709"/>
                </a:cubicBezTo>
                <a:cubicBezTo>
                  <a:pt x="616" y="715"/>
                  <a:pt x="615" y="722"/>
                  <a:pt x="612" y="726"/>
                </a:cubicBezTo>
                <a:cubicBezTo>
                  <a:pt x="610" y="728"/>
                  <a:pt x="606" y="737"/>
                  <a:pt x="603" y="733"/>
                </a:cubicBezTo>
                <a:cubicBezTo>
                  <a:pt x="602" y="732"/>
                  <a:pt x="603" y="729"/>
                  <a:pt x="604" y="728"/>
                </a:cubicBezTo>
                <a:cubicBezTo>
                  <a:pt x="605" y="725"/>
                  <a:pt x="606" y="722"/>
                  <a:pt x="606" y="719"/>
                </a:cubicBezTo>
                <a:cubicBezTo>
                  <a:pt x="608" y="712"/>
                  <a:pt x="615" y="705"/>
                  <a:pt x="612" y="697"/>
                </a:cubicBezTo>
                <a:cubicBezTo>
                  <a:pt x="611" y="694"/>
                  <a:pt x="610" y="691"/>
                  <a:pt x="608" y="689"/>
                </a:cubicBezTo>
                <a:cubicBezTo>
                  <a:pt x="605" y="688"/>
                  <a:pt x="603" y="687"/>
                  <a:pt x="604" y="684"/>
                </a:cubicBezTo>
                <a:cubicBezTo>
                  <a:pt x="605" y="677"/>
                  <a:pt x="610" y="674"/>
                  <a:pt x="614" y="668"/>
                </a:cubicBezTo>
                <a:cubicBezTo>
                  <a:pt x="616" y="665"/>
                  <a:pt x="617" y="662"/>
                  <a:pt x="620" y="660"/>
                </a:cubicBezTo>
                <a:cubicBezTo>
                  <a:pt x="623" y="658"/>
                  <a:pt x="626" y="659"/>
                  <a:pt x="624" y="663"/>
                </a:cubicBezTo>
                <a:cubicBezTo>
                  <a:pt x="627" y="664"/>
                  <a:pt x="630" y="663"/>
                  <a:pt x="631" y="661"/>
                </a:cubicBezTo>
                <a:cubicBezTo>
                  <a:pt x="633" y="660"/>
                  <a:pt x="633" y="659"/>
                  <a:pt x="634" y="657"/>
                </a:cubicBezTo>
                <a:cubicBezTo>
                  <a:pt x="636" y="656"/>
                  <a:pt x="638" y="655"/>
                  <a:pt x="639" y="654"/>
                </a:cubicBezTo>
                <a:cubicBezTo>
                  <a:pt x="636" y="658"/>
                  <a:pt x="640" y="659"/>
                  <a:pt x="639" y="663"/>
                </a:cubicBezTo>
                <a:cubicBezTo>
                  <a:pt x="638" y="666"/>
                  <a:pt x="634" y="670"/>
                  <a:pt x="631" y="671"/>
                </a:cubicBezTo>
                <a:cubicBezTo>
                  <a:pt x="629" y="672"/>
                  <a:pt x="627" y="672"/>
                  <a:pt x="625" y="671"/>
                </a:cubicBezTo>
                <a:cubicBezTo>
                  <a:pt x="623" y="671"/>
                  <a:pt x="621" y="672"/>
                  <a:pt x="619" y="672"/>
                </a:cubicBezTo>
                <a:cubicBezTo>
                  <a:pt x="619" y="675"/>
                  <a:pt x="619" y="677"/>
                  <a:pt x="619" y="680"/>
                </a:cubicBezTo>
                <a:cubicBezTo>
                  <a:pt x="619" y="682"/>
                  <a:pt x="621" y="685"/>
                  <a:pt x="623" y="682"/>
                </a:cubicBezTo>
                <a:cubicBezTo>
                  <a:pt x="624" y="680"/>
                  <a:pt x="624" y="678"/>
                  <a:pt x="626" y="677"/>
                </a:cubicBezTo>
                <a:cubicBezTo>
                  <a:pt x="633" y="675"/>
                  <a:pt x="625" y="689"/>
                  <a:pt x="626" y="689"/>
                </a:cubicBezTo>
                <a:cubicBezTo>
                  <a:pt x="636" y="691"/>
                  <a:pt x="642" y="677"/>
                  <a:pt x="650" y="673"/>
                </a:cubicBezTo>
                <a:cubicBezTo>
                  <a:pt x="656" y="670"/>
                  <a:pt x="674" y="660"/>
                  <a:pt x="672" y="653"/>
                </a:cubicBezTo>
                <a:cubicBezTo>
                  <a:pt x="669" y="652"/>
                  <a:pt x="667" y="653"/>
                  <a:pt x="667" y="655"/>
                </a:cubicBezTo>
                <a:cubicBezTo>
                  <a:pt x="665" y="654"/>
                  <a:pt x="658" y="652"/>
                  <a:pt x="658" y="648"/>
                </a:cubicBezTo>
                <a:cubicBezTo>
                  <a:pt x="658" y="643"/>
                  <a:pt x="666" y="641"/>
                  <a:pt x="669" y="638"/>
                </a:cubicBezTo>
                <a:cubicBezTo>
                  <a:pt x="674" y="633"/>
                  <a:pt x="667" y="635"/>
                  <a:pt x="666" y="628"/>
                </a:cubicBezTo>
                <a:cubicBezTo>
                  <a:pt x="666" y="623"/>
                  <a:pt x="672" y="619"/>
                  <a:pt x="674" y="625"/>
                </a:cubicBezTo>
                <a:cubicBezTo>
                  <a:pt x="681" y="626"/>
                  <a:pt x="680" y="616"/>
                  <a:pt x="686" y="617"/>
                </a:cubicBezTo>
                <a:cubicBezTo>
                  <a:pt x="686" y="623"/>
                  <a:pt x="684" y="630"/>
                  <a:pt x="692" y="626"/>
                </a:cubicBezTo>
                <a:cubicBezTo>
                  <a:pt x="697" y="624"/>
                  <a:pt x="704" y="615"/>
                  <a:pt x="709" y="619"/>
                </a:cubicBezTo>
                <a:cubicBezTo>
                  <a:pt x="707" y="622"/>
                  <a:pt x="705" y="625"/>
                  <a:pt x="701" y="628"/>
                </a:cubicBezTo>
                <a:cubicBezTo>
                  <a:pt x="698" y="630"/>
                  <a:pt x="690" y="630"/>
                  <a:pt x="688" y="634"/>
                </a:cubicBezTo>
                <a:cubicBezTo>
                  <a:pt x="683" y="643"/>
                  <a:pt x="701" y="633"/>
                  <a:pt x="703" y="632"/>
                </a:cubicBezTo>
                <a:cubicBezTo>
                  <a:pt x="707" y="631"/>
                  <a:pt x="712" y="633"/>
                  <a:pt x="716" y="631"/>
                </a:cubicBezTo>
                <a:cubicBezTo>
                  <a:pt x="719" y="629"/>
                  <a:pt x="720" y="625"/>
                  <a:pt x="723" y="623"/>
                </a:cubicBezTo>
                <a:cubicBezTo>
                  <a:pt x="727" y="619"/>
                  <a:pt x="734" y="614"/>
                  <a:pt x="740" y="611"/>
                </a:cubicBezTo>
                <a:cubicBezTo>
                  <a:pt x="746" y="607"/>
                  <a:pt x="755" y="606"/>
                  <a:pt x="756" y="596"/>
                </a:cubicBezTo>
                <a:cubicBezTo>
                  <a:pt x="755" y="597"/>
                  <a:pt x="753" y="596"/>
                  <a:pt x="751" y="596"/>
                </a:cubicBezTo>
                <a:cubicBezTo>
                  <a:pt x="751" y="590"/>
                  <a:pt x="761" y="578"/>
                  <a:pt x="767" y="580"/>
                </a:cubicBezTo>
                <a:cubicBezTo>
                  <a:pt x="766" y="583"/>
                  <a:pt x="760" y="591"/>
                  <a:pt x="767" y="589"/>
                </a:cubicBezTo>
                <a:cubicBezTo>
                  <a:pt x="769" y="589"/>
                  <a:pt x="773" y="583"/>
                  <a:pt x="774" y="582"/>
                </a:cubicBezTo>
                <a:cubicBezTo>
                  <a:pt x="779" y="576"/>
                  <a:pt x="782" y="572"/>
                  <a:pt x="776" y="566"/>
                </a:cubicBezTo>
                <a:cubicBezTo>
                  <a:pt x="773" y="563"/>
                  <a:pt x="771" y="563"/>
                  <a:pt x="771" y="558"/>
                </a:cubicBezTo>
                <a:cubicBezTo>
                  <a:pt x="770" y="553"/>
                  <a:pt x="773" y="552"/>
                  <a:pt x="768" y="548"/>
                </a:cubicBezTo>
                <a:cubicBezTo>
                  <a:pt x="765" y="545"/>
                  <a:pt x="762" y="546"/>
                  <a:pt x="762" y="540"/>
                </a:cubicBezTo>
                <a:cubicBezTo>
                  <a:pt x="762" y="537"/>
                  <a:pt x="764" y="533"/>
                  <a:pt x="768" y="534"/>
                </a:cubicBezTo>
                <a:cubicBezTo>
                  <a:pt x="774" y="536"/>
                  <a:pt x="774" y="553"/>
                  <a:pt x="778" y="539"/>
                </a:cubicBezTo>
                <a:cubicBezTo>
                  <a:pt x="787" y="538"/>
                  <a:pt x="790" y="539"/>
                  <a:pt x="787" y="547"/>
                </a:cubicBezTo>
                <a:cubicBezTo>
                  <a:pt x="784" y="556"/>
                  <a:pt x="785" y="556"/>
                  <a:pt x="795" y="557"/>
                </a:cubicBezTo>
                <a:cubicBezTo>
                  <a:pt x="795" y="560"/>
                  <a:pt x="794" y="563"/>
                  <a:pt x="792" y="565"/>
                </a:cubicBezTo>
                <a:cubicBezTo>
                  <a:pt x="799" y="566"/>
                  <a:pt x="804" y="558"/>
                  <a:pt x="811" y="556"/>
                </a:cubicBezTo>
                <a:cubicBezTo>
                  <a:pt x="819" y="553"/>
                  <a:pt x="828" y="550"/>
                  <a:pt x="836" y="546"/>
                </a:cubicBezTo>
                <a:cubicBezTo>
                  <a:pt x="841" y="545"/>
                  <a:pt x="845" y="544"/>
                  <a:pt x="850" y="543"/>
                </a:cubicBezTo>
                <a:cubicBezTo>
                  <a:pt x="850" y="542"/>
                  <a:pt x="850" y="542"/>
                  <a:pt x="851" y="542"/>
                </a:cubicBezTo>
                <a:cubicBezTo>
                  <a:pt x="851" y="541"/>
                  <a:pt x="852" y="540"/>
                  <a:pt x="853" y="539"/>
                </a:cubicBezTo>
                <a:cubicBezTo>
                  <a:pt x="853" y="538"/>
                  <a:pt x="854" y="538"/>
                  <a:pt x="854" y="537"/>
                </a:cubicBezTo>
                <a:cubicBezTo>
                  <a:pt x="856" y="536"/>
                  <a:pt x="856" y="536"/>
                  <a:pt x="856" y="536"/>
                </a:cubicBezTo>
                <a:cubicBezTo>
                  <a:pt x="857" y="534"/>
                  <a:pt x="857" y="530"/>
                  <a:pt x="857" y="528"/>
                </a:cubicBezTo>
                <a:cubicBezTo>
                  <a:pt x="857" y="527"/>
                  <a:pt x="857" y="525"/>
                  <a:pt x="857" y="524"/>
                </a:cubicBezTo>
                <a:cubicBezTo>
                  <a:pt x="857" y="523"/>
                  <a:pt x="859" y="522"/>
                  <a:pt x="859" y="521"/>
                </a:cubicBezTo>
                <a:cubicBezTo>
                  <a:pt x="861" y="518"/>
                  <a:pt x="861" y="515"/>
                  <a:pt x="861" y="513"/>
                </a:cubicBezTo>
                <a:cubicBezTo>
                  <a:pt x="861" y="510"/>
                  <a:pt x="858" y="507"/>
                  <a:pt x="856" y="505"/>
                </a:cubicBezTo>
                <a:cubicBezTo>
                  <a:pt x="855" y="502"/>
                  <a:pt x="853" y="500"/>
                  <a:pt x="854" y="497"/>
                </a:cubicBezTo>
                <a:cubicBezTo>
                  <a:pt x="854" y="494"/>
                  <a:pt x="857" y="493"/>
                  <a:pt x="858" y="490"/>
                </a:cubicBezTo>
                <a:cubicBezTo>
                  <a:pt x="859" y="487"/>
                  <a:pt x="858" y="484"/>
                  <a:pt x="857" y="482"/>
                </a:cubicBezTo>
                <a:cubicBezTo>
                  <a:pt x="856" y="479"/>
                  <a:pt x="857" y="476"/>
                  <a:pt x="858" y="473"/>
                </a:cubicBezTo>
                <a:cubicBezTo>
                  <a:pt x="858" y="472"/>
                  <a:pt x="859" y="470"/>
                  <a:pt x="860" y="469"/>
                </a:cubicBezTo>
                <a:cubicBezTo>
                  <a:pt x="860" y="467"/>
                  <a:pt x="861" y="466"/>
                  <a:pt x="862" y="464"/>
                </a:cubicBezTo>
                <a:cubicBezTo>
                  <a:pt x="863" y="462"/>
                  <a:pt x="862" y="459"/>
                  <a:pt x="863" y="456"/>
                </a:cubicBezTo>
                <a:cubicBezTo>
                  <a:pt x="863" y="455"/>
                  <a:pt x="864" y="454"/>
                  <a:pt x="865" y="453"/>
                </a:cubicBezTo>
                <a:cubicBezTo>
                  <a:pt x="866" y="452"/>
                  <a:pt x="866" y="450"/>
                  <a:pt x="865" y="449"/>
                </a:cubicBezTo>
                <a:cubicBezTo>
                  <a:pt x="865" y="446"/>
                  <a:pt x="863" y="443"/>
                  <a:pt x="862" y="441"/>
                </a:cubicBezTo>
                <a:close/>
              </a:path>
            </a:pathLst>
          </a:custGeom>
          <a:solidFill>
            <a:srgbClr val="D2C6DE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276"/>
          <p:cNvSpPr/>
          <p:nvPr/>
        </p:nvSpPr>
        <p:spPr>
          <a:xfrm>
            <a:off x="5456391" y="1657102"/>
            <a:ext cx="442398" cy="716298"/>
          </a:xfrm>
          <a:custGeom>
            <a:avLst/>
            <a:gdLst/>
            <a:ahLst/>
            <a:cxnLst/>
            <a:rect l="l" t="t" r="r" b="b"/>
            <a:pathLst>
              <a:path w="368" h="596" extrusionOk="0">
                <a:moveTo>
                  <a:pt x="330" y="395"/>
                </a:moveTo>
                <a:cubicBezTo>
                  <a:pt x="318" y="400"/>
                  <a:pt x="307" y="395"/>
                  <a:pt x="295" y="396"/>
                </a:cubicBezTo>
                <a:cubicBezTo>
                  <a:pt x="282" y="397"/>
                  <a:pt x="276" y="396"/>
                  <a:pt x="265" y="388"/>
                </a:cubicBezTo>
                <a:cubicBezTo>
                  <a:pt x="260" y="384"/>
                  <a:pt x="258" y="378"/>
                  <a:pt x="255" y="373"/>
                </a:cubicBezTo>
                <a:cubicBezTo>
                  <a:pt x="251" y="368"/>
                  <a:pt x="247" y="367"/>
                  <a:pt x="242" y="364"/>
                </a:cubicBezTo>
                <a:cubicBezTo>
                  <a:pt x="234" y="359"/>
                  <a:pt x="237" y="352"/>
                  <a:pt x="239" y="344"/>
                </a:cubicBezTo>
                <a:cubicBezTo>
                  <a:pt x="240" y="336"/>
                  <a:pt x="239" y="330"/>
                  <a:pt x="236" y="322"/>
                </a:cubicBezTo>
                <a:cubicBezTo>
                  <a:pt x="234" y="317"/>
                  <a:pt x="234" y="313"/>
                  <a:pt x="233" y="307"/>
                </a:cubicBezTo>
                <a:cubicBezTo>
                  <a:pt x="233" y="294"/>
                  <a:pt x="227" y="284"/>
                  <a:pt x="215" y="294"/>
                </a:cubicBezTo>
                <a:cubicBezTo>
                  <a:pt x="210" y="298"/>
                  <a:pt x="209" y="300"/>
                  <a:pt x="203" y="296"/>
                </a:cubicBezTo>
                <a:cubicBezTo>
                  <a:pt x="198" y="293"/>
                  <a:pt x="194" y="289"/>
                  <a:pt x="190" y="285"/>
                </a:cubicBezTo>
                <a:cubicBezTo>
                  <a:pt x="182" y="277"/>
                  <a:pt x="182" y="264"/>
                  <a:pt x="192" y="256"/>
                </a:cubicBezTo>
                <a:cubicBezTo>
                  <a:pt x="196" y="253"/>
                  <a:pt x="201" y="252"/>
                  <a:pt x="203" y="247"/>
                </a:cubicBezTo>
                <a:cubicBezTo>
                  <a:pt x="206" y="241"/>
                  <a:pt x="204" y="236"/>
                  <a:pt x="204" y="229"/>
                </a:cubicBezTo>
                <a:cubicBezTo>
                  <a:pt x="204" y="224"/>
                  <a:pt x="208" y="220"/>
                  <a:pt x="208" y="214"/>
                </a:cubicBezTo>
                <a:cubicBezTo>
                  <a:pt x="207" y="204"/>
                  <a:pt x="187" y="205"/>
                  <a:pt x="180" y="200"/>
                </a:cubicBezTo>
                <a:cubicBezTo>
                  <a:pt x="171" y="193"/>
                  <a:pt x="166" y="184"/>
                  <a:pt x="162" y="174"/>
                </a:cubicBezTo>
                <a:cubicBezTo>
                  <a:pt x="158" y="163"/>
                  <a:pt x="152" y="155"/>
                  <a:pt x="153" y="142"/>
                </a:cubicBezTo>
                <a:cubicBezTo>
                  <a:pt x="154" y="135"/>
                  <a:pt x="157" y="135"/>
                  <a:pt x="160" y="130"/>
                </a:cubicBezTo>
                <a:cubicBezTo>
                  <a:pt x="164" y="123"/>
                  <a:pt x="161" y="123"/>
                  <a:pt x="159" y="117"/>
                </a:cubicBezTo>
                <a:cubicBezTo>
                  <a:pt x="158" y="114"/>
                  <a:pt x="159" y="110"/>
                  <a:pt x="158" y="108"/>
                </a:cubicBezTo>
                <a:cubicBezTo>
                  <a:pt x="157" y="106"/>
                  <a:pt x="154" y="104"/>
                  <a:pt x="153" y="103"/>
                </a:cubicBezTo>
                <a:cubicBezTo>
                  <a:pt x="150" y="96"/>
                  <a:pt x="155" y="82"/>
                  <a:pt x="157" y="75"/>
                </a:cubicBezTo>
                <a:cubicBezTo>
                  <a:pt x="158" y="66"/>
                  <a:pt x="160" y="57"/>
                  <a:pt x="162" y="48"/>
                </a:cubicBezTo>
                <a:cubicBezTo>
                  <a:pt x="164" y="36"/>
                  <a:pt x="166" y="24"/>
                  <a:pt x="169" y="12"/>
                </a:cubicBezTo>
                <a:cubicBezTo>
                  <a:pt x="147" y="8"/>
                  <a:pt x="126" y="4"/>
                  <a:pt x="106" y="0"/>
                </a:cubicBezTo>
                <a:cubicBezTo>
                  <a:pt x="63" y="229"/>
                  <a:pt x="63" y="229"/>
                  <a:pt x="63" y="229"/>
                </a:cubicBezTo>
                <a:cubicBezTo>
                  <a:pt x="63" y="229"/>
                  <a:pt x="63" y="229"/>
                  <a:pt x="63" y="229"/>
                </a:cubicBezTo>
                <a:cubicBezTo>
                  <a:pt x="68" y="233"/>
                  <a:pt x="72" y="242"/>
                  <a:pt x="73" y="246"/>
                </a:cubicBezTo>
                <a:cubicBezTo>
                  <a:pt x="73" y="247"/>
                  <a:pt x="72" y="249"/>
                  <a:pt x="73" y="251"/>
                </a:cubicBezTo>
                <a:cubicBezTo>
                  <a:pt x="75" y="253"/>
                  <a:pt x="77" y="254"/>
                  <a:pt x="79" y="255"/>
                </a:cubicBezTo>
                <a:cubicBezTo>
                  <a:pt x="81" y="257"/>
                  <a:pt x="81" y="259"/>
                  <a:pt x="81" y="261"/>
                </a:cubicBezTo>
                <a:cubicBezTo>
                  <a:pt x="82" y="263"/>
                  <a:pt x="82" y="265"/>
                  <a:pt x="82" y="267"/>
                </a:cubicBezTo>
                <a:cubicBezTo>
                  <a:pt x="82" y="269"/>
                  <a:pt x="81" y="271"/>
                  <a:pt x="81" y="273"/>
                </a:cubicBezTo>
                <a:cubicBezTo>
                  <a:pt x="81" y="273"/>
                  <a:pt x="81" y="274"/>
                  <a:pt x="80" y="275"/>
                </a:cubicBezTo>
                <a:cubicBezTo>
                  <a:pt x="79" y="277"/>
                  <a:pt x="77" y="277"/>
                  <a:pt x="75" y="278"/>
                </a:cubicBezTo>
                <a:cubicBezTo>
                  <a:pt x="72" y="279"/>
                  <a:pt x="72" y="281"/>
                  <a:pt x="70" y="283"/>
                </a:cubicBezTo>
                <a:cubicBezTo>
                  <a:pt x="68" y="286"/>
                  <a:pt x="66" y="289"/>
                  <a:pt x="65" y="292"/>
                </a:cubicBezTo>
                <a:cubicBezTo>
                  <a:pt x="65" y="296"/>
                  <a:pt x="65" y="301"/>
                  <a:pt x="61" y="303"/>
                </a:cubicBezTo>
                <a:cubicBezTo>
                  <a:pt x="61" y="303"/>
                  <a:pt x="61" y="303"/>
                  <a:pt x="61" y="303"/>
                </a:cubicBezTo>
                <a:cubicBezTo>
                  <a:pt x="58" y="305"/>
                  <a:pt x="55" y="308"/>
                  <a:pt x="53" y="311"/>
                </a:cubicBezTo>
                <a:cubicBezTo>
                  <a:pt x="50" y="314"/>
                  <a:pt x="50" y="318"/>
                  <a:pt x="50" y="322"/>
                </a:cubicBezTo>
                <a:cubicBezTo>
                  <a:pt x="50" y="323"/>
                  <a:pt x="50" y="324"/>
                  <a:pt x="49" y="325"/>
                </a:cubicBezTo>
                <a:cubicBezTo>
                  <a:pt x="48" y="326"/>
                  <a:pt x="46" y="326"/>
                  <a:pt x="45" y="327"/>
                </a:cubicBezTo>
                <a:cubicBezTo>
                  <a:pt x="44" y="328"/>
                  <a:pt x="42" y="329"/>
                  <a:pt x="41" y="330"/>
                </a:cubicBezTo>
                <a:cubicBezTo>
                  <a:pt x="40" y="331"/>
                  <a:pt x="40" y="333"/>
                  <a:pt x="38" y="334"/>
                </a:cubicBezTo>
                <a:cubicBezTo>
                  <a:pt x="37" y="335"/>
                  <a:pt x="36" y="336"/>
                  <a:pt x="36" y="338"/>
                </a:cubicBezTo>
                <a:cubicBezTo>
                  <a:pt x="36" y="340"/>
                  <a:pt x="35" y="344"/>
                  <a:pt x="36" y="345"/>
                </a:cubicBezTo>
                <a:cubicBezTo>
                  <a:pt x="33" y="349"/>
                  <a:pt x="33" y="353"/>
                  <a:pt x="35" y="357"/>
                </a:cubicBezTo>
                <a:cubicBezTo>
                  <a:pt x="35" y="359"/>
                  <a:pt x="36" y="361"/>
                  <a:pt x="36" y="363"/>
                </a:cubicBezTo>
                <a:cubicBezTo>
                  <a:pt x="36" y="366"/>
                  <a:pt x="35" y="368"/>
                  <a:pt x="34" y="370"/>
                </a:cubicBezTo>
                <a:cubicBezTo>
                  <a:pt x="34" y="371"/>
                  <a:pt x="33" y="373"/>
                  <a:pt x="33" y="374"/>
                </a:cubicBezTo>
                <a:cubicBezTo>
                  <a:pt x="33" y="376"/>
                  <a:pt x="33" y="378"/>
                  <a:pt x="33" y="380"/>
                </a:cubicBezTo>
                <a:cubicBezTo>
                  <a:pt x="33" y="383"/>
                  <a:pt x="34" y="384"/>
                  <a:pt x="33" y="386"/>
                </a:cubicBezTo>
                <a:cubicBezTo>
                  <a:pt x="32" y="388"/>
                  <a:pt x="32" y="389"/>
                  <a:pt x="32" y="390"/>
                </a:cubicBezTo>
                <a:cubicBezTo>
                  <a:pt x="0" y="547"/>
                  <a:pt x="0" y="547"/>
                  <a:pt x="0" y="547"/>
                </a:cubicBezTo>
                <a:cubicBezTo>
                  <a:pt x="53" y="557"/>
                  <a:pt x="108" y="567"/>
                  <a:pt x="167" y="575"/>
                </a:cubicBezTo>
                <a:cubicBezTo>
                  <a:pt x="222" y="584"/>
                  <a:pt x="280" y="591"/>
                  <a:pt x="339" y="596"/>
                </a:cubicBezTo>
                <a:cubicBezTo>
                  <a:pt x="368" y="397"/>
                  <a:pt x="368" y="397"/>
                  <a:pt x="368" y="397"/>
                </a:cubicBezTo>
                <a:cubicBezTo>
                  <a:pt x="368" y="397"/>
                  <a:pt x="368" y="397"/>
                  <a:pt x="368" y="397"/>
                </a:cubicBezTo>
                <a:cubicBezTo>
                  <a:pt x="365" y="396"/>
                  <a:pt x="352" y="394"/>
                  <a:pt x="349" y="393"/>
                </a:cubicBezTo>
                <a:cubicBezTo>
                  <a:pt x="341" y="392"/>
                  <a:pt x="337" y="393"/>
                  <a:pt x="330" y="395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276"/>
          <p:cNvSpPr/>
          <p:nvPr/>
        </p:nvSpPr>
        <p:spPr>
          <a:xfrm>
            <a:off x="8539072" y="1677885"/>
            <a:ext cx="280581" cy="431263"/>
          </a:xfrm>
          <a:custGeom>
            <a:avLst/>
            <a:gdLst/>
            <a:ahLst/>
            <a:cxnLst/>
            <a:rect l="l" t="t" r="r" b="b"/>
            <a:pathLst>
              <a:path w="234" h="359" extrusionOk="0">
                <a:moveTo>
                  <a:pt x="228" y="172"/>
                </a:moveTo>
                <a:cubicBezTo>
                  <a:pt x="224" y="172"/>
                  <a:pt x="222" y="183"/>
                  <a:pt x="218" y="184"/>
                </a:cubicBezTo>
                <a:cubicBezTo>
                  <a:pt x="216" y="185"/>
                  <a:pt x="212" y="184"/>
                  <a:pt x="211" y="183"/>
                </a:cubicBezTo>
                <a:cubicBezTo>
                  <a:pt x="210" y="180"/>
                  <a:pt x="213" y="178"/>
                  <a:pt x="213" y="176"/>
                </a:cubicBezTo>
                <a:cubicBezTo>
                  <a:pt x="213" y="174"/>
                  <a:pt x="212" y="169"/>
                  <a:pt x="211" y="168"/>
                </a:cubicBezTo>
                <a:cubicBezTo>
                  <a:pt x="209" y="166"/>
                  <a:pt x="206" y="168"/>
                  <a:pt x="205" y="165"/>
                </a:cubicBezTo>
                <a:cubicBezTo>
                  <a:pt x="198" y="162"/>
                  <a:pt x="207" y="152"/>
                  <a:pt x="199" y="152"/>
                </a:cubicBezTo>
                <a:cubicBezTo>
                  <a:pt x="195" y="151"/>
                  <a:pt x="193" y="151"/>
                  <a:pt x="191" y="148"/>
                </a:cubicBezTo>
                <a:cubicBezTo>
                  <a:pt x="190" y="146"/>
                  <a:pt x="190" y="143"/>
                  <a:pt x="188" y="142"/>
                </a:cubicBezTo>
                <a:cubicBezTo>
                  <a:pt x="184" y="139"/>
                  <a:pt x="177" y="141"/>
                  <a:pt x="172" y="139"/>
                </a:cubicBezTo>
                <a:cubicBezTo>
                  <a:pt x="166" y="137"/>
                  <a:pt x="164" y="134"/>
                  <a:pt x="163" y="128"/>
                </a:cubicBezTo>
                <a:cubicBezTo>
                  <a:pt x="163" y="125"/>
                  <a:pt x="163" y="123"/>
                  <a:pt x="161" y="121"/>
                </a:cubicBezTo>
                <a:cubicBezTo>
                  <a:pt x="160" y="121"/>
                  <a:pt x="158" y="120"/>
                  <a:pt x="157" y="120"/>
                </a:cubicBezTo>
                <a:cubicBezTo>
                  <a:pt x="156" y="119"/>
                  <a:pt x="156" y="118"/>
                  <a:pt x="154" y="118"/>
                </a:cubicBezTo>
                <a:cubicBezTo>
                  <a:pt x="155" y="113"/>
                  <a:pt x="156" y="108"/>
                  <a:pt x="155" y="103"/>
                </a:cubicBezTo>
                <a:cubicBezTo>
                  <a:pt x="153" y="100"/>
                  <a:pt x="154" y="96"/>
                  <a:pt x="152" y="92"/>
                </a:cubicBezTo>
                <a:cubicBezTo>
                  <a:pt x="150" y="83"/>
                  <a:pt x="148" y="74"/>
                  <a:pt x="144" y="66"/>
                </a:cubicBezTo>
                <a:cubicBezTo>
                  <a:pt x="140" y="57"/>
                  <a:pt x="138" y="49"/>
                  <a:pt x="136" y="40"/>
                </a:cubicBezTo>
                <a:cubicBezTo>
                  <a:pt x="134" y="30"/>
                  <a:pt x="131" y="24"/>
                  <a:pt x="125" y="17"/>
                </a:cubicBezTo>
                <a:cubicBezTo>
                  <a:pt x="121" y="13"/>
                  <a:pt x="116" y="11"/>
                  <a:pt x="112" y="8"/>
                </a:cubicBezTo>
                <a:cubicBezTo>
                  <a:pt x="108" y="6"/>
                  <a:pt x="104" y="0"/>
                  <a:pt x="100" y="2"/>
                </a:cubicBezTo>
                <a:cubicBezTo>
                  <a:pt x="98" y="3"/>
                  <a:pt x="96" y="6"/>
                  <a:pt x="94" y="8"/>
                </a:cubicBezTo>
                <a:cubicBezTo>
                  <a:pt x="92" y="9"/>
                  <a:pt x="90" y="11"/>
                  <a:pt x="88" y="13"/>
                </a:cubicBezTo>
                <a:cubicBezTo>
                  <a:pt x="87" y="16"/>
                  <a:pt x="86" y="17"/>
                  <a:pt x="83" y="18"/>
                </a:cubicBezTo>
                <a:cubicBezTo>
                  <a:pt x="81" y="19"/>
                  <a:pt x="78" y="18"/>
                  <a:pt x="75" y="19"/>
                </a:cubicBezTo>
                <a:cubicBezTo>
                  <a:pt x="73" y="20"/>
                  <a:pt x="71" y="21"/>
                  <a:pt x="69" y="21"/>
                </a:cubicBezTo>
                <a:cubicBezTo>
                  <a:pt x="65" y="21"/>
                  <a:pt x="61" y="14"/>
                  <a:pt x="59" y="11"/>
                </a:cubicBezTo>
                <a:cubicBezTo>
                  <a:pt x="57" y="7"/>
                  <a:pt x="56" y="1"/>
                  <a:pt x="51" y="1"/>
                </a:cubicBezTo>
                <a:cubicBezTo>
                  <a:pt x="46" y="0"/>
                  <a:pt x="43" y="7"/>
                  <a:pt x="42" y="11"/>
                </a:cubicBezTo>
                <a:cubicBezTo>
                  <a:pt x="40" y="18"/>
                  <a:pt x="38" y="25"/>
                  <a:pt x="37" y="32"/>
                </a:cubicBezTo>
                <a:cubicBezTo>
                  <a:pt x="35" y="39"/>
                  <a:pt x="35" y="46"/>
                  <a:pt x="33" y="53"/>
                </a:cubicBezTo>
                <a:cubicBezTo>
                  <a:pt x="29" y="66"/>
                  <a:pt x="25" y="78"/>
                  <a:pt x="22" y="91"/>
                </a:cubicBezTo>
                <a:cubicBezTo>
                  <a:pt x="21" y="95"/>
                  <a:pt x="24" y="99"/>
                  <a:pt x="25" y="102"/>
                </a:cubicBezTo>
                <a:cubicBezTo>
                  <a:pt x="25" y="106"/>
                  <a:pt x="24" y="109"/>
                  <a:pt x="24" y="112"/>
                </a:cubicBezTo>
                <a:cubicBezTo>
                  <a:pt x="25" y="115"/>
                  <a:pt x="27" y="117"/>
                  <a:pt x="27" y="121"/>
                </a:cubicBezTo>
                <a:cubicBezTo>
                  <a:pt x="27" y="124"/>
                  <a:pt x="25" y="127"/>
                  <a:pt x="26" y="130"/>
                </a:cubicBezTo>
                <a:cubicBezTo>
                  <a:pt x="26" y="133"/>
                  <a:pt x="29" y="134"/>
                  <a:pt x="30" y="136"/>
                </a:cubicBezTo>
                <a:cubicBezTo>
                  <a:pt x="31" y="139"/>
                  <a:pt x="30" y="144"/>
                  <a:pt x="30" y="147"/>
                </a:cubicBezTo>
                <a:cubicBezTo>
                  <a:pt x="29" y="151"/>
                  <a:pt x="29" y="153"/>
                  <a:pt x="26" y="155"/>
                </a:cubicBezTo>
                <a:cubicBezTo>
                  <a:pt x="23" y="157"/>
                  <a:pt x="21" y="157"/>
                  <a:pt x="21" y="162"/>
                </a:cubicBezTo>
                <a:cubicBezTo>
                  <a:pt x="21" y="164"/>
                  <a:pt x="23" y="169"/>
                  <a:pt x="19" y="168"/>
                </a:cubicBezTo>
                <a:cubicBezTo>
                  <a:pt x="19" y="173"/>
                  <a:pt x="26" y="186"/>
                  <a:pt x="21" y="189"/>
                </a:cubicBezTo>
                <a:cubicBezTo>
                  <a:pt x="19" y="190"/>
                  <a:pt x="18" y="189"/>
                  <a:pt x="17" y="190"/>
                </a:cubicBezTo>
                <a:cubicBezTo>
                  <a:pt x="16" y="191"/>
                  <a:pt x="16" y="193"/>
                  <a:pt x="16" y="195"/>
                </a:cubicBezTo>
                <a:cubicBezTo>
                  <a:pt x="16" y="198"/>
                  <a:pt x="16" y="201"/>
                  <a:pt x="15" y="205"/>
                </a:cubicBezTo>
                <a:cubicBezTo>
                  <a:pt x="14" y="208"/>
                  <a:pt x="12" y="212"/>
                  <a:pt x="8" y="210"/>
                </a:cubicBezTo>
                <a:cubicBezTo>
                  <a:pt x="6" y="209"/>
                  <a:pt x="5" y="204"/>
                  <a:pt x="2" y="204"/>
                </a:cubicBezTo>
                <a:cubicBezTo>
                  <a:pt x="1" y="204"/>
                  <a:pt x="1" y="204"/>
                  <a:pt x="0" y="205"/>
                </a:cubicBezTo>
                <a:cubicBezTo>
                  <a:pt x="31" y="316"/>
                  <a:pt x="31" y="316"/>
                  <a:pt x="31" y="316"/>
                </a:cubicBezTo>
                <a:cubicBezTo>
                  <a:pt x="31" y="318"/>
                  <a:pt x="32" y="320"/>
                  <a:pt x="33" y="321"/>
                </a:cubicBezTo>
                <a:cubicBezTo>
                  <a:pt x="33" y="322"/>
                  <a:pt x="34" y="323"/>
                  <a:pt x="34" y="325"/>
                </a:cubicBezTo>
                <a:cubicBezTo>
                  <a:pt x="34" y="326"/>
                  <a:pt x="34" y="328"/>
                  <a:pt x="35" y="329"/>
                </a:cubicBezTo>
                <a:cubicBezTo>
                  <a:pt x="35" y="330"/>
                  <a:pt x="36" y="332"/>
                  <a:pt x="37" y="333"/>
                </a:cubicBezTo>
                <a:cubicBezTo>
                  <a:pt x="39" y="335"/>
                  <a:pt x="42" y="336"/>
                  <a:pt x="44" y="337"/>
                </a:cubicBezTo>
                <a:cubicBezTo>
                  <a:pt x="47" y="339"/>
                  <a:pt x="47" y="344"/>
                  <a:pt x="48" y="347"/>
                </a:cubicBezTo>
                <a:cubicBezTo>
                  <a:pt x="48" y="351"/>
                  <a:pt x="52" y="352"/>
                  <a:pt x="55" y="355"/>
                </a:cubicBezTo>
                <a:cubicBezTo>
                  <a:pt x="57" y="357"/>
                  <a:pt x="63" y="357"/>
                  <a:pt x="67" y="359"/>
                </a:cubicBezTo>
                <a:cubicBezTo>
                  <a:pt x="67" y="356"/>
                  <a:pt x="67" y="354"/>
                  <a:pt x="67" y="350"/>
                </a:cubicBezTo>
                <a:cubicBezTo>
                  <a:pt x="66" y="344"/>
                  <a:pt x="70" y="344"/>
                  <a:pt x="73" y="339"/>
                </a:cubicBezTo>
                <a:cubicBezTo>
                  <a:pt x="75" y="336"/>
                  <a:pt x="76" y="331"/>
                  <a:pt x="78" y="327"/>
                </a:cubicBezTo>
                <a:cubicBezTo>
                  <a:pt x="80" y="323"/>
                  <a:pt x="83" y="320"/>
                  <a:pt x="87" y="316"/>
                </a:cubicBezTo>
                <a:cubicBezTo>
                  <a:pt x="91" y="312"/>
                  <a:pt x="87" y="306"/>
                  <a:pt x="90" y="301"/>
                </a:cubicBezTo>
                <a:cubicBezTo>
                  <a:pt x="92" y="302"/>
                  <a:pt x="95" y="305"/>
                  <a:pt x="97" y="304"/>
                </a:cubicBezTo>
                <a:cubicBezTo>
                  <a:pt x="98" y="302"/>
                  <a:pt x="98" y="298"/>
                  <a:pt x="98" y="297"/>
                </a:cubicBezTo>
                <a:cubicBezTo>
                  <a:pt x="97" y="294"/>
                  <a:pt x="94" y="293"/>
                  <a:pt x="96" y="290"/>
                </a:cubicBezTo>
                <a:cubicBezTo>
                  <a:pt x="97" y="288"/>
                  <a:pt x="100" y="288"/>
                  <a:pt x="102" y="289"/>
                </a:cubicBezTo>
                <a:cubicBezTo>
                  <a:pt x="101" y="291"/>
                  <a:pt x="100" y="295"/>
                  <a:pt x="103" y="296"/>
                </a:cubicBezTo>
                <a:cubicBezTo>
                  <a:pt x="106" y="298"/>
                  <a:pt x="106" y="292"/>
                  <a:pt x="106" y="290"/>
                </a:cubicBezTo>
                <a:cubicBezTo>
                  <a:pt x="106" y="288"/>
                  <a:pt x="107" y="286"/>
                  <a:pt x="108" y="283"/>
                </a:cubicBezTo>
                <a:cubicBezTo>
                  <a:pt x="108" y="281"/>
                  <a:pt x="108" y="276"/>
                  <a:pt x="111" y="276"/>
                </a:cubicBezTo>
                <a:cubicBezTo>
                  <a:pt x="114" y="277"/>
                  <a:pt x="112" y="283"/>
                  <a:pt x="112" y="285"/>
                </a:cubicBezTo>
                <a:cubicBezTo>
                  <a:pt x="111" y="286"/>
                  <a:pt x="111" y="293"/>
                  <a:pt x="114" y="293"/>
                </a:cubicBezTo>
                <a:cubicBezTo>
                  <a:pt x="116" y="293"/>
                  <a:pt x="117" y="287"/>
                  <a:pt x="117" y="286"/>
                </a:cubicBezTo>
                <a:cubicBezTo>
                  <a:pt x="117" y="283"/>
                  <a:pt x="116" y="276"/>
                  <a:pt x="120" y="275"/>
                </a:cubicBezTo>
                <a:cubicBezTo>
                  <a:pt x="124" y="274"/>
                  <a:pt x="124" y="278"/>
                  <a:pt x="124" y="281"/>
                </a:cubicBezTo>
                <a:cubicBezTo>
                  <a:pt x="127" y="301"/>
                  <a:pt x="142" y="269"/>
                  <a:pt x="131" y="268"/>
                </a:cubicBezTo>
                <a:cubicBezTo>
                  <a:pt x="128" y="267"/>
                  <a:pt x="126" y="269"/>
                  <a:pt x="124" y="266"/>
                </a:cubicBezTo>
                <a:cubicBezTo>
                  <a:pt x="123" y="263"/>
                  <a:pt x="126" y="263"/>
                  <a:pt x="128" y="262"/>
                </a:cubicBezTo>
                <a:cubicBezTo>
                  <a:pt x="132" y="259"/>
                  <a:pt x="128" y="252"/>
                  <a:pt x="127" y="248"/>
                </a:cubicBezTo>
                <a:cubicBezTo>
                  <a:pt x="126" y="247"/>
                  <a:pt x="124" y="243"/>
                  <a:pt x="127" y="242"/>
                </a:cubicBezTo>
                <a:cubicBezTo>
                  <a:pt x="130" y="241"/>
                  <a:pt x="129" y="246"/>
                  <a:pt x="131" y="248"/>
                </a:cubicBezTo>
                <a:cubicBezTo>
                  <a:pt x="134" y="250"/>
                  <a:pt x="135" y="246"/>
                  <a:pt x="134" y="243"/>
                </a:cubicBezTo>
                <a:cubicBezTo>
                  <a:pt x="134" y="240"/>
                  <a:pt x="131" y="238"/>
                  <a:pt x="132" y="235"/>
                </a:cubicBezTo>
                <a:cubicBezTo>
                  <a:pt x="135" y="229"/>
                  <a:pt x="141" y="236"/>
                  <a:pt x="142" y="239"/>
                </a:cubicBezTo>
                <a:cubicBezTo>
                  <a:pt x="143" y="243"/>
                  <a:pt x="140" y="243"/>
                  <a:pt x="140" y="246"/>
                </a:cubicBezTo>
                <a:cubicBezTo>
                  <a:pt x="140" y="249"/>
                  <a:pt x="144" y="247"/>
                  <a:pt x="146" y="246"/>
                </a:cubicBezTo>
                <a:cubicBezTo>
                  <a:pt x="150" y="246"/>
                  <a:pt x="161" y="254"/>
                  <a:pt x="157" y="244"/>
                </a:cubicBezTo>
                <a:cubicBezTo>
                  <a:pt x="155" y="240"/>
                  <a:pt x="154" y="232"/>
                  <a:pt x="160" y="230"/>
                </a:cubicBezTo>
                <a:cubicBezTo>
                  <a:pt x="167" y="229"/>
                  <a:pt x="164" y="237"/>
                  <a:pt x="165" y="240"/>
                </a:cubicBezTo>
                <a:cubicBezTo>
                  <a:pt x="167" y="246"/>
                  <a:pt x="174" y="242"/>
                  <a:pt x="173" y="237"/>
                </a:cubicBezTo>
                <a:cubicBezTo>
                  <a:pt x="172" y="235"/>
                  <a:pt x="169" y="234"/>
                  <a:pt x="169" y="231"/>
                </a:cubicBezTo>
                <a:cubicBezTo>
                  <a:pt x="168" y="229"/>
                  <a:pt x="170" y="228"/>
                  <a:pt x="172" y="229"/>
                </a:cubicBezTo>
                <a:cubicBezTo>
                  <a:pt x="174" y="230"/>
                  <a:pt x="174" y="234"/>
                  <a:pt x="177" y="234"/>
                </a:cubicBezTo>
                <a:cubicBezTo>
                  <a:pt x="179" y="234"/>
                  <a:pt x="180" y="231"/>
                  <a:pt x="180" y="229"/>
                </a:cubicBezTo>
                <a:cubicBezTo>
                  <a:pt x="180" y="227"/>
                  <a:pt x="178" y="215"/>
                  <a:pt x="183" y="220"/>
                </a:cubicBezTo>
                <a:cubicBezTo>
                  <a:pt x="186" y="223"/>
                  <a:pt x="183" y="231"/>
                  <a:pt x="189" y="231"/>
                </a:cubicBezTo>
                <a:cubicBezTo>
                  <a:pt x="189" y="226"/>
                  <a:pt x="188" y="220"/>
                  <a:pt x="189" y="216"/>
                </a:cubicBezTo>
                <a:cubicBezTo>
                  <a:pt x="190" y="212"/>
                  <a:pt x="192" y="211"/>
                  <a:pt x="194" y="215"/>
                </a:cubicBezTo>
                <a:cubicBezTo>
                  <a:pt x="195" y="218"/>
                  <a:pt x="195" y="220"/>
                  <a:pt x="198" y="220"/>
                </a:cubicBezTo>
                <a:cubicBezTo>
                  <a:pt x="200" y="219"/>
                  <a:pt x="203" y="218"/>
                  <a:pt x="204" y="217"/>
                </a:cubicBezTo>
                <a:cubicBezTo>
                  <a:pt x="208" y="213"/>
                  <a:pt x="207" y="207"/>
                  <a:pt x="209" y="204"/>
                </a:cubicBezTo>
                <a:cubicBezTo>
                  <a:pt x="211" y="200"/>
                  <a:pt x="212" y="199"/>
                  <a:pt x="214" y="202"/>
                </a:cubicBezTo>
                <a:cubicBezTo>
                  <a:pt x="215" y="205"/>
                  <a:pt x="215" y="207"/>
                  <a:pt x="219" y="207"/>
                </a:cubicBezTo>
                <a:cubicBezTo>
                  <a:pt x="220" y="203"/>
                  <a:pt x="218" y="201"/>
                  <a:pt x="218" y="197"/>
                </a:cubicBezTo>
                <a:cubicBezTo>
                  <a:pt x="219" y="194"/>
                  <a:pt x="222" y="192"/>
                  <a:pt x="224" y="189"/>
                </a:cubicBezTo>
                <a:cubicBezTo>
                  <a:pt x="226" y="187"/>
                  <a:pt x="234" y="174"/>
                  <a:pt x="228" y="172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276"/>
          <p:cNvSpPr/>
          <p:nvPr/>
        </p:nvSpPr>
        <p:spPr>
          <a:xfrm>
            <a:off x="7803474" y="2565649"/>
            <a:ext cx="594566" cy="348871"/>
          </a:xfrm>
          <a:custGeom>
            <a:avLst/>
            <a:gdLst/>
            <a:ahLst/>
            <a:cxnLst/>
            <a:rect l="l" t="t" r="r" b="b"/>
            <a:pathLst>
              <a:path w="495" h="290" extrusionOk="0">
                <a:moveTo>
                  <a:pt x="495" y="212"/>
                </a:moveTo>
                <a:cubicBezTo>
                  <a:pt x="495" y="212"/>
                  <a:pt x="495" y="212"/>
                  <a:pt x="495" y="212"/>
                </a:cubicBezTo>
                <a:cubicBezTo>
                  <a:pt x="494" y="212"/>
                  <a:pt x="493" y="212"/>
                  <a:pt x="493" y="212"/>
                </a:cubicBezTo>
                <a:cubicBezTo>
                  <a:pt x="492" y="212"/>
                  <a:pt x="492" y="212"/>
                  <a:pt x="491" y="213"/>
                </a:cubicBezTo>
                <a:cubicBezTo>
                  <a:pt x="491" y="213"/>
                  <a:pt x="490" y="213"/>
                  <a:pt x="489" y="213"/>
                </a:cubicBezTo>
                <a:cubicBezTo>
                  <a:pt x="488" y="213"/>
                  <a:pt x="488" y="213"/>
                  <a:pt x="487" y="213"/>
                </a:cubicBezTo>
                <a:cubicBezTo>
                  <a:pt x="486" y="214"/>
                  <a:pt x="486" y="214"/>
                  <a:pt x="485" y="214"/>
                </a:cubicBezTo>
                <a:cubicBezTo>
                  <a:pt x="484" y="214"/>
                  <a:pt x="483" y="214"/>
                  <a:pt x="482" y="214"/>
                </a:cubicBezTo>
                <a:cubicBezTo>
                  <a:pt x="482" y="214"/>
                  <a:pt x="481" y="214"/>
                  <a:pt x="481" y="214"/>
                </a:cubicBezTo>
                <a:cubicBezTo>
                  <a:pt x="480" y="215"/>
                  <a:pt x="479" y="215"/>
                  <a:pt x="477" y="215"/>
                </a:cubicBezTo>
                <a:cubicBezTo>
                  <a:pt x="474" y="216"/>
                  <a:pt x="470" y="216"/>
                  <a:pt x="466" y="217"/>
                </a:cubicBezTo>
                <a:cubicBezTo>
                  <a:pt x="465" y="217"/>
                  <a:pt x="465" y="217"/>
                  <a:pt x="464" y="218"/>
                </a:cubicBezTo>
                <a:cubicBezTo>
                  <a:pt x="461" y="218"/>
                  <a:pt x="458" y="219"/>
                  <a:pt x="455" y="219"/>
                </a:cubicBezTo>
                <a:cubicBezTo>
                  <a:pt x="453" y="219"/>
                  <a:pt x="451" y="220"/>
                  <a:pt x="449" y="220"/>
                </a:cubicBezTo>
                <a:cubicBezTo>
                  <a:pt x="448" y="220"/>
                  <a:pt x="447" y="220"/>
                  <a:pt x="446" y="221"/>
                </a:cubicBezTo>
                <a:cubicBezTo>
                  <a:pt x="445" y="221"/>
                  <a:pt x="444" y="221"/>
                  <a:pt x="442" y="221"/>
                </a:cubicBezTo>
                <a:cubicBezTo>
                  <a:pt x="442" y="221"/>
                  <a:pt x="441" y="222"/>
                  <a:pt x="440" y="222"/>
                </a:cubicBezTo>
                <a:cubicBezTo>
                  <a:pt x="439" y="222"/>
                  <a:pt x="437" y="222"/>
                  <a:pt x="436" y="223"/>
                </a:cubicBezTo>
                <a:cubicBezTo>
                  <a:pt x="435" y="223"/>
                  <a:pt x="434" y="223"/>
                  <a:pt x="433" y="223"/>
                </a:cubicBezTo>
                <a:cubicBezTo>
                  <a:pt x="432" y="223"/>
                  <a:pt x="431" y="223"/>
                  <a:pt x="429" y="224"/>
                </a:cubicBezTo>
                <a:cubicBezTo>
                  <a:pt x="422" y="225"/>
                  <a:pt x="414" y="226"/>
                  <a:pt x="406" y="228"/>
                </a:cubicBezTo>
                <a:cubicBezTo>
                  <a:pt x="405" y="228"/>
                  <a:pt x="405" y="228"/>
                  <a:pt x="404" y="228"/>
                </a:cubicBezTo>
                <a:cubicBezTo>
                  <a:pt x="403" y="228"/>
                  <a:pt x="402" y="228"/>
                  <a:pt x="401" y="229"/>
                </a:cubicBezTo>
                <a:cubicBezTo>
                  <a:pt x="399" y="229"/>
                  <a:pt x="398" y="229"/>
                  <a:pt x="397" y="229"/>
                </a:cubicBezTo>
                <a:cubicBezTo>
                  <a:pt x="391" y="230"/>
                  <a:pt x="385" y="231"/>
                  <a:pt x="379" y="232"/>
                </a:cubicBezTo>
                <a:cubicBezTo>
                  <a:pt x="377" y="233"/>
                  <a:pt x="376" y="233"/>
                  <a:pt x="374" y="233"/>
                </a:cubicBezTo>
                <a:cubicBezTo>
                  <a:pt x="370" y="234"/>
                  <a:pt x="367" y="234"/>
                  <a:pt x="363" y="235"/>
                </a:cubicBezTo>
                <a:cubicBezTo>
                  <a:pt x="360" y="236"/>
                  <a:pt x="356" y="236"/>
                  <a:pt x="352" y="237"/>
                </a:cubicBezTo>
                <a:cubicBezTo>
                  <a:pt x="351" y="237"/>
                  <a:pt x="350" y="237"/>
                  <a:pt x="348" y="238"/>
                </a:cubicBezTo>
                <a:cubicBezTo>
                  <a:pt x="334" y="240"/>
                  <a:pt x="320" y="242"/>
                  <a:pt x="304" y="245"/>
                </a:cubicBezTo>
                <a:cubicBezTo>
                  <a:pt x="303" y="245"/>
                  <a:pt x="301" y="245"/>
                  <a:pt x="299" y="246"/>
                </a:cubicBezTo>
                <a:cubicBezTo>
                  <a:pt x="295" y="246"/>
                  <a:pt x="291" y="247"/>
                  <a:pt x="287" y="248"/>
                </a:cubicBezTo>
                <a:cubicBezTo>
                  <a:pt x="285" y="248"/>
                  <a:pt x="282" y="248"/>
                  <a:pt x="280" y="249"/>
                </a:cubicBezTo>
                <a:cubicBezTo>
                  <a:pt x="279" y="249"/>
                  <a:pt x="278" y="249"/>
                  <a:pt x="277" y="249"/>
                </a:cubicBezTo>
                <a:cubicBezTo>
                  <a:pt x="276" y="249"/>
                  <a:pt x="274" y="250"/>
                  <a:pt x="273" y="250"/>
                </a:cubicBezTo>
                <a:cubicBezTo>
                  <a:pt x="266" y="251"/>
                  <a:pt x="260" y="252"/>
                  <a:pt x="253" y="253"/>
                </a:cubicBezTo>
                <a:cubicBezTo>
                  <a:pt x="250" y="254"/>
                  <a:pt x="246" y="254"/>
                  <a:pt x="243" y="255"/>
                </a:cubicBezTo>
                <a:cubicBezTo>
                  <a:pt x="242" y="255"/>
                  <a:pt x="240" y="255"/>
                  <a:pt x="239" y="255"/>
                </a:cubicBezTo>
                <a:cubicBezTo>
                  <a:pt x="237" y="256"/>
                  <a:pt x="235" y="256"/>
                  <a:pt x="232" y="256"/>
                </a:cubicBezTo>
                <a:cubicBezTo>
                  <a:pt x="230" y="257"/>
                  <a:pt x="228" y="257"/>
                  <a:pt x="226" y="257"/>
                </a:cubicBezTo>
                <a:cubicBezTo>
                  <a:pt x="224" y="258"/>
                  <a:pt x="222" y="258"/>
                  <a:pt x="220" y="258"/>
                </a:cubicBezTo>
                <a:cubicBezTo>
                  <a:pt x="215" y="259"/>
                  <a:pt x="210" y="260"/>
                  <a:pt x="205" y="261"/>
                </a:cubicBezTo>
                <a:cubicBezTo>
                  <a:pt x="200" y="261"/>
                  <a:pt x="195" y="262"/>
                  <a:pt x="190" y="263"/>
                </a:cubicBezTo>
                <a:cubicBezTo>
                  <a:pt x="189" y="263"/>
                  <a:pt x="188" y="263"/>
                  <a:pt x="187" y="263"/>
                </a:cubicBezTo>
                <a:cubicBezTo>
                  <a:pt x="181" y="264"/>
                  <a:pt x="174" y="265"/>
                  <a:pt x="167" y="266"/>
                </a:cubicBezTo>
                <a:cubicBezTo>
                  <a:pt x="167" y="267"/>
                  <a:pt x="166" y="267"/>
                  <a:pt x="166" y="267"/>
                </a:cubicBezTo>
                <a:cubicBezTo>
                  <a:pt x="164" y="267"/>
                  <a:pt x="162" y="267"/>
                  <a:pt x="160" y="268"/>
                </a:cubicBezTo>
                <a:cubicBezTo>
                  <a:pt x="158" y="268"/>
                  <a:pt x="156" y="268"/>
                  <a:pt x="154" y="268"/>
                </a:cubicBezTo>
                <a:cubicBezTo>
                  <a:pt x="154" y="269"/>
                  <a:pt x="153" y="269"/>
                  <a:pt x="152" y="269"/>
                </a:cubicBezTo>
                <a:cubicBezTo>
                  <a:pt x="147" y="270"/>
                  <a:pt x="141" y="270"/>
                  <a:pt x="135" y="271"/>
                </a:cubicBezTo>
                <a:cubicBezTo>
                  <a:pt x="135" y="271"/>
                  <a:pt x="135" y="271"/>
                  <a:pt x="134" y="271"/>
                </a:cubicBezTo>
                <a:cubicBezTo>
                  <a:pt x="129" y="272"/>
                  <a:pt x="124" y="273"/>
                  <a:pt x="118" y="274"/>
                </a:cubicBezTo>
                <a:cubicBezTo>
                  <a:pt x="114" y="274"/>
                  <a:pt x="110" y="275"/>
                  <a:pt x="106" y="275"/>
                </a:cubicBezTo>
                <a:cubicBezTo>
                  <a:pt x="104" y="276"/>
                  <a:pt x="103" y="276"/>
                  <a:pt x="101" y="276"/>
                </a:cubicBezTo>
                <a:cubicBezTo>
                  <a:pt x="97" y="277"/>
                  <a:pt x="93" y="277"/>
                  <a:pt x="89" y="278"/>
                </a:cubicBezTo>
                <a:cubicBezTo>
                  <a:pt x="59" y="282"/>
                  <a:pt x="29" y="286"/>
                  <a:pt x="0" y="290"/>
                </a:cubicBezTo>
                <a:cubicBezTo>
                  <a:pt x="0" y="290"/>
                  <a:pt x="0" y="289"/>
                  <a:pt x="1" y="289"/>
                </a:cubicBezTo>
                <a:cubicBezTo>
                  <a:pt x="1" y="289"/>
                  <a:pt x="1" y="289"/>
                  <a:pt x="1" y="289"/>
                </a:cubicBezTo>
                <a:cubicBezTo>
                  <a:pt x="1" y="289"/>
                  <a:pt x="1" y="288"/>
                  <a:pt x="1" y="288"/>
                </a:cubicBezTo>
                <a:cubicBezTo>
                  <a:pt x="2" y="288"/>
                  <a:pt x="2" y="288"/>
                  <a:pt x="2" y="288"/>
                </a:cubicBezTo>
                <a:cubicBezTo>
                  <a:pt x="2" y="287"/>
                  <a:pt x="2" y="287"/>
                  <a:pt x="2" y="287"/>
                </a:cubicBezTo>
                <a:cubicBezTo>
                  <a:pt x="2" y="287"/>
                  <a:pt x="2" y="287"/>
                  <a:pt x="2" y="287"/>
                </a:cubicBezTo>
                <a:cubicBezTo>
                  <a:pt x="2" y="287"/>
                  <a:pt x="2" y="287"/>
                  <a:pt x="2" y="287"/>
                </a:cubicBezTo>
                <a:cubicBezTo>
                  <a:pt x="2" y="287"/>
                  <a:pt x="2" y="287"/>
                  <a:pt x="3" y="287"/>
                </a:cubicBezTo>
                <a:cubicBezTo>
                  <a:pt x="3" y="287"/>
                  <a:pt x="3" y="287"/>
                  <a:pt x="3" y="287"/>
                </a:cubicBezTo>
                <a:cubicBezTo>
                  <a:pt x="3" y="287"/>
                  <a:pt x="3" y="286"/>
                  <a:pt x="3" y="286"/>
                </a:cubicBezTo>
                <a:cubicBezTo>
                  <a:pt x="3" y="286"/>
                  <a:pt x="4" y="286"/>
                  <a:pt x="4" y="285"/>
                </a:cubicBezTo>
                <a:cubicBezTo>
                  <a:pt x="4" y="285"/>
                  <a:pt x="4" y="285"/>
                  <a:pt x="5" y="285"/>
                </a:cubicBezTo>
                <a:cubicBezTo>
                  <a:pt x="5" y="284"/>
                  <a:pt x="5" y="284"/>
                  <a:pt x="6" y="284"/>
                </a:cubicBezTo>
                <a:cubicBezTo>
                  <a:pt x="6" y="284"/>
                  <a:pt x="7" y="283"/>
                  <a:pt x="7" y="283"/>
                </a:cubicBezTo>
                <a:cubicBezTo>
                  <a:pt x="9" y="281"/>
                  <a:pt x="12" y="280"/>
                  <a:pt x="16" y="279"/>
                </a:cubicBezTo>
                <a:cubicBezTo>
                  <a:pt x="21" y="277"/>
                  <a:pt x="23" y="276"/>
                  <a:pt x="27" y="273"/>
                </a:cubicBezTo>
                <a:cubicBezTo>
                  <a:pt x="28" y="273"/>
                  <a:pt x="29" y="272"/>
                  <a:pt x="29" y="272"/>
                </a:cubicBezTo>
                <a:cubicBezTo>
                  <a:pt x="31" y="271"/>
                  <a:pt x="34" y="270"/>
                  <a:pt x="36" y="269"/>
                </a:cubicBezTo>
                <a:cubicBezTo>
                  <a:pt x="36" y="269"/>
                  <a:pt x="37" y="269"/>
                  <a:pt x="37" y="268"/>
                </a:cubicBezTo>
                <a:cubicBezTo>
                  <a:pt x="37" y="268"/>
                  <a:pt x="38" y="268"/>
                  <a:pt x="38" y="268"/>
                </a:cubicBezTo>
                <a:cubicBezTo>
                  <a:pt x="38" y="268"/>
                  <a:pt x="39" y="267"/>
                  <a:pt x="39" y="267"/>
                </a:cubicBezTo>
                <a:cubicBezTo>
                  <a:pt x="39" y="267"/>
                  <a:pt x="39" y="267"/>
                  <a:pt x="39" y="267"/>
                </a:cubicBezTo>
                <a:cubicBezTo>
                  <a:pt x="40" y="267"/>
                  <a:pt x="40" y="267"/>
                  <a:pt x="40" y="266"/>
                </a:cubicBezTo>
                <a:cubicBezTo>
                  <a:pt x="41" y="266"/>
                  <a:pt x="41" y="266"/>
                  <a:pt x="41" y="266"/>
                </a:cubicBezTo>
                <a:cubicBezTo>
                  <a:pt x="41" y="266"/>
                  <a:pt x="42" y="265"/>
                  <a:pt x="42" y="265"/>
                </a:cubicBezTo>
                <a:cubicBezTo>
                  <a:pt x="43" y="264"/>
                  <a:pt x="43" y="263"/>
                  <a:pt x="44" y="263"/>
                </a:cubicBezTo>
                <a:cubicBezTo>
                  <a:pt x="44" y="262"/>
                  <a:pt x="44" y="262"/>
                  <a:pt x="44" y="262"/>
                </a:cubicBezTo>
                <a:cubicBezTo>
                  <a:pt x="44" y="262"/>
                  <a:pt x="45" y="262"/>
                  <a:pt x="45" y="262"/>
                </a:cubicBezTo>
                <a:cubicBezTo>
                  <a:pt x="45" y="261"/>
                  <a:pt x="45" y="261"/>
                  <a:pt x="45" y="261"/>
                </a:cubicBezTo>
                <a:cubicBezTo>
                  <a:pt x="46" y="261"/>
                  <a:pt x="46" y="261"/>
                  <a:pt x="46" y="261"/>
                </a:cubicBezTo>
                <a:cubicBezTo>
                  <a:pt x="46" y="261"/>
                  <a:pt x="47" y="261"/>
                  <a:pt x="47" y="260"/>
                </a:cubicBezTo>
                <a:cubicBezTo>
                  <a:pt x="48" y="260"/>
                  <a:pt x="48" y="260"/>
                  <a:pt x="48" y="260"/>
                </a:cubicBezTo>
                <a:cubicBezTo>
                  <a:pt x="49" y="260"/>
                  <a:pt x="49" y="260"/>
                  <a:pt x="49" y="260"/>
                </a:cubicBezTo>
                <a:cubicBezTo>
                  <a:pt x="52" y="260"/>
                  <a:pt x="53" y="260"/>
                  <a:pt x="55" y="259"/>
                </a:cubicBezTo>
                <a:cubicBezTo>
                  <a:pt x="55" y="259"/>
                  <a:pt x="55" y="259"/>
                  <a:pt x="55" y="259"/>
                </a:cubicBezTo>
                <a:cubicBezTo>
                  <a:pt x="55" y="259"/>
                  <a:pt x="56" y="259"/>
                  <a:pt x="56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6" y="259"/>
                  <a:pt x="57" y="259"/>
                  <a:pt x="57" y="259"/>
                </a:cubicBezTo>
                <a:cubicBezTo>
                  <a:pt x="57" y="259"/>
                  <a:pt x="57" y="259"/>
                  <a:pt x="57" y="259"/>
                </a:cubicBezTo>
                <a:cubicBezTo>
                  <a:pt x="57" y="259"/>
                  <a:pt x="57" y="258"/>
                  <a:pt x="57" y="258"/>
                </a:cubicBezTo>
                <a:cubicBezTo>
                  <a:pt x="58" y="258"/>
                  <a:pt x="58" y="258"/>
                  <a:pt x="58" y="258"/>
                </a:cubicBezTo>
                <a:cubicBezTo>
                  <a:pt x="58" y="258"/>
                  <a:pt x="58" y="258"/>
                  <a:pt x="59" y="257"/>
                </a:cubicBezTo>
                <a:cubicBezTo>
                  <a:pt x="59" y="257"/>
                  <a:pt x="59" y="257"/>
                  <a:pt x="59" y="257"/>
                </a:cubicBezTo>
                <a:cubicBezTo>
                  <a:pt x="60" y="257"/>
                  <a:pt x="60" y="256"/>
                  <a:pt x="60" y="256"/>
                </a:cubicBezTo>
                <a:cubicBezTo>
                  <a:pt x="66" y="250"/>
                  <a:pt x="67" y="240"/>
                  <a:pt x="71" y="234"/>
                </a:cubicBezTo>
                <a:cubicBezTo>
                  <a:pt x="72" y="234"/>
                  <a:pt x="72" y="234"/>
                  <a:pt x="72" y="233"/>
                </a:cubicBezTo>
                <a:cubicBezTo>
                  <a:pt x="72" y="233"/>
                  <a:pt x="73" y="233"/>
                  <a:pt x="73" y="232"/>
                </a:cubicBezTo>
                <a:cubicBezTo>
                  <a:pt x="73" y="232"/>
                  <a:pt x="74" y="231"/>
                  <a:pt x="74" y="231"/>
                </a:cubicBezTo>
                <a:cubicBezTo>
                  <a:pt x="75" y="231"/>
                  <a:pt x="75" y="230"/>
                  <a:pt x="75" y="230"/>
                </a:cubicBezTo>
                <a:cubicBezTo>
                  <a:pt x="75" y="230"/>
                  <a:pt x="75" y="230"/>
                  <a:pt x="76" y="230"/>
                </a:cubicBezTo>
                <a:cubicBezTo>
                  <a:pt x="76" y="229"/>
                  <a:pt x="76" y="229"/>
                  <a:pt x="76" y="229"/>
                </a:cubicBezTo>
                <a:cubicBezTo>
                  <a:pt x="76" y="229"/>
                  <a:pt x="77" y="229"/>
                  <a:pt x="77" y="228"/>
                </a:cubicBezTo>
                <a:cubicBezTo>
                  <a:pt x="77" y="228"/>
                  <a:pt x="77" y="228"/>
                  <a:pt x="77" y="228"/>
                </a:cubicBezTo>
                <a:cubicBezTo>
                  <a:pt x="78" y="228"/>
                  <a:pt x="78" y="227"/>
                  <a:pt x="78" y="227"/>
                </a:cubicBezTo>
                <a:cubicBezTo>
                  <a:pt x="79" y="226"/>
                  <a:pt x="79" y="226"/>
                  <a:pt x="80" y="226"/>
                </a:cubicBezTo>
                <a:cubicBezTo>
                  <a:pt x="80" y="226"/>
                  <a:pt x="80" y="225"/>
                  <a:pt x="80" y="225"/>
                </a:cubicBezTo>
                <a:cubicBezTo>
                  <a:pt x="80" y="225"/>
                  <a:pt x="80" y="225"/>
                  <a:pt x="80" y="225"/>
                </a:cubicBezTo>
                <a:cubicBezTo>
                  <a:pt x="81" y="224"/>
                  <a:pt x="81" y="224"/>
                  <a:pt x="81" y="224"/>
                </a:cubicBezTo>
                <a:cubicBezTo>
                  <a:pt x="81" y="224"/>
                  <a:pt x="81" y="224"/>
                  <a:pt x="81" y="224"/>
                </a:cubicBezTo>
                <a:cubicBezTo>
                  <a:pt x="81" y="224"/>
                  <a:pt x="82" y="223"/>
                  <a:pt x="82" y="223"/>
                </a:cubicBezTo>
                <a:cubicBezTo>
                  <a:pt x="82" y="223"/>
                  <a:pt x="83" y="222"/>
                  <a:pt x="83" y="222"/>
                </a:cubicBezTo>
                <a:cubicBezTo>
                  <a:pt x="83" y="222"/>
                  <a:pt x="83" y="222"/>
                  <a:pt x="84" y="222"/>
                </a:cubicBezTo>
                <a:cubicBezTo>
                  <a:pt x="84" y="222"/>
                  <a:pt x="84" y="221"/>
                  <a:pt x="84" y="221"/>
                </a:cubicBezTo>
                <a:cubicBezTo>
                  <a:pt x="84" y="221"/>
                  <a:pt x="84" y="221"/>
                  <a:pt x="85" y="221"/>
                </a:cubicBezTo>
                <a:cubicBezTo>
                  <a:pt x="85" y="221"/>
                  <a:pt x="85" y="221"/>
                  <a:pt x="86" y="220"/>
                </a:cubicBezTo>
                <a:cubicBezTo>
                  <a:pt x="86" y="220"/>
                  <a:pt x="86" y="220"/>
                  <a:pt x="86" y="220"/>
                </a:cubicBezTo>
                <a:cubicBezTo>
                  <a:pt x="86" y="220"/>
                  <a:pt x="87" y="220"/>
                  <a:pt x="88" y="219"/>
                </a:cubicBezTo>
                <a:cubicBezTo>
                  <a:pt x="88" y="219"/>
                  <a:pt x="89" y="219"/>
                  <a:pt x="89" y="219"/>
                </a:cubicBezTo>
                <a:cubicBezTo>
                  <a:pt x="89" y="219"/>
                  <a:pt x="89" y="219"/>
                  <a:pt x="89" y="219"/>
                </a:cubicBezTo>
                <a:cubicBezTo>
                  <a:pt x="93" y="216"/>
                  <a:pt x="95" y="211"/>
                  <a:pt x="98" y="209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98" y="209"/>
                  <a:pt x="99" y="209"/>
                  <a:pt x="99" y="209"/>
                </a:cubicBezTo>
                <a:cubicBezTo>
                  <a:pt x="99" y="209"/>
                  <a:pt x="99" y="209"/>
                  <a:pt x="99" y="209"/>
                </a:cubicBezTo>
                <a:cubicBezTo>
                  <a:pt x="100" y="208"/>
                  <a:pt x="101" y="207"/>
                  <a:pt x="103" y="208"/>
                </a:cubicBezTo>
                <a:cubicBezTo>
                  <a:pt x="104" y="208"/>
                  <a:pt x="105" y="208"/>
                  <a:pt x="106" y="209"/>
                </a:cubicBezTo>
                <a:cubicBezTo>
                  <a:pt x="106" y="210"/>
                  <a:pt x="106" y="210"/>
                  <a:pt x="107" y="210"/>
                </a:cubicBezTo>
                <a:cubicBezTo>
                  <a:pt x="107" y="210"/>
                  <a:pt x="107" y="210"/>
                  <a:pt x="107" y="210"/>
                </a:cubicBezTo>
                <a:cubicBezTo>
                  <a:pt x="107" y="210"/>
                  <a:pt x="107" y="210"/>
                  <a:pt x="107" y="211"/>
                </a:cubicBezTo>
                <a:cubicBezTo>
                  <a:pt x="107" y="211"/>
                  <a:pt x="108" y="211"/>
                  <a:pt x="108" y="212"/>
                </a:cubicBezTo>
                <a:cubicBezTo>
                  <a:pt x="108" y="212"/>
                  <a:pt x="108" y="212"/>
                  <a:pt x="108" y="212"/>
                </a:cubicBezTo>
                <a:cubicBezTo>
                  <a:pt x="109" y="214"/>
                  <a:pt x="111" y="218"/>
                  <a:pt x="113" y="220"/>
                </a:cubicBezTo>
                <a:cubicBezTo>
                  <a:pt x="114" y="220"/>
                  <a:pt x="114" y="220"/>
                  <a:pt x="114" y="221"/>
                </a:cubicBezTo>
                <a:cubicBezTo>
                  <a:pt x="114" y="221"/>
                  <a:pt x="114" y="221"/>
                  <a:pt x="114" y="221"/>
                </a:cubicBezTo>
                <a:cubicBezTo>
                  <a:pt x="114" y="222"/>
                  <a:pt x="114" y="222"/>
                  <a:pt x="114" y="223"/>
                </a:cubicBezTo>
                <a:cubicBezTo>
                  <a:pt x="114" y="224"/>
                  <a:pt x="114" y="225"/>
                  <a:pt x="115" y="226"/>
                </a:cubicBezTo>
                <a:cubicBezTo>
                  <a:pt x="117" y="228"/>
                  <a:pt x="120" y="228"/>
                  <a:pt x="122" y="227"/>
                </a:cubicBezTo>
                <a:cubicBezTo>
                  <a:pt x="123" y="227"/>
                  <a:pt x="124" y="226"/>
                  <a:pt x="125" y="226"/>
                </a:cubicBezTo>
                <a:cubicBezTo>
                  <a:pt x="125" y="226"/>
                  <a:pt x="125" y="226"/>
                  <a:pt x="125" y="226"/>
                </a:cubicBezTo>
                <a:cubicBezTo>
                  <a:pt x="126" y="226"/>
                  <a:pt x="126" y="225"/>
                  <a:pt x="126" y="225"/>
                </a:cubicBezTo>
                <a:cubicBezTo>
                  <a:pt x="126" y="225"/>
                  <a:pt x="126" y="225"/>
                  <a:pt x="126" y="225"/>
                </a:cubicBezTo>
                <a:cubicBezTo>
                  <a:pt x="127" y="225"/>
                  <a:pt x="128" y="224"/>
                  <a:pt x="129" y="224"/>
                </a:cubicBezTo>
                <a:cubicBezTo>
                  <a:pt x="132" y="224"/>
                  <a:pt x="134" y="224"/>
                  <a:pt x="137" y="223"/>
                </a:cubicBezTo>
                <a:cubicBezTo>
                  <a:pt x="139" y="223"/>
                  <a:pt x="142" y="222"/>
                  <a:pt x="144" y="222"/>
                </a:cubicBezTo>
                <a:cubicBezTo>
                  <a:pt x="147" y="222"/>
                  <a:pt x="149" y="222"/>
                  <a:pt x="151" y="221"/>
                </a:cubicBezTo>
                <a:cubicBezTo>
                  <a:pt x="154" y="220"/>
                  <a:pt x="156" y="217"/>
                  <a:pt x="159" y="216"/>
                </a:cubicBezTo>
                <a:cubicBezTo>
                  <a:pt x="161" y="215"/>
                  <a:pt x="163" y="214"/>
                  <a:pt x="164" y="213"/>
                </a:cubicBezTo>
                <a:cubicBezTo>
                  <a:pt x="164" y="213"/>
                  <a:pt x="164" y="213"/>
                  <a:pt x="164" y="213"/>
                </a:cubicBezTo>
                <a:cubicBezTo>
                  <a:pt x="165" y="213"/>
                  <a:pt x="165" y="212"/>
                  <a:pt x="166" y="212"/>
                </a:cubicBezTo>
                <a:cubicBezTo>
                  <a:pt x="166" y="212"/>
                  <a:pt x="166" y="212"/>
                  <a:pt x="166" y="212"/>
                </a:cubicBezTo>
                <a:cubicBezTo>
                  <a:pt x="166" y="212"/>
                  <a:pt x="167" y="211"/>
                  <a:pt x="167" y="211"/>
                </a:cubicBezTo>
                <a:cubicBezTo>
                  <a:pt x="167" y="211"/>
                  <a:pt x="167" y="211"/>
                  <a:pt x="168" y="210"/>
                </a:cubicBezTo>
                <a:cubicBezTo>
                  <a:pt x="168" y="210"/>
                  <a:pt x="168" y="210"/>
                  <a:pt x="168" y="210"/>
                </a:cubicBezTo>
                <a:cubicBezTo>
                  <a:pt x="168" y="210"/>
                  <a:pt x="169" y="209"/>
                  <a:pt x="169" y="209"/>
                </a:cubicBezTo>
                <a:cubicBezTo>
                  <a:pt x="171" y="208"/>
                  <a:pt x="172" y="207"/>
                  <a:pt x="173" y="205"/>
                </a:cubicBezTo>
                <a:cubicBezTo>
                  <a:pt x="174" y="205"/>
                  <a:pt x="175" y="205"/>
                  <a:pt x="175" y="205"/>
                </a:cubicBezTo>
                <a:cubicBezTo>
                  <a:pt x="176" y="204"/>
                  <a:pt x="177" y="204"/>
                  <a:pt x="178" y="204"/>
                </a:cubicBezTo>
                <a:cubicBezTo>
                  <a:pt x="178" y="203"/>
                  <a:pt x="178" y="203"/>
                  <a:pt x="178" y="203"/>
                </a:cubicBezTo>
                <a:cubicBezTo>
                  <a:pt x="179" y="203"/>
                  <a:pt x="179" y="203"/>
                  <a:pt x="179" y="203"/>
                </a:cubicBezTo>
                <a:cubicBezTo>
                  <a:pt x="179" y="203"/>
                  <a:pt x="180" y="203"/>
                  <a:pt x="180" y="203"/>
                </a:cubicBezTo>
                <a:cubicBezTo>
                  <a:pt x="180" y="203"/>
                  <a:pt x="181" y="203"/>
                  <a:pt x="181" y="203"/>
                </a:cubicBezTo>
                <a:cubicBezTo>
                  <a:pt x="181" y="202"/>
                  <a:pt x="181" y="202"/>
                  <a:pt x="181" y="202"/>
                </a:cubicBezTo>
                <a:cubicBezTo>
                  <a:pt x="182" y="202"/>
                  <a:pt x="182" y="202"/>
                  <a:pt x="183" y="202"/>
                </a:cubicBezTo>
                <a:cubicBezTo>
                  <a:pt x="183" y="202"/>
                  <a:pt x="184" y="201"/>
                  <a:pt x="184" y="201"/>
                </a:cubicBezTo>
                <a:cubicBezTo>
                  <a:pt x="184" y="201"/>
                  <a:pt x="184" y="201"/>
                  <a:pt x="184" y="201"/>
                </a:cubicBezTo>
                <a:cubicBezTo>
                  <a:pt x="185" y="200"/>
                  <a:pt x="185" y="200"/>
                  <a:pt x="186" y="200"/>
                </a:cubicBezTo>
                <a:cubicBezTo>
                  <a:pt x="186" y="199"/>
                  <a:pt x="187" y="199"/>
                  <a:pt x="187" y="198"/>
                </a:cubicBezTo>
                <a:cubicBezTo>
                  <a:pt x="187" y="198"/>
                  <a:pt x="188" y="198"/>
                  <a:pt x="188" y="198"/>
                </a:cubicBezTo>
                <a:cubicBezTo>
                  <a:pt x="188" y="198"/>
                  <a:pt x="188" y="197"/>
                  <a:pt x="189" y="197"/>
                </a:cubicBezTo>
                <a:cubicBezTo>
                  <a:pt x="189" y="197"/>
                  <a:pt x="189" y="197"/>
                  <a:pt x="189" y="197"/>
                </a:cubicBezTo>
                <a:cubicBezTo>
                  <a:pt x="189" y="196"/>
                  <a:pt x="189" y="196"/>
                  <a:pt x="190" y="196"/>
                </a:cubicBezTo>
                <a:cubicBezTo>
                  <a:pt x="191" y="194"/>
                  <a:pt x="193" y="192"/>
                  <a:pt x="194" y="190"/>
                </a:cubicBezTo>
                <a:cubicBezTo>
                  <a:pt x="195" y="190"/>
                  <a:pt x="196" y="190"/>
                  <a:pt x="197" y="189"/>
                </a:cubicBezTo>
                <a:cubicBezTo>
                  <a:pt x="197" y="189"/>
                  <a:pt x="197" y="189"/>
                  <a:pt x="197" y="189"/>
                </a:cubicBezTo>
                <a:cubicBezTo>
                  <a:pt x="197" y="189"/>
                  <a:pt x="197" y="189"/>
                  <a:pt x="198" y="189"/>
                </a:cubicBezTo>
                <a:cubicBezTo>
                  <a:pt x="198" y="188"/>
                  <a:pt x="198" y="188"/>
                  <a:pt x="198" y="188"/>
                </a:cubicBezTo>
                <a:cubicBezTo>
                  <a:pt x="198" y="188"/>
                  <a:pt x="198" y="188"/>
                  <a:pt x="199" y="187"/>
                </a:cubicBezTo>
                <a:cubicBezTo>
                  <a:pt x="199" y="187"/>
                  <a:pt x="199" y="187"/>
                  <a:pt x="199" y="187"/>
                </a:cubicBezTo>
                <a:cubicBezTo>
                  <a:pt x="199" y="186"/>
                  <a:pt x="199" y="186"/>
                  <a:pt x="200" y="186"/>
                </a:cubicBezTo>
                <a:cubicBezTo>
                  <a:pt x="200" y="186"/>
                  <a:pt x="200" y="185"/>
                  <a:pt x="200" y="185"/>
                </a:cubicBezTo>
                <a:cubicBezTo>
                  <a:pt x="200" y="184"/>
                  <a:pt x="201" y="183"/>
                  <a:pt x="201" y="183"/>
                </a:cubicBezTo>
                <a:cubicBezTo>
                  <a:pt x="203" y="179"/>
                  <a:pt x="205" y="175"/>
                  <a:pt x="207" y="171"/>
                </a:cubicBezTo>
                <a:cubicBezTo>
                  <a:pt x="207" y="171"/>
                  <a:pt x="207" y="170"/>
                  <a:pt x="208" y="170"/>
                </a:cubicBezTo>
                <a:cubicBezTo>
                  <a:pt x="208" y="169"/>
                  <a:pt x="208" y="168"/>
                  <a:pt x="209" y="167"/>
                </a:cubicBezTo>
                <a:cubicBezTo>
                  <a:pt x="209" y="167"/>
                  <a:pt x="209" y="167"/>
                  <a:pt x="209" y="167"/>
                </a:cubicBezTo>
                <a:cubicBezTo>
                  <a:pt x="209" y="166"/>
                  <a:pt x="209" y="165"/>
                  <a:pt x="210" y="164"/>
                </a:cubicBezTo>
                <a:cubicBezTo>
                  <a:pt x="211" y="160"/>
                  <a:pt x="212" y="156"/>
                  <a:pt x="213" y="151"/>
                </a:cubicBezTo>
                <a:cubicBezTo>
                  <a:pt x="214" y="150"/>
                  <a:pt x="214" y="150"/>
                  <a:pt x="214" y="149"/>
                </a:cubicBezTo>
                <a:cubicBezTo>
                  <a:pt x="214" y="149"/>
                  <a:pt x="214" y="149"/>
                  <a:pt x="214" y="149"/>
                </a:cubicBezTo>
                <a:cubicBezTo>
                  <a:pt x="214" y="149"/>
                  <a:pt x="214" y="149"/>
                  <a:pt x="214" y="149"/>
                </a:cubicBezTo>
                <a:cubicBezTo>
                  <a:pt x="215" y="149"/>
                  <a:pt x="215" y="149"/>
                  <a:pt x="215" y="149"/>
                </a:cubicBezTo>
                <a:cubicBezTo>
                  <a:pt x="215" y="149"/>
                  <a:pt x="215" y="148"/>
                  <a:pt x="215" y="148"/>
                </a:cubicBezTo>
                <a:cubicBezTo>
                  <a:pt x="215" y="147"/>
                  <a:pt x="215" y="147"/>
                  <a:pt x="215" y="147"/>
                </a:cubicBezTo>
                <a:cubicBezTo>
                  <a:pt x="215" y="146"/>
                  <a:pt x="216" y="145"/>
                  <a:pt x="217" y="144"/>
                </a:cubicBezTo>
                <a:cubicBezTo>
                  <a:pt x="217" y="144"/>
                  <a:pt x="217" y="144"/>
                  <a:pt x="217" y="144"/>
                </a:cubicBezTo>
                <a:cubicBezTo>
                  <a:pt x="217" y="144"/>
                  <a:pt x="218" y="144"/>
                  <a:pt x="218" y="144"/>
                </a:cubicBezTo>
                <a:cubicBezTo>
                  <a:pt x="218" y="143"/>
                  <a:pt x="218" y="143"/>
                  <a:pt x="219" y="143"/>
                </a:cubicBezTo>
                <a:cubicBezTo>
                  <a:pt x="219" y="143"/>
                  <a:pt x="219" y="143"/>
                  <a:pt x="219" y="143"/>
                </a:cubicBezTo>
                <a:cubicBezTo>
                  <a:pt x="220" y="143"/>
                  <a:pt x="220" y="143"/>
                  <a:pt x="221" y="142"/>
                </a:cubicBezTo>
                <a:cubicBezTo>
                  <a:pt x="221" y="142"/>
                  <a:pt x="221" y="142"/>
                  <a:pt x="221" y="142"/>
                </a:cubicBezTo>
                <a:cubicBezTo>
                  <a:pt x="221" y="142"/>
                  <a:pt x="222" y="142"/>
                  <a:pt x="222" y="142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142"/>
                  <a:pt x="223" y="142"/>
                  <a:pt x="223" y="142"/>
                </a:cubicBezTo>
                <a:cubicBezTo>
                  <a:pt x="223" y="141"/>
                  <a:pt x="224" y="141"/>
                  <a:pt x="224" y="140"/>
                </a:cubicBezTo>
                <a:cubicBezTo>
                  <a:pt x="224" y="140"/>
                  <a:pt x="224" y="140"/>
                  <a:pt x="225" y="139"/>
                </a:cubicBezTo>
                <a:cubicBezTo>
                  <a:pt x="225" y="139"/>
                  <a:pt x="225" y="138"/>
                  <a:pt x="225" y="138"/>
                </a:cubicBezTo>
                <a:cubicBezTo>
                  <a:pt x="225" y="138"/>
                  <a:pt x="226" y="138"/>
                  <a:pt x="226" y="138"/>
                </a:cubicBezTo>
                <a:cubicBezTo>
                  <a:pt x="226" y="138"/>
                  <a:pt x="226" y="137"/>
                  <a:pt x="226" y="137"/>
                </a:cubicBezTo>
                <a:cubicBezTo>
                  <a:pt x="226" y="136"/>
                  <a:pt x="226" y="136"/>
                  <a:pt x="226" y="136"/>
                </a:cubicBezTo>
                <a:cubicBezTo>
                  <a:pt x="226" y="134"/>
                  <a:pt x="226" y="132"/>
                  <a:pt x="226" y="130"/>
                </a:cubicBezTo>
                <a:cubicBezTo>
                  <a:pt x="226" y="130"/>
                  <a:pt x="226" y="129"/>
                  <a:pt x="226" y="129"/>
                </a:cubicBezTo>
                <a:cubicBezTo>
                  <a:pt x="226" y="129"/>
                  <a:pt x="226" y="129"/>
                  <a:pt x="226" y="129"/>
                </a:cubicBezTo>
                <a:cubicBezTo>
                  <a:pt x="226" y="129"/>
                  <a:pt x="226" y="129"/>
                  <a:pt x="227" y="128"/>
                </a:cubicBezTo>
                <a:cubicBezTo>
                  <a:pt x="227" y="126"/>
                  <a:pt x="229" y="125"/>
                  <a:pt x="229" y="124"/>
                </a:cubicBezTo>
                <a:cubicBezTo>
                  <a:pt x="230" y="124"/>
                  <a:pt x="230" y="124"/>
                  <a:pt x="230" y="123"/>
                </a:cubicBezTo>
                <a:cubicBezTo>
                  <a:pt x="230" y="123"/>
                  <a:pt x="230" y="123"/>
                  <a:pt x="230" y="123"/>
                </a:cubicBezTo>
                <a:cubicBezTo>
                  <a:pt x="230" y="122"/>
                  <a:pt x="230" y="122"/>
                  <a:pt x="230" y="122"/>
                </a:cubicBezTo>
                <a:cubicBezTo>
                  <a:pt x="231" y="121"/>
                  <a:pt x="231" y="120"/>
                  <a:pt x="231" y="119"/>
                </a:cubicBezTo>
                <a:cubicBezTo>
                  <a:pt x="232" y="116"/>
                  <a:pt x="232" y="114"/>
                  <a:pt x="233" y="111"/>
                </a:cubicBezTo>
                <a:cubicBezTo>
                  <a:pt x="233" y="110"/>
                  <a:pt x="233" y="109"/>
                  <a:pt x="233" y="108"/>
                </a:cubicBezTo>
                <a:cubicBezTo>
                  <a:pt x="234" y="106"/>
                  <a:pt x="235" y="103"/>
                  <a:pt x="237" y="101"/>
                </a:cubicBezTo>
                <a:cubicBezTo>
                  <a:pt x="237" y="101"/>
                  <a:pt x="238" y="101"/>
                  <a:pt x="238" y="101"/>
                </a:cubicBezTo>
                <a:cubicBezTo>
                  <a:pt x="238" y="101"/>
                  <a:pt x="238" y="101"/>
                  <a:pt x="238" y="100"/>
                </a:cubicBezTo>
                <a:cubicBezTo>
                  <a:pt x="239" y="100"/>
                  <a:pt x="239" y="100"/>
                  <a:pt x="239" y="100"/>
                </a:cubicBezTo>
                <a:cubicBezTo>
                  <a:pt x="240" y="99"/>
                  <a:pt x="240" y="99"/>
                  <a:pt x="240" y="99"/>
                </a:cubicBezTo>
                <a:cubicBezTo>
                  <a:pt x="240" y="99"/>
                  <a:pt x="240" y="99"/>
                  <a:pt x="240" y="99"/>
                </a:cubicBezTo>
                <a:cubicBezTo>
                  <a:pt x="241" y="99"/>
                  <a:pt x="241" y="99"/>
                  <a:pt x="241" y="99"/>
                </a:cubicBezTo>
                <a:cubicBezTo>
                  <a:pt x="241" y="99"/>
                  <a:pt x="241" y="99"/>
                  <a:pt x="242" y="98"/>
                </a:cubicBezTo>
                <a:cubicBezTo>
                  <a:pt x="242" y="98"/>
                  <a:pt x="242" y="98"/>
                  <a:pt x="242" y="98"/>
                </a:cubicBezTo>
                <a:cubicBezTo>
                  <a:pt x="242" y="98"/>
                  <a:pt x="243" y="98"/>
                  <a:pt x="243" y="98"/>
                </a:cubicBezTo>
                <a:cubicBezTo>
                  <a:pt x="244" y="98"/>
                  <a:pt x="245" y="98"/>
                  <a:pt x="246" y="97"/>
                </a:cubicBezTo>
                <a:cubicBezTo>
                  <a:pt x="246" y="97"/>
                  <a:pt x="247" y="97"/>
                  <a:pt x="247" y="97"/>
                </a:cubicBezTo>
                <a:cubicBezTo>
                  <a:pt x="247" y="97"/>
                  <a:pt x="248" y="97"/>
                  <a:pt x="248" y="97"/>
                </a:cubicBezTo>
                <a:cubicBezTo>
                  <a:pt x="248" y="97"/>
                  <a:pt x="249" y="97"/>
                  <a:pt x="249" y="97"/>
                </a:cubicBezTo>
                <a:cubicBezTo>
                  <a:pt x="251" y="98"/>
                  <a:pt x="252" y="100"/>
                  <a:pt x="254" y="99"/>
                </a:cubicBezTo>
                <a:cubicBezTo>
                  <a:pt x="254" y="100"/>
                  <a:pt x="254" y="100"/>
                  <a:pt x="254" y="100"/>
                </a:cubicBezTo>
                <a:cubicBezTo>
                  <a:pt x="254" y="100"/>
                  <a:pt x="254" y="100"/>
                  <a:pt x="254" y="100"/>
                </a:cubicBezTo>
                <a:cubicBezTo>
                  <a:pt x="255" y="100"/>
                  <a:pt x="255" y="100"/>
                  <a:pt x="256" y="99"/>
                </a:cubicBezTo>
                <a:cubicBezTo>
                  <a:pt x="256" y="99"/>
                  <a:pt x="256" y="99"/>
                  <a:pt x="256" y="99"/>
                </a:cubicBezTo>
                <a:cubicBezTo>
                  <a:pt x="256" y="99"/>
                  <a:pt x="256" y="99"/>
                  <a:pt x="256" y="99"/>
                </a:cubicBezTo>
                <a:cubicBezTo>
                  <a:pt x="256" y="99"/>
                  <a:pt x="256" y="99"/>
                  <a:pt x="256" y="99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57" y="99"/>
                  <a:pt x="258" y="98"/>
                  <a:pt x="258" y="98"/>
                </a:cubicBezTo>
                <a:cubicBezTo>
                  <a:pt x="258" y="98"/>
                  <a:pt x="258" y="98"/>
                  <a:pt x="259" y="98"/>
                </a:cubicBezTo>
                <a:cubicBezTo>
                  <a:pt x="259" y="98"/>
                  <a:pt x="259" y="98"/>
                  <a:pt x="259" y="98"/>
                </a:cubicBezTo>
                <a:cubicBezTo>
                  <a:pt x="259" y="97"/>
                  <a:pt x="259" y="97"/>
                  <a:pt x="259" y="97"/>
                </a:cubicBezTo>
                <a:cubicBezTo>
                  <a:pt x="260" y="96"/>
                  <a:pt x="261" y="94"/>
                  <a:pt x="262" y="93"/>
                </a:cubicBezTo>
                <a:cubicBezTo>
                  <a:pt x="262" y="92"/>
                  <a:pt x="263" y="92"/>
                  <a:pt x="263" y="91"/>
                </a:cubicBezTo>
                <a:cubicBezTo>
                  <a:pt x="264" y="90"/>
                  <a:pt x="265" y="89"/>
                  <a:pt x="266" y="88"/>
                </a:cubicBezTo>
                <a:cubicBezTo>
                  <a:pt x="266" y="87"/>
                  <a:pt x="266" y="87"/>
                  <a:pt x="266" y="87"/>
                </a:cubicBezTo>
                <a:cubicBezTo>
                  <a:pt x="267" y="86"/>
                  <a:pt x="267" y="86"/>
                  <a:pt x="267" y="85"/>
                </a:cubicBezTo>
                <a:cubicBezTo>
                  <a:pt x="269" y="83"/>
                  <a:pt x="270" y="81"/>
                  <a:pt x="271" y="78"/>
                </a:cubicBezTo>
                <a:cubicBezTo>
                  <a:pt x="272" y="77"/>
                  <a:pt x="272" y="76"/>
                  <a:pt x="273" y="75"/>
                </a:cubicBezTo>
                <a:cubicBezTo>
                  <a:pt x="273" y="74"/>
                  <a:pt x="273" y="74"/>
                  <a:pt x="273" y="73"/>
                </a:cubicBezTo>
                <a:cubicBezTo>
                  <a:pt x="273" y="73"/>
                  <a:pt x="273" y="73"/>
                  <a:pt x="273" y="73"/>
                </a:cubicBezTo>
                <a:cubicBezTo>
                  <a:pt x="273" y="72"/>
                  <a:pt x="274" y="72"/>
                  <a:pt x="274" y="71"/>
                </a:cubicBezTo>
                <a:cubicBezTo>
                  <a:pt x="274" y="71"/>
                  <a:pt x="274" y="70"/>
                  <a:pt x="275" y="70"/>
                </a:cubicBezTo>
                <a:cubicBezTo>
                  <a:pt x="275" y="69"/>
                  <a:pt x="275" y="68"/>
                  <a:pt x="275" y="68"/>
                </a:cubicBezTo>
                <a:cubicBezTo>
                  <a:pt x="275" y="68"/>
                  <a:pt x="275" y="68"/>
                  <a:pt x="275" y="68"/>
                </a:cubicBezTo>
                <a:cubicBezTo>
                  <a:pt x="276" y="67"/>
                  <a:pt x="276" y="67"/>
                  <a:pt x="276" y="66"/>
                </a:cubicBezTo>
                <a:cubicBezTo>
                  <a:pt x="276" y="66"/>
                  <a:pt x="277" y="65"/>
                  <a:pt x="277" y="65"/>
                </a:cubicBezTo>
                <a:cubicBezTo>
                  <a:pt x="277" y="65"/>
                  <a:pt x="277" y="65"/>
                  <a:pt x="277" y="65"/>
                </a:cubicBezTo>
                <a:cubicBezTo>
                  <a:pt x="278" y="64"/>
                  <a:pt x="278" y="64"/>
                  <a:pt x="278" y="64"/>
                </a:cubicBezTo>
                <a:cubicBezTo>
                  <a:pt x="278" y="64"/>
                  <a:pt x="278" y="64"/>
                  <a:pt x="279" y="64"/>
                </a:cubicBezTo>
                <a:cubicBezTo>
                  <a:pt x="279" y="64"/>
                  <a:pt x="279" y="64"/>
                  <a:pt x="279" y="64"/>
                </a:cubicBezTo>
                <a:cubicBezTo>
                  <a:pt x="279" y="64"/>
                  <a:pt x="279" y="63"/>
                  <a:pt x="279" y="63"/>
                </a:cubicBezTo>
                <a:cubicBezTo>
                  <a:pt x="280" y="63"/>
                  <a:pt x="280" y="63"/>
                  <a:pt x="280" y="63"/>
                </a:cubicBezTo>
                <a:cubicBezTo>
                  <a:pt x="280" y="63"/>
                  <a:pt x="281" y="63"/>
                  <a:pt x="281" y="63"/>
                </a:cubicBezTo>
                <a:cubicBezTo>
                  <a:pt x="281" y="63"/>
                  <a:pt x="281" y="63"/>
                  <a:pt x="282" y="63"/>
                </a:cubicBezTo>
                <a:cubicBezTo>
                  <a:pt x="282" y="63"/>
                  <a:pt x="283" y="62"/>
                  <a:pt x="284" y="62"/>
                </a:cubicBezTo>
                <a:cubicBezTo>
                  <a:pt x="284" y="62"/>
                  <a:pt x="284" y="61"/>
                  <a:pt x="284" y="61"/>
                </a:cubicBezTo>
                <a:cubicBezTo>
                  <a:pt x="285" y="60"/>
                  <a:pt x="285" y="60"/>
                  <a:pt x="285" y="59"/>
                </a:cubicBezTo>
                <a:cubicBezTo>
                  <a:pt x="285" y="59"/>
                  <a:pt x="285" y="59"/>
                  <a:pt x="285" y="58"/>
                </a:cubicBezTo>
                <a:cubicBezTo>
                  <a:pt x="285" y="58"/>
                  <a:pt x="285" y="58"/>
                  <a:pt x="285" y="58"/>
                </a:cubicBezTo>
                <a:cubicBezTo>
                  <a:pt x="285" y="57"/>
                  <a:pt x="285" y="57"/>
                  <a:pt x="285" y="57"/>
                </a:cubicBezTo>
                <a:cubicBezTo>
                  <a:pt x="286" y="56"/>
                  <a:pt x="286" y="55"/>
                  <a:pt x="286" y="54"/>
                </a:cubicBezTo>
                <a:cubicBezTo>
                  <a:pt x="286" y="51"/>
                  <a:pt x="287" y="49"/>
                  <a:pt x="288" y="47"/>
                </a:cubicBezTo>
                <a:cubicBezTo>
                  <a:pt x="289" y="45"/>
                  <a:pt x="291" y="43"/>
                  <a:pt x="293" y="41"/>
                </a:cubicBezTo>
                <a:cubicBezTo>
                  <a:pt x="293" y="41"/>
                  <a:pt x="293" y="40"/>
                  <a:pt x="293" y="40"/>
                </a:cubicBezTo>
                <a:cubicBezTo>
                  <a:pt x="294" y="40"/>
                  <a:pt x="294" y="40"/>
                  <a:pt x="294" y="39"/>
                </a:cubicBezTo>
                <a:cubicBezTo>
                  <a:pt x="294" y="39"/>
                  <a:pt x="294" y="39"/>
                  <a:pt x="294" y="39"/>
                </a:cubicBezTo>
                <a:cubicBezTo>
                  <a:pt x="294" y="39"/>
                  <a:pt x="294" y="38"/>
                  <a:pt x="294" y="38"/>
                </a:cubicBezTo>
                <a:cubicBezTo>
                  <a:pt x="294" y="37"/>
                  <a:pt x="295" y="37"/>
                  <a:pt x="295" y="36"/>
                </a:cubicBezTo>
                <a:cubicBezTo>
                  <a:pt x="295" y="36"/>
                  <a:pt x="295" y="36"/>
                  <a:pt x="295" y="35"/>
                </a:cubicBezTo>
                <a:cubicBezTo>
                  <a:pt x="295" y="35"/>
                  <a:pt x="295" y="35"/>
                  <a:pt x="295" y="34"/>
                </a:cubicBezTo>
                <a:cubicBezTo>
                  <a:pt x="296" y="34"/>
                  <a:pt x="296" y="33"/>
                  <a:pt x="296" y="33"/>
                </a:cubicBezTo>
                <a:cubicBezTo>
                  <a:pt x="296" y="33"/>
                  <a:pt x="296" y="33"/>
                  <a:pt x="296" y="33"/>
                </a:cubicBezTo>
                <a:cubicBezTo>
                  <a:pt x="296" y="32"/>
                  <a:pt x="297" y="32"/>
                  <a:pt x="297" y="31"/>
                </a:cubicBezTo>
                <a:cubicBezTo>
                  <a:pt x="297" y="31"/>
                  <a:pt x="297" y="31"/>
                  <a:pt x="297" y="31"/>
                </a:cubicBezTo>
                <a:cubicBezTo>
                  <a:pt x="297" y="29"/>
                  <a:pt x="298" y="28"/>
                  <a:pt x="298" y="26"/>
                </a:cubicBezTo>
                <a:cubicBezTo>
                  <a:pt x="298" y="25"/>
                  <a:pt x="298" y="25"/>
                  <a:pt x="298" y="24"/>
                </a:cubicBezTo>
                <a:cubicBezTo>
                  <a:pt x="298" y="23"/>
                  <a:pt x="298" y="23"/>
                  <a:pt x="298" y="22"/>
                </a:cubicBezTo>
                <a:cubicBezTo>
                  <a:pt x="299" y="21"/>
                  <a:pt x="299" y="19"/>
                  <a:pt x="299" y="18"/>
                </a:cubicBezTo>
                <a:cubicBezTo>
                  <a:pt x="299" y="18"/>
                  <a:pt x="299" y="18"/>
                  <a:pt x="299" y="18"/>
                </a:cubicBezTo>
                <a:cubicBezTo>
                  <a:pt x="299" y="17"/>
                  <a:pt x="299" y="17"/>
                  <a:pt x="299" y="17"/>
                </a:cubicBezTo>
                <a:cubicBezTo>
                  <a:pt x="299" y="17"/>
                  <a:pt x="299" y="17"/>
                  <a:pt x="299" y="17"/>
                </a:cubicBezTo>
                <a:cubicBezTo>
                  <a:pt x="299" y="12"/>
                  <a:pt x="299" y="6"/>
                  <a:pt x="303" y="3"/>
                </a:cubicBezTo>
                <a:cubicBezTo>
                  <a:pt x="304" y="2"/>
                  <a:pt x="305" y="1"/>
                  <a:pt x="306" y="1"/>
                </a:cubicBezTo>
                <a:cubicBezTo>
                  <a:pt x="308" y="1"/>
                  <a:pt x="310" y="0"/>
                  <a:pt x="313" y="0"/>
                </a:cubicBezTo>
                <a:cubicBezTo>
                  <a:pt x="315" y="0"/>
                  <a:pt x="317" y="1"/>
                  <a:pt x="319" y="1"/>
                </a:cubicBezTo>
                <a:cubicBezTo>
                  <a:pt x="321" y="2"/>
                  <a:pt x="323" y="4"/>
                  <a:pt x="324" y="5"/>
                </a:cubicBezTo>
                <a:cubicBezTo>
                  <a:pt x="325" y="5"/>
                  <a:pt x="325" y="5"/>
                  <a:pt x="325" y="5"/>
                </a:cubicBezTo>
                <a:cubicBezTo>
                  <a:pt x="325" y="5"/>
                  <a:pt x="325" y="5"/>
                  <a:pt x="325" y="5"/>
                </a:cubicBezTo>
                <a:cubicBezTo>
                  <a:pt x="325" y="5"/>
                  <a:pt x="325" y="5"/>
                  <a:pt x="325" y="5"/>
                </a:cubicBezTo>
                <a:cubicBezTo>
                  <a:pt x="327" y="6"/>
                  <a:pt x="330" y="7"/>
                  <a:pt x="331" y="7"/>
                </a:cubicBezTo>
                <a:cubicBezTo>
                  <a:pt x="331" y="7"/>
                  <a:pt x="331" y="7"/>
                  <a:pt x="331" y="7"/>
                </a:cubicBezTo>
                <a:cubicBezTo>
                  <a:pt x="332" y="7"/>
                  <a:pt x="333" y="7"/>
                  <a:pt x="333" y="8"/>
                </a:cubicBezTo>
                <a:cubicBezTo>
                  <a:pt x="334" y="8"/>
                  <a:pt x="335" y="9"/>
                  <a:pt x="336" y="9"/>
                </a:cubicBezTo>
                <a:cubicBezTo>
                  <a:pt x="336" y="10"/>
                  <a:pt x="336" y="10"/>
                  <a:pt x="336" y="10"/>
                </a:cubicBezTo>
                <a:cubicBezTo>
                  <a:pt x="337" y="10"/>
                  <a:pt x="337" y="11"/>
                  <a:pt x="337" y="11"/>
                </a:cubicBezTo>
                <a:cubicBezTo>
                  <a:pt x="338" y="11"/>
                  <a:pt x="338" y="12"/>
                  <a:pt x="338" y="12"/>
                </a:cubicBezTo>
                <a:cubicBezTo>
                  <a:pt x="338" y="12"/>
                  <a:pt x="338" y="12"/>
                  <a:pt x="338" y="12"/>
                </a:cubicBezTo>
                <a:cubicBezTo>
                  <a:pt x="339" y="13"/>
                  <a:pt x="339" y="14"/>
                  <a:pt x="339" y="15"/>
                </a:cubicBezTo>
                <a:cubicBezTo>
                  <a:pt x="339" y="15"/>
                  <a:pt x="340" y="15"/>
                  <a:pt x="340" y="15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41" y="15"/>
                  <a:pt x="341" y="15"/>
                </a:cubicBezTo>
                <a:cubicBezTo>
                  <a:pt x="341" y="15"/>
                  <a:pt x="341" y="15"/>
                  <a:pt x="342" y="15"/>
                </a:cubicBezTo>
                <a:cubicBezTo>
                  <a:pt x="342" y="15"/>
                  <a:pt x="342" y="15"/>
                  <a:pt x="342" y="15"/>
                </a:cubicBezTo>
                <a:cubicBezTo>
                  <a:pt x="344" y="15"/>
                  <a:pt x="346" y="14"/>
                  <a:pt x="348" y="15"/>
                </a:cubicBezTo>
                <a:cubicBezTo>
                  <a:pt x="349" y="15"/>
                  <a:pt x="349" y="15"/>
                  <a:pt x="350" y="15"/>
                </a:cubicBezTo>
                <a:cubicBezTo>
                  <a:pt x="350" y="15"/>
                  <a:pt x="350" y="15"/>
                  <a:pt x="350" y="15"/>
                </a:cubicBezTo>
                <a:cubicBezTo>
                  <a:pt x="350" y="15"/>
                  <a:pt x="351" y="16"/>
                  <a:pt x="351" y="16"/>
                </a:cubicBezTo>
                <a:cubicBezTo>
                  <a:pt x="351" y="16"/>
                  <a:pt x="351" y="16"/>
                  <a:pt x="351" y="16"/>
                </a:cubicBezTo>
                <a:cubicBezTo>
                  <a:pt x="351" y="16"/>
                  <a:pt x="351" y="16"/>
                  <a:pt x="351" y="16"/>
                </a:cubicBezTo>
                <a:cubicBezTo>
                  <a:pt x="352" y="17"/>
                  <a:pt x="352" y="17"/>
                  <a:pt x="352" y="17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8"/>
                  <a:pt x="353" y="18"/>
                  <a:pt x="353" y="18"/>
                </a:cubicBezTo>
                <a:cubicBezTo>
                  <a:pt x="353" y="18"/>
                  <a:pt x="353" y="18"/>
                  <a:pt x="353" y="18"/>
                </a:cubicBezTo>
                <a:cubicBezTo>
                  <a:pt x="353" y="19"/>
                  <a:pt x="353" y="19"/>
                  <a:pt x="353" y="19"/>
                </a:cubicBezTo>
                <a:cubicBezTo>
                  <a:pt x="353" y="19"/>
                  <a:pt x="353" y="20"/>
                  <a:pt x="353" y="20"/>
                </a:cubicBezTo>
                <a:cubicBezTo>
                  <a:pt x="353" y="20"/>
                  <a:pt x="354" y="21"/>
                  <a:pt x="354" y="21"/>
                </a:cubicBezTo>
                <a:cubicBezTo>
                  <a:pt x="354" y="21"/>
                  <a:pt x="354" y="21"/>
                  <a:pt x="354" y="21"/>
                </a:cubicBezTo>
                <a:cubicBezTo>
                  <a:pt x="354" y="22"/>
                  <a:pt x="354" y="22"/>
                  <a:pt x="354" y="23"/>
                </a:cubicBezTo>
                <a:cubicBezTo>
                  <a:pt x="354" y="23"/>
                  <a:pt x="354" y="23"/>
                  <a:pt x="354" y="23"/>
                </a:cubicBezTo>
                <a:cubicBezTo>
                  <a:pt x="354" y="24"/>
                  <a:pt x="354" y="24"/>
                  <a:pt x="354" y="25"/>
                </a:cubicBezTo>
                <a:cubicBezTo>
                  <a:pt x="355" y="26"/>
                  <a:pt x="355" y="26"/>
                  <a:pt x="355" y="27"/>
                </a:cubicBezTo>
                <a:cubicBezTo>
                  <a:pt x="355" y="27"/>
                  <a:pt x="355" y="27"/>
                  <a:pt x="355" y="27"/>
                </a:cubicBezTo>
                <a:cubicBezTo>
                  <a:pt x="355" y="27"/>
                  <a:pt x="356" y="27"/>
                  <a:pt x="356" y="27"/>
                </a:cubicBezTo>
                <a:cubicBezTo>
                  <a:pt x="356" y="27"/>
                  <a:pt x="356" y="27"/>
                  <a:pt x="356" y="27"/>
                </a:cubicBezTo>
                <a:cubicBezTo>
                  <a:pt x="356" y="28"/>
                  <a:pt x="356" y="28"/>
                  <a:pt x="357" y="28"/>
                </a:cubicBezTo>
                <a:cubicBezTo>
                  <a:pt x="357" y="28"/>
                  <a:pt x="357" y="28"/>
                  <a:pt x="357" y="29"/>
                </a:cubicBezTo>
                <a:cubicBezTo>
                  <a:pt x="357" y="29"/>
                  <a:pt x="358" y="29"/>
                  <a:pt x="358" y="30"/>
                </a:cubicBezTo>
                <a:cubicBezTo>
                  <a:pt x="358" y="30"/>
                  <a:pt x="358" y="30"/>
                  <a:pt x="358" y="30"/>
                </a:cubicBezTo>
                <a:cubicBezTo>
                  <a:pt x="358" y="30"/>
                  <a:pt x="358" y="30"/>
                  <a:pt x="359" y="30"/>
                </a:cubicBezTo>
                <a:cubicBezTo>
                  <a:pt x="359" y="30"/>
                  <a:pt x="359" y="30"/>
                  <a:pt x="359" y="30"/>
                </a:cubicBezTo>
                <a:cubicBezTo>
                  <a:pt x="359" y="30"/>
                  <a:pt x="359" y="30"/>
                  <a:pt x="359" y="30"/>
                </a:cubicBezTo>
                <a:cubicBezTo>
                  <a:pt x="359" y="30"/>
                  <a:pt x="359" y="30"/>
                  <a:pt x="359" y="30"/>
                </a:cubicBezTo>
                <a:cubicBezTo>
                  <a:pt x="360" y="31"/>
                  <a:pt x="362" y="30"/>
                  <a:pt x="362" y="30"/>
                </a:cubicBezTo>
                <a:cubicBezTo>
                  <a:pt x="366" y="31"/>
                  <a:pt x="370" y="36"/>
                  <a:pt x="373" y="38"/>
                </a:cubicBezTo>
                <a:cubicBezTo>
                  <a:pt x="375" y="39"/>
                  <a:pt x="377" y="39"/>
                  <a:pt x="379" y="40"/>
                </a:cubicBezTo>
                <a:cubicBezTo>
                  <a:pt x="379" y="40"/>
                  <a:pt x="380" y="41"/>
                  <a:pt x="380" y="41"/>
                </a:cubicBezTo>
                <a:cubicBezTo>
                  <a:pt x="381" y="41"/>
                  <a:pt x="381" y="42"/>
                  <a:pt x="382" y="43"/>
                </a:cubicBezTo>
                <a:cubicBezTo>
                  <a:pt x="382" y="43"/>
                  <a:pt x="382" y="43"/>
                  <a:pt x="382" y="43"/>
                </a:cubicBezTo>
                <a:cubicBezTo>
                  <a:pt x="382" y="43"/>
                  <a:pt x="383" y="43"/>
                  <a:pt x="383" y="43"/>
                </a:cubicBezTo>
                <a:cubicBezTo>
                  <a:pt x="383" y="43"/>
                  <a:pt x="383" y="43"/>
                  <a:pt x="383" y="43"/>
                </a:cubicBezTo>
                <a:cubicBezTo>
                  <a:pt x="383" y="44"/>
                  <a:pt x="384" y="44"/>
                  <a:pt x="384" y="45"/>
                </a:cubicBezTo>
                <a:cubicBezTo>
                  <a:pt x="384" y="46"/>
                  <a:pt x="384" y="46"/>
                  <a:pt x="385" y="46"/>
                </a:cubicBezTo>
                <a:cubicBezTo>
                  <a:pt x="385" y="48"/>
                  <a:pt x="384" y="48"/>
                  <a:pt x="383" y="50"/>
                </a:cubicBezTo>
                <a:cubicBezTo>
                  <a:pt x="383" y="50"/>
                  <a:pt x="383" y="51"/>
                  <a:pt x="383" y="51"/>
                </a:cubicBezTo>
                <a:cubicBezTo>
                  <a:pt x="383" y="51"/>
                  <a:pt x="383" y="51"/>
                  <a:pt x="383" y="51"/>
                </a:cubicBezTo>
                <a:cubicBezTo>
                  <a:pt x="383" y="52"/>
                  <a:pt x="383" y="52"/>
                  <a:pt x="383" y="52"/>
                </a:cubicBezTo>
                <a:cubicBezTo>
                  <a:pt x="383" y="52"/>
                  <a:pt x="383" y="52"/>
                  <a:pt x="383" y="52"/>
                </a:cubicBezTo>
                <a:cubicBezTo>
                  <a:pt x="383" y="53"/>
                  <a:pt x="383" y="53"/>
                  <a:pt x="383" y="54"/>
                </a:cubicBezTo>
                <a:cubicBezTo>
                  <a:pt x="383" y="54"/>
                  <a:pt x="383" y="54"/>
                  <a:pt x="383" y="54"/>
                </a:cubicBezTo>
                <a:cubicBezTo>
                  <a:pt x="383" y="54"/>
                  <a:pt x="383" y="54"/>
                  <a:pt x="383" y="55"/>
                </a:cubicBezTo>
                <a:cubicBezTo>
                  <a:pt x="383" y="55"/>
                  <a:pt x="383" y="56"/>
                  <a:pt x="383" y="56"/>
                </a:cubicBezTo>
                <a:cubicBezTo>
                  <a:pt x="384" y="62"/>
                  <a:pt x="384" y="62"/>
                  <a:pt x="384" y="62"/>
                </a:cubicBezTo>
                <a:cubicBezTo>
                  <a:pt x="384" y="62"/>
                  <a:pt x="384" y="63"/>
                  <a:pt x="384" y="63"/>
                </a:cubicBezTo>
                <a:cubicBezTo>
                  <a:pt x="384" y="64"/>
                  <a:pt x="384" y="65"/>
                  <a:pt x="383" y="65"/>
                </a:cubicBezTo>
                <a:cubicBezTo>
                  <a:pt x="383" y="66"/>
                  <a:pt x="382" y="66"/>
                  <a:pt x="382" y="66"/>
                </a:cubicBezTo>
                <a:cubicBezTo>
                  <a:pt x="382" y="66"/>
                  <a:pt x="382" y="67"/>
                  <a:pt x="381" y="67"/>
                </a:cubicBezTo>
                <a:cubicBezTo>
                  <a:pt x="380" y="68"/>
                  <a:pt x="377" y="72"/>
                  <a:pt x="376" y="75"/>
                </a:cubicBezTo>
                <a:cubicBezTo>
                  <a:pt x="376" y="76"/>
                  <a:pt x="376" y="76"/>
                  <a:pt x="376" y="76"/>
                </a:cubicBezTo>
                <a:cubicBezTo>
                  <a:pt x="376" y="77"/>
                  <a:pt x="376" y="77"/>
                  <a:pt x="377" y="78"/>
                </a:cubicBezTo>
                <a:cubicBezTo>
                  <a:pt x="377" y="78"/>
                  <a:pt x="377" y="78"/>
                  <a:pt x="377" y="78"/>
                </a:cubicBezTo>
                <a:cubicBezTo>
                  <a:pt x="377" y="78"/>
                  <a:pt x="377" y="78"/>
                  <a:pt x="377" y="78"/>
                </a:cubicBezTo>
                <a:cubicBezTo>
                  <a:pt x="377" y="78"/>
                  <a:pt x="377" y="78"/>
                  <a:pt x="377" y="79"/>
                </a:cubicBezTo>
                <a:cubicBezTo>
                  <a:pt x="378" y="80"/>
                  <a:pt x="380" y="80"/>
                  <a:pt x="381" y="80"/>
                </a:cubicBezTo>
                <a:cubicBezTo>
                  <a:pt x="383" y="80"/>
                  <a:pt x="384" y="80"/>
                  <a:pt x="385" y="80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7" y="86"/>
                  <a:pt x="395" y="91"/>
                  <a:pt x="401" y="91"/>
                </a:cubicBezTo>
                <a:cubicBezTo>
                  <a:pt x="408" y="93"/>
                  <a:pt x="414" y="90"/>
                  <a:pt x="423" y="93"/>
                </a:cubicBezTo>
                <a:cubicBezTo>
                  <a:pt x="429" y="95"/>
                  <a:pt x="437" y="97"/>
                  <a:pt x="443" y="101"/>
                </a:cubicBezTo>
                <a:cubicBezTo>
                  <a:pt x="452" y="108"/>
                  <a:pt x="443" y="113"/>
                  <a:pt x="441" y="120"/>
                </a:cubicBezTo>
                <a:cubicBezTo>
                  <a:pt x="432" y="119"/>
                  <a:pt x="437" y="133"/>
                  <a:pt x="441" y="135"/>
                </a:cubicBezTo>
                <a:cubicBezTo>
                  <a:pt x="446" y="137"/>
                  <a:pt x="456" y="132"/>
                  <a:pt x="454" y="143"/>
                </a:cubicBezTo>
                <a:cubicBezTo>
                  <a:pt x="452" y="154"/>
                  <a:pt x="447" y="138"/>
                  <a:pt x="441" y="144"/>
                </a:cubicBezTo>
                <a:cubicBezTo>
                  <a:pt x="435" y="151"/>
                  <a:pt x="445" y="156"/>
                  <a:pt x="449" y="159"/>
                </a:cubicBezTo>
                <a:cubicBezTo>
                  <a:pt x="453" y="164"/>
                  <a:pt x="460" y="170"/>
                  <a:pt x="459" y="177"/>
                </a:cubicBezTo>
                <a:cubicBezTo>
                  <a:pt x="463" y="176"/>
                  <a:pt x="466" y="180"/>
                  <a:pt x="469" y="180"/>
                </a:cubicBezTo>
                <a:cubicBezTo>
                  <a:pt x="471" y="180"/>
                  <a:pt x="472" y="178"/>
                  <a:pt x="475" y="178"/>
                </a:cubicBezTo>
                <a:cubicBezTo>
                  <a:pt x="480" y="178"/>
                  <a:pt x="484" y="183"/>
                  <a:pt x="486" y="188"/>
                </a:cubicBezTo>
                <a:cubicBezTo>
                  <a:pt x="486" y="190"/>
                  <a:pt x="485" y="193"/>
                  <a:pt x="487" y="195"/>
                </a:cubicBezTo>
                <a:cubicBezTo>
                  <a:pt x="488" y="197"/>
                  <a:pt x="491" y="197"/>
                  <a:pt x="492" y="199"/>
                </a:cubicBezTo>
                <a:cubicBezTo>
                  <a:pt x="495" y="203"/>
                  <a:pt x="495" y="207"/>
                  <a:pt x="495" y="212"/>
                </a:cubicBezTo>
                <a:close/>
              </a:path>
            </a:pathLst>
          </a:custGeom>
          <a:solidFill>
            <a:srgbClr val="D2C6DE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276"/>
          <p:cNvSpPr/>
          <p:nvPr/>
        </p:nvSpPr>
        <p:spPr>
          <a:xfrm>
            <a:off x="7922980" y="2814313"/>
            <a:ext cx="8165" cy="2969"/>
          </a:xfrm>
          <a:custGeom>
            <a:avLst/>
            <a:gdLst/>
            <a:ahLst/>
            <a:cxnLst/>
            <a:rect l="l" t="t" r="r" b="b"/>
            <a:pathLst>
              <a:path w="7" h="2" extrusionOk="0">
                <a:moveTo>
                  <a:pt x="4" y="1"/>
                </a:moveTo>
                <a:cubicBezTo>
                  <a:pt x="5" y="1"/>
                  <a:pt x="6" y="1"/>
                  <a:pt x="7" y="2"/>
                </a:cubicBezTo>
                <a:cubicBezTo>
                  <a:pt x="6" y="1"/>
                  <a:pt x="5" y="1"/>
                  <a:pt x="4" y="1"/>
                </a:cubicBezTo>
                <a:cubicBezTo>
                  <a:pt x="2" y="0"/>
                  <a:pt x="1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2" y="0"/>
                  <a:pt x="4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276"/>
          <p:cNvSpPr/>
          <p:nvPr/>
        </p:nvSpPr>
        <p:spPr>
          <a:xfrm>
            <a:off x="7933372" y="2820251"/>
            <a:ext cx="7423" cy="11135"/>
          </a:xfrm>
          <a:custGeom>
            <a:avLst/>
            <a:gdLst/>
            <a:ahLst/>
            <a:cxnLst/>
            <a:rect l="l" t="t" r="r" b="b"/>
            <a:pathLst>
              <a:path w="6" h="9" extrusionOk="0">
                <a:moveTo>
                  <a:pt x="5" y="8"/>
                </a:moveTo>
                <a:cubicBezTo>
                  <a:pt x="6" y="8"/>
                  <a:pt x="6" y="8"/>
                  <a:pt x="6" y="9"/>
                </a:cubicBezTo>
                <a:cubicBezTo>
                  <a:pt x="6" y="8"/>
                  <a:pt x="6" y="8"/>
                  <a:pt x="5" y="8"/>
                </a:cubicBezTo>
                <a:cubicBezTo>
                  <a:pt x="3" y="6"/>
                  <a:pt x="1" y="2"/>
                  <a:pt x="0" y="0"/>
                </a:cubicBezTo>
                <a:cubicBezTo>
                  <a:pt x="1" y="2"/>
                  <a:pt x="3" y="6"/>
                  <a:pt x="5" y="8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276"/>
          <p:cNvSpPr/>
          <p:nvPr/>
        </p:nvSpPr>
        <p:spPr>
          <a:xfrm>
            <a:off x="7940795" y="2831384"/>
            <a:ext cx="13361" cy="8165"/>
          </a:xfrm>
          <a:custGeom>
            <a:avLst/>
            <a:gdLst/>
            <a:ahLst/>
            <a:cxnLst/>
            <a:rect l="l" t="t" r="r" b="b"/>
            <a:pathLst>
              <a:path w="11" h="7" extrusionOk="0">
                <a:moveTo>
                  <a:pt x="8" y="6"/>
                </a:moveTo>
                <a:cubicBezTo>
                  <a:pt x="9" y="6"/>
                  <a:pt x="10" y="5"/>
                  <a:pt x="11" y="5"/>
                </a:cubicBezTo>
                <a:cubicBezTo>
                  <a:pt x="10" y="5"/>
                  <a:pt x="9" y="6"/>
                  <a:pt x="8" y="6"/>
                </a:cubicBezTo>
                <a:cubicBezTo>
                  <a:pt x="6" y="7"/>
                  <a:pt x="3" y="7"/>
                  <a:pt x="1" y="5"/>
                </a:cubicBezTo>
                <a:cubicBezTo>
                  <a:pt x="0" y="4"/>
                  <a:pt x="0" y="3"/>
                  <a:pt x="0" y="2"/>
                </a:cubicBez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4"/>
                  <a:pt x="1" y="5"/>
                </a:cubicBezTo>
                <a:cubicBezTo>
                  <a:pt x="3" y="7"/>
                  <a:pt x="6" y="7"/>
                  <a:pt x="8" y="6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276"/>
          <p:cNvSpPr/>
          <p:nvPr/>
        </p:nvSpPr>
        <p:spPr>
          <a:xfrm>
            <a:off x="7954898" y="2821735"/>
            <a:ext cx="46022" cy="14103"/>
          </a:xfrm>
          <a:custGeom>
            <a:avLst/>
            <a:gdLst/>
            <a:ahLst/>
            <a:cxnLst/>
            <a:rect l="l" t="t" r="r" b="b"/>
            <a:pathLst>
              <a:path w="38" h="12" extrusionOk="0">
                <a:moveTo>
                  <a:pt x="33" y="2"/>
                </a:moveTo>
                <a:cubicBezTo>
                  <a:pt x="35" y="2"/>
                  <a:pt x="37" y="1"/>
                  <a:pt x="38" y="0"/>
                </a:cubicBezTo>
                <a:cubicBezTo>
                  <a:pt x="37" y="1"/>
                  <a:pt x="35" y="2"/>
                  <a:pt x="33" y="3"/>
                </a:cubicBezTo>
                <a:cubicBezTo>
                  <a:pt x="30" y="4"/>
                  <a:pt x="28" y="7"/>
                  <a:pt x="25" y="8"/>
                </a:cubicBezTo>
                <a:cubicBezTo>
                  <a:pt x="23" y="9"/>
                  <a:pt x="21" y="9"/>
                  <a:pt x="18" y="9"/>
                </a:cubicBezTo>
                <a:cubicBezTo>
                  <a:pt x="16" y="9"/>
                  <a:pt x="13" y="10"/>
                  <a:pt x="11" y="10"/>
                </a:cubicBezTo>
                <a:cubicBezTo>
                  <a:pt x="8" y="11"/>
                  <a:pt x="6" y="11"/>
                  <a:pt x="3" y="11"/>
                </a:cubicBezTo>
                <a:cubicBezTo>
                  <a:pt x="2" y="11"/>
                  <a:pt x="1" y="12"/>
                  <a:pt x="0" y="12"/>
                </a:cubicBezTo>
                <a:cubicBezTo>
                  <a:pt x="1" y="12"/>
                  <a:pt x="2" y="11"/>
                  <a:pt x="3" y="11"/>
                </a:cubicBezTo>
                <a:cubicBezTo>
                  <a:pt x="6" y="10"/>
                  <a:pt x="8" y="10"/>
                  <a:pt x="11" y="10"/>
                </a:cubicBezTo>
                <a:cubicBezTo>
                  <a:pt x="13" y="10"/>
                  <a:pt x="16" y="8"/>
                  <a:pt x="18" y="8"/>
                </a:cubicBezTo>
                <a:cubicBezTo>
                  <a:pt x="21" y="8"/>
                  <a:pt x="23" y="9"/>
                  <a:pt x="25" y="8"/>
                </a:cubicBezTo>
                <a:cubicBezTo>
                  <a:pt x="28" y="7"/>
                  <a:pt x="30" y="4"/>
                  <a:pt x="33" y="2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276"/>
          <p:cNvSpPr/>
          <p:nvPr/>
        </p:nvSpPr>
        <p:spPr>
          <a:xfrm>
            <a:off x="8000920" y="2820251"/>
            <a:ext cx="2227" cy="1485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0" y="1"/>
                </a:moveTo>
                <a:cubicBezTo>
                  <a:pt x="1" y="1"/>
                  <a:pt x="1" y="0"/>
                  <a:pt x="2" y="0"/>
                </a:cubicBezTo>
                <a:cubicBezTo>
                  <a:pt x="1" y="0"/>
                  <a:pt x="1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276"/>
          <p:cNvSpPr/>
          <p:nvPr/>
        </p:nvSpPr>
        <p:spPr>
          <a:xfrm>
            <a:off x="8003147" y="2818023"/>
            <a:ext cx="2227" cy="2227"/>
          </a:xfrm>
          <a:custGeom>
            <a:avLst/>
            <a:gdLst/>
            <a:ahLst/>
            <a:cxnLst/>
            <a:rect l="l" t="t" r="r" b="b"/>
            <a:pathLst>
              <a:path w="2" h="2" extrusionOk="0">
                <a:moveTo>
                  <a:pt x="1" y="1"/>
                </a:moveTo>
                <a:cubicBezTo>
                  <a:pt x="1" y="1"/>
                  <a:pt x="1" y="1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2"/>
                </a:cubicBezTo>
                <a:cubicBezTo>
                  <a:pt x="0" y="1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276"/>
          <p:cNvSpPr/>
          <p:nvPr/>
        </p:nvSpPr>
        <p:spPr>
          <a:xfrm>
            <a:off x="8014281" y="2810601"/>
            <a:ext cx="3712" cy="1485"/>
          </a:xfrm>
          <a:custGeom>
            <a:avLst/>
            <a:gdLst/>
            <a:ahLst/>
            <a:cxnLst/>
            <a:rect l="l" t="t" r="r" b="b"/>
            <a:pathLst>
              <a:path w="3" h="1" extrusionOk="0">
                <a:moveTo>
                  <a:pt x="0" y="1"/>
                </a:moveTo>
                <a:cubicBezTo>
                  <a:pt x="1" y="0"/>
                  <a:pt x="2" y="0"/>
                  <a:pt x="3" y="0"/>
                </a:cubicBezTo>
                <a:cubicBezTo>
                  <a:pt x="2" y="0"/>
                  <a:pt x="1" y="0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276"/>
          <p:cNvSpPr/>
          <p:nvPr/>
        </p:nvSpPr>
        <p:spPr>
          <a:xfrm>
            <a:off x="8023930" y="2807632"/>
            <a:ext cx="742" cy="7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276"/>
          <p:cNvSpPr/>
          <p:nvPr/>
        </p:nvSpPr>
        <p:spPr>
          <a:xfrm>
            <a:off x="8024673" y="2806147"/>
            <a:ext cx="2227" cy="1485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0" y="1"/>
                </a:move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276"/>
          <p:cNvSpPr/>
          <p:nvPr/>
        </p:nvSpPr>
        <p:spPr>
          <a:xfrm>
            <a:off x="8026899" y="2803920"/>
            <a:ext cx="1485" cy="2227"/>
          </a:xfrm>
          <a:custGeom>
            <a:avLst/>
            <a:gdLst/>
            <a:ahLst/>
            <a:cxnLst/>
            <a:rect l="l" t="t" r="r" b="b"/>
            <a:pathLst>
              <a:path w="1" h="2" extrusionOk="0">
                <a:moveTo>
                  <a:pt x="0" y="2"/>
                </a:moveTo>
                <a:cubicBezTo>
                  <a:pt x="0" y="1"/>
                  <a:pt x="1" y="1"/>
                  <a:pt x="1" y="0"/>
                </a:cubicBezTo>
                <a:cubicBezTo>
                  <a:pt x="1" y="1"/>
                  <a:pt x="0" y="1"/>
                  <a:pt x="0" y="2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276"/>
          <p:cNvSpPr/>
          <p:nvPr/>
        </p:nvSpPr>
        <p:spPr>
          <a:xfrm>
            <a:off x="8030610" y="2800952"/>
            <a:ext cx="1485" cy="148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276"/>
          <p:cNvSpPr/>
          <p:nvPr/>
        </p:nvSpPr>
        <p:spPr>
          <a:xfrm>
            <a:off x="8036548" y="2792786"/>
            <a:ext cx="3712" cy="1485"/>
          </a:xfrm>
          <a:custGeom>
            <a:avLst/>
            <a:gdLst/>
            <a:ahLst/>
            <a:cxnLst/>
            <a:rect l="l" t="t" r="r" b="b"/>
            <a:pathLst>
              <a:path w="3" h="1" extrusionOk="0">
                <a:moveTo>
                  <a:pt x="3" y="0"/>
                </a:moveTo>
                <a:cubicBezTo>
                  <a:pt x="2" y="1"/>
                  <a:pt x="1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2" y="1"/>
                  <a:pt x="3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276"/>
          <p:cNvSpPr/>
          <p:nvPr/>
        </p:nvSpPr>
        <p:spPr>
          <a:xfrm>
            <a:off x="8061045" y="2744538"/>
            <a:ext cx="600" cy="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276"/>
          <p:cNvSpPr/>
          <p:nvPr/>
        </p:nvSpPr>
        <p:spPr>
          <a:xfrm>
            <a:off x="8065498" y="2737857"/>
            <a:ext cx="1485" cy="7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276"/>
          <p:cNvSpPr/>
          <p:nvPr/>
        </p:nvSpPr>
        <p:spPr>
          <a:xfrm>
            <a:off x="8066983" y="2736373"/>
            <a:ext cx="2227" cy="1485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0" y="1"/>
                </a:moveTo>
                <a:cubicBezTo>
                  <a:pt x="1" y="1"/>
                  <a:pt x="1" y="1"/>
                  <a:pt x="2" y="0"/>
                </a:cubicBezTo>
                <a:cubicBezTo>
                  <a:pt x="1" y="1"/>
                  <a:pt x="1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276"/>
          <p:cNvSpPr/>
          <p:nvPr/>
        </p:nvSpPr>
        <p:spPr>
          <a:xfrm>
            <a:off x="8095930" y="2682187"/>
            <a:ext cx="3712" cy="1485"/>
          </a:xfrm>
          <a:custGeom>
            <a:avLst/>
            <a:gdLst/>
            <a:ahLst/>
            <a:cxnLst/>
            <a:rect l="l" t="t" r="r" b="b"/>
            <a:pathLst>
              <a:path w="3" h="1" extrusionOk="0">
                <a:moveTo>
                  <a:pt x="0" y="1"/>
                </a:moveTo>
                <a:cubicBezTo>
                  <a:pt x="1" y="1"/>
                  <a:pt x="2" y="1"/>
                  <a:pt x="3" y="0"/>
                </a:cubicBezTo>
                <a:cubicBezTo>
                  <a:pt x="2" y="1"/>
                  <a:pt x="1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276"/>
          <p:cNvSpPr/>
          <p:nvPr/>
        </p:nvSpPr>
        <p:spPr>
          <a:xfrm>
            <a:off x="8101869" y="2682187"/>
            <a:ext cx="9650" cy="3712"/>
          </a:xfrm>
          <a:custGeom>
            <a:avLst/>
            <a:gdLst/>
            <a:ahLst/>
            <a:cxnLst/>
            <a:rect l="l" t="t" r="r" b="b"/>
            <a:pathLst>
              <a:path w="8" h="3" extrusionOk="0">
                <a:moveTo>
                  <a:pt x="6" y="3"/>
                </a:moveTo>
                <a:cubicBezTo>
                  <a:pt x="7" y="3"/>
                  <a:pt x="7" y="3"/>
                  <a:pt x="8" y="2"/>
                </a:cubicBezTo>
                <a:cubicBezTo>
                  <a:pt x="7" y="3"/>
                  <a:pt x="7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4" y="3"/>
                  <a:pt x="3" y="1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3" y="0"/>
                  <a:pt x="4" y="3"/>
                  <a:pt x="6" y="2"/>
                </a:cubicBezTo>
                <a:cubicBezTo>
                  <a:pt x="6" y="3"/>
                  <a:pt x="6" y="3"/>
                  <a:pt x="6" y="3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276"/>
          <p:cNvSpPr/>
          <p:nvPr/>
        </p:nvSpPr>
        <p:spPr>
          <a:xfrm>
            <a:off x="8113747" y="2683672"/>
            <a:ext cx="1485" cy="0"/>
          </a:xfrm>
          <a:custGeom>
            <a:avLst/>
            <a:gdLst/>
            <a:ahLst/>
            <a:cxnLst/>
            <a:rect l="l" t="t" r="r" b="b"/>
            <a:pathLst>
              <a:path w="1" h="120000" extrusionOk="0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276"/>
          <p:cNvSpPr/>
          <p:nvPr/>
        </p:nvSpPr>
        <p:spPr>
          <a:xfrm>
            <a:off x="8136755" y="2642846"/>
            <a:ext cx="742" cy="74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276"/>
          <p:cNvSpPr/>
          <p:nvPr/>
        </p:nvSpPr>
        <p:spPr>
          <a:xfrm>
            <a:off x="8156055" y="2612413"/>
            <a:ext cx="742" cy="2227"/>
          </a:xfrm>
          <a:custGeom>
            <a:avLst/>
            <a:gdLst/>
            <a:ahLst/>
            <a:cxnLst/>
            <a:rect l="l" t="t" r="r" b="b"/>
            <a:pathLst>
              <a:path w="1" h="2" extrusionOk="0">
                <a:moveTo>
                  <a:pt x="1" y="0"/>
                </a:moveTo>
                <a:cubicBezTo>
                  <a:pt x="1" y="1"/>
                  <a:pt x="1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1" y="1"/>
                  <a:pt x="1" y="1"/>
                  <a:pt x="1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276"/>
          <p:cNvSpPr/>
          <p:nvPr/>
        </p:nvSpPr>
        <p:spPr>
          <a:xfrm>
            <a:off x="7571883" y="3425949"/>
            <a:ext cx="691802" cy="527759"/>
          </a:xfrm>
          <a:custGeom>
            <a:avLst/>
            <a:gdLst/>
            <a:ahLst/>
            <a:cxnLst/>
            <a:rect l="l" t="t" r="r" b="b"/>
            <a:pathLst>
              <a:path w="576" h="439" extrusionOk="0">
                <a:moveTo>
                  <a:pt x="570" y="327"/>
                </a:moveTo>
                <a:cubicBezTo>
                  <a:pt x="570" y="320"/>
                  <a:pt x="568" y="314"/>
                  <a:pt x="566" y="307"/>
                </a:cubicBezTo>
                <a:cubicBezTo>
                  <a:pt x="563" y="294"/>
                  <a:pt x="558" y="282"/>
                  <a:pt x="554" y="270"/>
                </a:cubicBezTo>
                <a:cubicBezTo>
                  <a:pt x="550" y="258"/>
                  <a:pt x="546" y="243"/>
                  <a:pt x="539" y="233"/>
                </a:cubicBezTo>
                <a:cubicBezTo>
                  <a:pt x="535" y="228"/>
                  <a:pt x="530" y="223"/>
                  <a:pt x="525" y="218"/>
                </a:cubicBezTo>
                <a:cubicBezTo>
                  <a:pt x="520" y="215"/>
                  <a:pt x="513" y="213"/>
                  <a:pt x="513" y="206"/>
                </a:cubicBezTo>
                <a:cubicBezTo>
                  <a:pt x="520" y="210"/>
                  <a:pt x="526" y="221"/>
                  <a:pt x="533" y="224"/>
                </a:cubicBezTo>
                <a:cubicBezTo>
                  <a:pt x="541" y="227"/>
                  <a:pt x="534" y="218"/>
                  <a:pt x="533" y="214"/>
                </a:cubicBezTo>
                <a:cubicBezTo>
                  <a:pt x="531" y="208"/>
                  <a:pt x="531" y="204"/>
                  <a:pt x="526" y="199"/>
                </a:cubicBezTo>
                <a:cubicBezTo>
                  <a:pt x="518" y="191"/>
                  <a:pt x="515" y="178"/>
                  <a:pt x="510" y="168"/>
                </a:cubicBezTo>
                <a:cubicBezTo>
                  <a:pt x="505" y="159"/>
                  <a:pt x="497" y="150"/>
                  <a:pt x="491" y="143"/>
                </a:cubicBezTo>
                <a:cubicBezTo>
                  <a:pt x="486" y="139"/>
                  <a:pt x="481" y="137"/>
                  <a:pt x="477" y="132"/>
                </a:cubicBezTo>
                <a:cubicBezTo>
                  <a:pt x="473" y="127"/>
                  <a:pt x="470" y="124"/>
                  <a:pt x="467" y="118"/>
                </a:cubicBezTo>
                <a:cubicBezTo>
                  <a:pt x="472" y="118"/>
                  <a:pt x="484" y="124"/>
                  <a:pt x="483" y="115"/>
                </a:cubicBezTo>
                <a:cubicBezTo>
                  <a:pt x="483" y="109"/>
                  <a:pt x="473" y="106"/>
                  <a:pt x="469" y="103"/>
                </a:cubicBezTo>
                <a:cubicBezTo>
                  <a:pt x="462" y="98"/>
                  <a:pt x="449" y="90"/>
                  <a:pt x="445" y="81"/>
                </a:cubicBezTo>
                <a:cubicBezTo>
                  <a:pt x="443" y="76"/>
                  <a:pt x="442" y="69"/>
                  <a:pt x="440" y="64"/>
                </a:cubicBezTo>
                <a:cubicBezTo>
                  <a:pt x="439" y="58"/>
                  <a:pt x="437" y="52"/>
                  <a:pt x="436" y="46"/>
                </a:cubicBezTo>
                <a:cubicBezTo>
                  <a:pt x="432" y="35"/>
                  <a:pt x="429" y="23"/>
                  <a:pt x="424" y="12"/>
                </a:cubicBezTo>
                <a:cubicBezTo>
                  <a:pt x="422" y="8"/>
                  <a:pt x="418" y="4"/>
                  <a:pt x="416" y="0"/>
                </a:cubicBezTo>
                <a:cubicBezTo>
                  <a:pt x="413" y="3"/>
                  <a:pt x="410" y="5"/>
                  <a:pt x="407" y="8"/>
                </a:cubicBezTo>
                <a:cubicBezTo>
                  <a:pt x="404" y="12"/>
                  <a:pt x="398" y="9"/>
                  <a:pt x="394" y="7"/>
                </a:cubicBezTo>
                <a:cubicBezTo>
                  <a:pt x="389" y="5"/>
                  <a:pt x="385" y="6"/>
                  <a:pt x="383" y="12"/>
                </a:cubicBezTo>
                <a:cubicBezTo>
                  <a:pt x="381" y="17"/>
                  <a:pt x="383" y="21"/>
                  <a:pt x="383" y="25"/>
                </a:cubicBezTo>
                <a:cubicBezTo>
                  <a:pt x="382" y="30"/>
                  <a:pt x="380" y="36"/>
                  <a:pt x="374" y="34"/>
                </a:cubicBezTo>
                <a:cubicBezTo>
                  <a:pt x="369" y="33"/>
                  <a:pt x="369" y="27"/>
                  <a:pt x="365" y="27"/>
                </a:cubicBezTo>
                <a:cubicBezTo>
                  <a:pt x="362" y="26"/>
                  <a:pt x="359" y="27"/>
                  <a:pt x="357" y="27"/>
                </a:cubicBezTo>
                <a:cubicBezTo>
                  <a:pt x="189" y="40"/>
                  <a:pt x="189" y="40"/>
                  <a:pt x="189" y="40"/>
                </a:cubicBezTo>
                <a:cubicBezTo>
                  <a:pt x="188" y="40"/>
                  <a:pt x="187" y="40"/>
                  <a:pt x="186" y="40"/>
                </a:cubicBezTo>
                <a:cubicBezTo>
                  <a:pt x="186" y="40"/>
                  <a:pt x="187" y="39"/>
                  <a:pt x="187" y="39"/>
                </a:cubicBezTo>
                <a:cubicBezTo>
                  <a:pt x="187" y="39"/>
                  <a:pt x="186" y="39"/>
                  <a:pt x="186" y="39"/>
                </a:cubicBezTo>
                <a:cubicBezTo>
                  <a:pt x="187" y="39"/>
                  <a:pt x="189" y="38"/>
                  <a:pt x="191" y="38"/>
                </a:cubicBezTo>
                <a:cubicBezTo>
                  <a:pt x="185" y="38"/>
                  <a:pt x="181" y="27"/>
                  <a:pt x="179" y="20"/>
                </a:cubicBezTo>
                <a:cubicBezTo>
                  <a:pt x="132" y="25"/>
                  <a:pt x="84" y="30"/>
                  <a:pt x="36" y="35"/>
                </a:cubicBezTo>
                <a:cubicBezTo>
                  <a:pt x="28" y="36"/>
                  <a:pt x="9" y="42"/>
                  <a:pt x="1" y="38"/>
                </a:cubicBezTo>
                <a:cubicBezTo>
                  <a:pt x="0" y="43"/>
                  <a:pt x="3" y="47"/>
                  <a:pt x="6" y="52"/>
                </a:cubicBezTo>
                <a:cubicBezTo>
                  <a:pt x="8" y="54"/>
                  <a:pt x="11" y="55"/>
                  <a:pt x="11" y="58"/>
                </a:cubicBezTo>
                <a:cubicBezTo>
                  <a:pt x="12" y="61"/>
                  <a:pt x="11" y="65"/>
                  <a:pt x="12" y="68"/>
                </a:cubicBezTo>
                <a:cubicBezTo>
                  <a:pt x="14" y="73"/>
                  <a:pt x="18" y="75"/>
                  <a:pt x="19" y="81"/>
                </a:cubicBezTo>
                <a:cubicBezTo>
                  <a:pt x="19" y="84"/>
                  <a:pt x="20" y="89"/>
                  <a:pt x="19" y="93"/>
                </a:cubicBezTo>
                <a:cubicBezTo>
                  <a:pt x="23" y="93"/>
                  <a:pt x="27" y="89"/>
                  <a:pt x="30" y="87"/>
                </a:cubicBezTo>
                <a:cubicBezTo>
                  <a:pt x="35" y="84"/>
                  <a:pt x="39" y="82"/>
                  <a:pt x="45" y="84"/>
                </a:cubicBezTo>
                <a:cubicBezTo>
                  <a:pt x="40" y="94"/>
                  <a:pt x="63" y="87"/>
                  <a:pt x="64" y="83"/>
                </a:cubicBezTo>
                <a:cubicBezTo>
                  <a:pt x="62" y="83"/>
                  <a:pt x="59" y="84"/>
                  <a:pt x="57" y="83"/>
                </a:cubicBezTo>
                <a:cubicBezTo>
                  <a:pt x="59" y="78"/>
                  <a:pt x="67" y="68"/>
                  <a:pt x="73" y="66"/>
                </a:cubicBezTo>
                <a:cubicBezTo>
                  <a:pt x="80" y="64"/>
                  <a:pt x="90" y="67"/>
                  <a:pt x="97" y="70"/>
                </a:cubicBezTo>
                <a:cubicBezTo>
                  <a:pt x="94" y="69"/>
                  <a:pt x="91" y="70"/>
                  <a:pt x="91" y="73"/>
                </a:cubicBezTo>
                <a:cubicBezTo>
                  <a:pt x="91" y="77"/>
                  <a:pt x="95" y="74"/>
                  <a:pt x="97" y="74"/>
                </a:cubicBezTo>
                <a:cubicBezTo>
                  <a:pt x="103" y="73"/>
                  <a:pt x="109" y="72"/>
                  <a:pt x="114" y="72"/>
                </a:cubicBezTo>
                <a:cubicBezTo>
                  <a:pt x="121" y="72"/>
                  <a:pt x="124" y="74"/>
                  <a:pt x="128" y="78"/>
                </a:cubicBezTo>
                <a:cubicBezTo>
                  <a:pt x="132" y="80"/>
                  <a:pt x="138" y="89"/>
                  <a:pt x="141" y="89"/>
                </a:cubicBezTo>
                <a:cubicBezTo>
                  <a:pt x="142" y="83"/>
                  <a:pt x="137" y="79"/>
                  <a:pt x="140" y="73"/>
                </a:cubicBezTo>
                <a:cubicBezTo>
                  <a:pt x="143" y="79"/>
                  <a:pt x="154" y="84"/>
                  <a:pt x="153" y="91"/>
                </a:cubicBezTo>
                <a:cubicBezTo>
                  <a:pt x="152" y="91"/>
                  <a:pt x="151" y="92"/>
                  <a:pt x="150" y="92"/>
                </a:cubicBezTo>
                <a:cubicBezTo>
                  <a:pt x="151" y="95"/>
                  <a:pt x="157" y="100"/>
                  <a:pt x="159" y="101"/>
                </a:cubicBezTo>
                <a:cubicBezTo>
                  <a:pt x="163" y="103"/>
                  <a:pt x="169" y="102"/>
                  <a:pt x="171" y="106"/>
                </a:cubicBezTo>
                <a:cubicBezTo>
                  <a:pt x="173" y="110"/>
                  <a:pt x="170" y="116"/>
                  <a:pt x="172" y="120"/>
                </a:cubicBezTo>
                <a:cubicBezTo>
                  <a:pt x="175" y="120"/>
                  <a:pt x="176" y="118"/>
                  <a:pt x="178" y="116"/>
                </a:cubicBezTo>
                <a:cubicBezTo>
                  <a:pt x="184" y="119"/>
                  <a:pt x="190" y="105"/>
                  <a:pt x="198" y="110"/>
                </a:cubicBezTo>
                <a:cubicBezTo>
                  <a:pt x="202" y="113"/>
                  <a:pt x="197" y="118"/>
                  <a:pt x="204" y="118"/>
                </a:cubicBezTo>
                <a:cubicBezTo>
                  <a:pt x="208" y="117"/>
                  <a:pt x="210" y="113"/>
                  <a:pt x="210" y="109"/>
                </a:cubicBezTo>
                <a:cubicBezTo>
                  <a:pt x="218" y="113"/>
                  <a:pt x="218" y="110"/>
                  <a:pt x="220" y="103"/>
                </a:cubicBezTo>
                <a:cubicBezTo>
                  <a:pt x="223" y="96"/>
                  <a:pt x="227" y="96"/>
                  <a:pt x="234" y="96"/>
                </a:cubicBezTo>
                <a:cubicBezTo>
                  <a:pt x="234" y="92"/>
                  <a:pt x="230" y="93"/>
                  <a:pt x="230" y="90"/>
                </a:cubicBezTo>
                <a:cubicBezTo>
                  <a:pt x="230" y="89"/>
                  <a:pt x="234" y="86"/>
                  <a:pt x="235" y="85"/>
                </a:cubicBezTo>
                <a:cubicBezTo>
                  <a:pt x="238" y="82"/>
                  <a:pt x="244" y="81"/>
                  <a:pt x="246" y="78"/>
                </a:cubicBezTo>
                <a:cubicBezTo>
                  <a:pt x="258" y="83"/>
                  <a:pt x="270" y="91"/>
                  <a:pt x="283" y="97"/>
                </a:cubicBezTo>
                <a:cubicBezTo>
                  <a:pt x="289" y="100"/>
                  <a:pt x="294" y="104"/>
                  <a:pt x="298" y="109"/>
                </a:cubicBezTo>
                <a:cubicBezTo>
                  <a:pt x="301" y="113"/>
                  <a:pt x="301" y="118"/>
                  <a:pt x="306" y="122"/>
                </a:cubicBezTo>
                <a:cubicBezTo>
                  <a:pt x="308" y="123"/>
                  <a:pt x="310" y="123"/>
                  <a:pt x="312" y="125"/>
                </a:cubicBezTo>
                <a:cubicBezTo>
                  <a:pt x="314" y="127"/>
                  <a:pt x="314" y="131"/>
                  <a:pt x="316" y="133"/>
                </a:cubicBezTo>
                <a:cubicBezTo>
                  <a:pt x="321" y="138"/>
                  <a:pt x="328" y="134"/>
                  <a:pt x="334" y="137"/>
                </a:cubicBezTo>
                <a:cubicBezTo>
                  <a:pt x="342" y="140"/>
                  <a:pt x="347" y="153"/>
                  <a:pt x="353" y="159"/>
                </a:cubicBezTo>
                <a:cubicBezTo>
                  <a:pt x="360" y="167"/>
                  <a:pt x="359" y="175"/>
                  <a:pt x="358" y="185"/>
                </a:cubicBezTo>
                <a:cubicBezTo>
                  <a:pt x="357" y="196"/>
                  <a:pt x="347" y="204"/>
                  <a:pt x="352" y="216"/>
                </a:cubicBezTo>
                <a:cubicBezTo>
                  <a:pt x="354" y="221"/>
                  <a:pt x="355" y="221"/>
                  <a:pt x="354" y="228"/>
                </a:cubicBezTo>
                <a:cubicBezTo>
                  <a:pt x="353" y="233"/>
                  <a:pt x="352" y="236"/>
                  <a:pt x="355" y="240"/>
                </a:cubicBezTo>
                <a:cubicBezTo>
                  <a:pt x="356" y="242"/>
                  <a:pt x="360" y="248"/>
                  <a:pt x="362" y="249"/>
                </a:cubicBezTo>
                <a:cubicBezTo>
                  <a:pt x="368" y="251"/>
                  <a:pt x="366" y="244"/>
                  <a:pt x="366" y="240"/>
                </a:cubicBezTo>
                <a:cubicBezTo>
                  <a:pt x="372" y="241"/>
                  <a:pt x="371" y="232"/>
                  <a:pt x="378" y="233"/>
                </a:cubicBezTo>
                <a:cubicBezTo>
                  <a:pt x="379" y="241"/>
                  <a:pt x="378" y="251"/>
                  <a:pt x="375" y="257"/>
                </a:cubicBezTo>
                <a:cubicBezTo>
                  <a:pt x="371" y="265"/>
                  <a:pt x="370" y="268"/>
                  <a:pt x="378" y="275"/>
                </a:cubicBezTo>
                <a:cubicBezTo>
                  <a:pt x="384" y="280"/>
                  <a:pt x="384" y="284"/>
                  <a:pt x="388" y="290"/>
                </a:cubicBezTo>
                <a:cubicBezTo>
                  <a:pt x="394" y="300"/>
                  <a:pt x="398" y="323"/>
                  <a:pt x="414" y="318"/>
                </a:cubicBezTo>
                <a:cubicBezTo>
                  <a:pt x="410" y="310"/>
                  <a:pt x="414" y="297"/>
                  <a:pt x="418" y="310"/>
                </a:cubicBezTo>
                <a:cubicBezTo>
                  <a:pt x="420" y="315"/>
                  <a:pt x="418" y="333"/>
                  <a:pt x="427" y="332"/>
                </a:cubicBezTo>
                <a:cubicBezTo>
                  <a:pt x="427" y="330"/>
                  <a:pt x="429" y="323"/>
                  <a:pt x="432" y="325"/>
                </a:cubicBezTo>
                <a:cubicBezTo>
                  <a:pt x="435" y="326"/>
                  <a:pt x="433" y="332"/>
                  <a:pt x="433" y="334"/>
                </a:cubicBezTo>
                <a:cubicBezTo>
                  <a:pt x="433" y="336"/>
                  <a:pt x="432" y="338"/>
                  <a:pt x="432" y="339"/>
                </a:cubicBezTo>
                <a:cubicBezTo>
                  <a:pt x="432" y="341"/>
                  <a:pt x="434" y="341"/>
                  <a:pt x="435" y="343"/>
                </a:cubicBezTo>
                <a:cubicBezTo>
                  <a:pt x="436" y="346"/>
                  <a:pt x="435" y="350"/>
                  <a:pt x="436" y="353"/>
                </a:cubicBezTo>
                <a:cubicBezTo>
                  <a:pt x="439" y="364"/>
                  <a:pt x="449" y="371"/>
                  <a:pt x="455" y="380"/>
                </a:cubicBezTo>
                <a:cubicBezTo>
                  <a:pt x="463" y="389"/>
                  <a:pt x="470" y="388"/>
                  <a:pt x="482" y="388"/>
                </a:cubicBezTo>
                <a:cubicBezTo>
                  <a:pt x="493" y="388"/>
                  <a:pt x="497" y="390"/>
                  <a:pt x="503" y="399"/>
                </a:cubicBezTo>
                <a:cubicBezTo>
                  <a:pt x="511" y="409"/>
                  <a:pt x="512" y="413"/>
                  <a:pt x="524" y="408"/>
                </a:cubicBezTo>
                <a:cubicBezTo>
                  <a:pt x="540" y="402"/>
                  <a:pt x="536" y="416"/>
                  <a:pt x="525" y="420"/>
                </a:cubicBezTo>
                <a:cubicBezTo>
                  <a:pt x="520" y="422"/>
                  <a:pt x="499" y="420"/>
                  <a:pt x="499" y="429"/>
                </a:cubicBezTo>
                <a:cubicBezTo>
                  <a:pt x="499" y="439"/>
                  <a:pt x="518" y="434"/>
                  <a:pt x="523" y="433"/>
                </a:cubicBezTo>
                <a:cubicBezTo>
                  <a:pt x="532" y="429"/>
                  <a:pt x="542" y="428"/>
                  <a:pt x="552" y="424"/>
                </a:cubicBezTo>
                <a:cubicBezTo>
                  <a:pt x="571" y="417"/>
                  <a:pt x="562" y="378"/>
                  <a:pt x="567" y="362"/>
                </a:cubicBezTo>
                <a:cubicBezTo>
                  <a:pt x="570" y="365"/>
                  <a:pt x="572" y="378"/>
                  <a:pt x="574" y="368"/>
                </a:cubicBezTo>
                <a:cubicBezTo>
                  <a:pt x="576" y="361"/>
                  <a:pt x="573" y="352"/>
                  <a:pt x="572" y="346"/>
                </a:cubicBezTo>
                <a:cubicBezTo>
                  <a:pt x="570" y="340"/>
                  <a:pt x="570" y="334"/>
                  <a:pt x="570" y="327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276"/>
          <p:cNvSpPr/>
          <p:nvPr/>
        </p:nvSpPr>
        <p:spPr>
          <a:xfrm>
            <a:off x="7114640" y="1969601"/>
            <a:ext cx="387469" cy="424583"/>
          </a:xfrm>
          <a:custGeom>
            <a:avLst/>
            <a:gdLst/>
            <a:ahLst/>
            <a:cxnLst/>
            <a:rect l="l" t="t" r="r" b="b"/>
            <a:pathLst>
              <a:path w="323" h="353" extrusionOk="0">
                <a:moveTo>
                  <a:pt x="319" y="117"/>
                </a:moveTo>
                <a:cubicBezTo>
                  <a:pt x="315" y="119"/>
                  <a:pt x="312" y="131"/>
                  <a:pt x="310" y="134"/>
                </a:cubicBezTo>
                <a:cubicBezTo>
                  <a:pt x="307" y="141"/>
                  <a:pt x="303" y="146"/>
                  <a:pt x="299" y="152"/>
                </a:cubicBezTo>
                <a:cubicBezTo>
                  <a:pt x="290" y="163"/>
                  <a:pt x="284" y="175"/>
                  <a:pt x="276" y="185"/>
                </a:cubicBezTo>
                <a:cubicBezTo>
                  <a:pt x="275" y="183"/>
                  <a:pt x="276" y="181"/>
                  <a:pt x="276" y="179"/>
                </a:cubicBezTo>
                <a:cubicBezTo>
                  <a:pt x="277" y="177"/>
                  <a:pt x="276" y="175"/>
                  <a:pt x="276" y="173"/>
                </a:cubicBezTo>
                <a:cubicBezTo>
                  <a:pt x="276" y="164"/>
                  <a:pt x="281" y="158"/>
                  <a:pt x="285" y="151"/>
                </a:cubicBezTo>
                <a:cubicBezTo>
                  <a:pt x="290" y="143"/>
                  <a:pt x="291" y="133"/>
                  <a:pt x="294" y="124"/>
                </a:cubicBezTo>
                <a:cubicBezTo>
                  <a:pt x="295" y="124"/>
                  <a:pt x="295" y="123"/>
                  <a:pt x="295" y="122"/>
                </a:cubicBezTo>
                <a:cubicBezTo>
                  <a:pt x="293" y="121"/>
                  <a:pt x="290" y="120"/>
                  <a:pt x="289" y="119"/>
                </a:cubicBezTo>
                <a:cubicBezTo>
                  <a:pt x="287" y="117"/>
                  <a:pt x="285" y="114"/>
                  <a:pt x="283" y="112"/>
                </a:cubicBezTo>
                <a:cubicBezTo>
                  <a:pt x="280" y="111"/>
                  <a:pt x="276" y="115"/>
                  <a:pt x="274" y="113"/>
                </a:cubicBezTo>
                <a:cubicBezTo>
                  <a:pt x="273" y="112"/>
                  <a:pt x="275" y="107"/>
                  <a:pt x="275" y="106"/>
                </a:cubicBezTo>
                <a:cubicBezTo>
                  <a:pt x="276" y="102"/>
                  <a:pt x="276" y="99"/>
                  <a:pt x="277" y="96"/>
                </a:cubicBezTo>
                <a:cubicBezTo>
                  <a:pt x="277" y="94"/>
                  <a:pt x="279" y="90"/>
                  <a:pt x="279" y="88"/>
                </a:cubicBezTo>
                <a:cubicBezTo>
                  <a:pt x="278" y="84"/>
                  <a:pt x="276" y="86"/>
                  <a:pt x="273" y="85"/>
                </a:cubicBezTo>
                <a:cubicBezTo>
                  <a:pt x="270" y="84"/>
                  <a:pt x="268" y="82"/>
                  <a:pt x="265" y="82"/>
                </a:cubicBezTo>
                <a:cubicBezTo>
                  <a:pt x="262" y="81"/>
                  <a:pt x="259" y="83"/>
                  <a:pt x="257" y="80"/>
                </a:cubicBezTo>
                <a:cubicBezTo>
                  <a:pt x="256" y="78"/>
                  <a:pt x="258" y="74"/>
                  <a:pt x="256" y="72"/>
                </a:cubicBezTo>
                <a:cubicBezTo>
                  <a:pt x="253" y="70"/>
                  <a:pt x="249" y="72"/>
                  <a:pt x="247" y="71"/>
                </a:cubicBezTo>
                <a:cubicBezTo>
                  <a:pt x="243" y="71"/>
                  <a:pt x="241" y="69"/>
                  <a:pt x="238" y="69"/>
                </a:cubicBezTo>
                <a:cubicBezTo>
                  <a:pt x="235" y="69"/>
                  <a:pt x="233" y="71"/>
                  <a:pt x="230" y="71"/>
                </a:cubicBezTo>
                <a:cubicBezTo>
                  <a:pt x="226" y="71"/>
                  <a:pt x="225" y="69"/>
                  <a:pt x="222" y="67"/>
                </a:cubicBezTo>
                <a:cubicBezTo>
                  <a:pt x="216" y="62"/>
                  <a:pt x="206" y="60"/>
                  <a:pt x="199" y="59"/>
                </a:cubicBezTo>
                <a:cubicBezTo>
                  <a:pt x="196" y="58"/>
                  <a:pt x="194" y="58"/>
                  <a:pt x="192" y="57"/>
                </a:cubicBezTo>
                <a:cubicBezTo>
                  <a:pt x="190" y="57"/>
                  <a:pt x="188" y="57"/>
                  <a:pt x="187" y="57"/>
                </a:cubicBezTo>
                <a:cubicBezTo>
                  <a:pt x="183" y="56"/>
                  <a:pt x="179" y="55"/>
                  <a:pt x="176" y="55"/>
                </a:cubicBezTo>
                <a:cubicBezTo>
                  <a:pt x="172" y="55"/>
                  <a:pt x="169" y="53"/>
                  <a:pt x="165" y="52"/>
                </a:cubicBezTo>
                <a:cubicBezTo>
                  <a:pt x="162" y="52"/>
                  <a:pt x="159" y="52"/>
                  <a:pt x="156" y="51"/>
                </a:cubicBezTo>
                <a:cubicBezTo>
                  <a:pt x="148" y="50"/>
                  <a:pt x="144" y="43"/>
                  <a:pt x="141" y="37"/>
                </a:cubicBezTo>
                <a:cubicBezTo>
                  <a:pt x="140" y="34"/>
                  <a:pt x="138" y="31"/>
                  <a:pt x="136" y="29"/>
                </a:cubicBezTo>
                <a:cubicBezTo>
                  <a:pt x="135" y="27"/>
                  <a:pt x="133" y="26"/>
                  <a:pt x="131" y="25"/>
                </a:cubicBezTo>
                <a:cubicBezTo>
                  <a:pt x="131" y="25"/>
                  <a:pt x="130" y="25"/>
                  <a:pt x="130" y="24"/>
                </a:cubicBezTo>
                <a:cubicBezTo>
                  <a:pt x="125" y="27"/>
                  <a:pt x="123" y="22"/>
                  <a:pt x="119" y="19"/>
                </a:cubicBezTo>
                <a:cubicBezTo>
                  <a:pt x="112" y="15"/>
                  <a:pt x="113" y="24"/>
                  <a:pt x="107" y="23"/>
                </a:cubicBezTo>
                <a:cubicBezTo>
                  <a:pt x="105" y="27"/>
                  <a:pt x="104" y="30"/>
                  <a:pt x="99" y="28"/>
                </a:cubicBezTo>
                <a:cubicBezTo>
                  <a:pt x="98" y="27"/>
                  <a:pt x="95" y="26"/>
                  <a:pt x="95" y="24"/>
                </a:cubicBezTo>
                <a:cubicBezTo>
                  <a:pt x="95" y="21"/>
                  <a:pt x="98" y="23"/>
                  <a:pt x="99" y="22"/>
                </a:cubicBezTo>
                <a:cubicBezTo>
                  <a:pt x="104" y="19"/>
                  <a:pt x="100" y="15"/>
                  <a:pt x="100" y="11"/>
                </a:cubicBezTo>
                <a:cubicBezTo>
                  <a:pt x="100" y="7"/>
                  <a:pt x="104" y="5"/>
                  <a:pt x="103" y="0"/>
                </a:cubicBezTo>
                <a:cubicBezTo>
                  <a:pt x="94" y="1"/>
                  <a:pt x="86" y="2"/>
                  <a:pt x="79" y="7"/>
                </a:cubicBezTo>
                <a:cubicBezTo>
                  <a:pt x="72" y="11"/>
                  <a:pt x="67" y="16"/>
                  <a:pt x="59" y="18"/>
                </a:cubicBezTo>
                <a:cubicBezTo>
                  <a:pt x="54" y="19"/>
                  <a:pt x="42" y="21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7" y="18"/>
                  <a:pt x="36" y="18"/>
                  <a:pt x="35" y="18"/>
                </a:cubicBezTo>
                <a:cubicBezTo>
                  <a:pt x="22" y="18"/>
                  <a:pt x="26" y="32"/>
                  <a:pt x="27" y="40"/>
                </a:cubicBezTo>
                <a:cubicBezTo>
                  <a:pt x="27" y="48"/>
                  <a:pt x="27" y="55"/>
                  <a:pt x="28" y="63"/>
                </a:cubicBezTo>
                <a:cubicBezTo>
                  <a:pt x="28" y="72"/>
                  <a:pt x="29" y="75"/>
                  <a:pt x="22" y="79"/>
                </a:cubicBezTo>
                <a:cubicBezTo>
                  <a:pt x="13" y="86"/>
                  <a:pt x="3" y="95"/>
                  <a:pt x="2" y="107"/>
                </a:cubicBezTo>
                <a:cubicBezTo>
                  <a:pt x="1" y="110"/>
                  <a:pt x="0" y="115"/>
                  <a:pt x="2" y="118"/>
                </a:cubicBezTo>
                <a:cubicBezTo>
                  <a:pt x="4" y="120"/>
                  <a:pt x="8" y="121"/>
                  <a:pt x="10" y="124"/>
                </a:cubicBezTo>
                <a:cubicBezTo>
                  <a:pt x="13" y="128"/>
                  <a:pt x="11" y="130"/>
                  <a:pt x="9" y="134"/>
                </a:cubicBezTo>
                <a:cubicBezTo>
                  <a:pt x="6" y="138"/>
                  <a:pt x="6" y="140"/>
                  <a:pt x="5" y="145"/>
                </a:cubicBezTo>
                <a:cubicBezTo>
                  <a:pt x="5" y="153"/>
                  <a:pt x="4" y="161"/>
                  <a:pt x="3" y="169"/>
                </a:cubicBezTo>
                <a:cubicBezTo>
                  <a:pt x="3" y="172"/>
                  <a:pt x="2" y="178"/>
                  <a:pt x="4" y="181"/>
                </a:cubicBezTo>
                <a:cubicBezTo>
                  <a:pt x="5" y="184"/>
                  <a:pt x="11" y="185"/>
                  <a:pt x="13" y="187"/>
                </a:cubicBezTo>
                <a:cubicBezTo>
                  <a:pt x="17" y="190"/>
                  <a:pt x="18" y="193"/>
                  <a:pt x="22" y="194"/>
                </a:cubicBezTo>
                <a:cubicBezTo>
                  <a:pt x="26" y="194"/>
                  <a:pt x="30" y="195"/>
                  <a:pt x="33" y="196"/>
                </a:cubicBezTo>
                <a:cubicBezTo>
                  <a:pt x="37" y="197"/>
                  <a:pt x="40" y="198"/>
                  <a:pt x="44" y="198"/>
                </a:cubicBezTo>
                <a:cubicBezTo>
                  <a:pt x="48" y="199"/>
                  <a:pt x="51" y="197"/>
                  <a:pt x="54" y="200"/>
                </a:cubicBezTo>
                <a:cubicBezTo>
                  <a:pt x="56" y="202"/>
                  <a:pt x="58" y="207"/>
                  <a:pt x="60" y="209"/>
                </a:cubicBezTo>
                <a:cubicBezTo>
                  <a:pt x="63" y="212"/>
                  <a:pt x="65" y="215"/>
                  <a:pt x="67" y="219"/>
                </a:cubicBezTo>
                <a:cubicBezTo>
                  <a:pt x="69" y="223"/>
                  <a:pt x="71" y="224"/>
                  <a:pt x="75" y="226"/>
                </a:cubicBezTo>
                <a:cubicBezTo>
                  <a:pt x="80" y="229"/>
                  <a:pt x="79" y="231"/>
                  <a:pt x="82" y="235"/>
                </a:cubicBezTo>
                <a:cubicBezTo>
                  <a:pt x="86" y="242"/>
                  <a:pt x="94" y="242"/>
                  <a:pt x="99" y="248"/>
                </a:cubicBezTo>
                <a:cubicBezTo>
                  <a:pt x="101" y="251"/>
                  <a:pt x="101" y="255"/>
                  <a:pt x="102" y="259"/>
                </a:cubicBezTo>
                <a:cubicBezTo>
                  <a:pt x="102" y="261"/>
                  <a:pt x="104" y="261"/>
                  <a:pt x="103" y="263"/>
                </a:cubicBezTo>
                <a:cubicBezTo>
                  <a:pt x="103" y="265"/>
                  <a:pt x="100" y="266"/>
                  <a:pt x="100" y="268"/>
                </a:cubicBezTo>
                <a:cubicBezTo>
                  <a:pt x="99" y="271"/>
                  <a:pt x="99" y="273"/>
                  <a:pt x="99" y="276"/>
                </a:cubicBezTo>
                <a:cubicBezTo>
                  <a:pt x="99" y="277"/>
                  <a:pt x="99" y="277"/>
                  <a:pt x="99" y="277"/>
                </a:cubicBezTo>
                <a:cubicBezTo>
                  <a:pt x="100" y="283"/>
                  <a:pt x="101" y="288"/>
                  <a:pt x="104" y="292"/>
                </a:cubicBezTo>
                <a:cubicBezTo>
                  <a:pt x="105" y="296"/>
                  <a:pt x="107" y="300"/>
                  <a:pt x="107" y="303"/>
                </a:cubicBezTo>
                <a:cubicBezTo>
                  <a:pt x="107" y="308"/>
                  <a:pt x="104" y="308"/>
                  <a:pt x="102" y="312"/>
                </a:cubicBezTo>
                <a:cubicBezTo>
                  <a:pt x="98" y="320"/>
                  <a:pt x="107" y="326"/>
                  <a:pt x="110" y="332"/>
                </a:cubicBezTo>
                <a:cubicBezTo>
                  <a:pt x="111" y="336"/>
                  <a:pt x="111" y="340"/>
                  <a:pt x="114" y="342"/>
                </a:cubicBezTo>
                <a:cubicBezTo>
                  <a:pt x="117" y="345"/>
                  <a:pt x="122" y="344"/>
                  <a:pt x="125" y="344"/>
                </a:cubicBezTo>
                <a:cubicBezTo>
                  <a:pt x="130" y="346"/>
                  <a:pt x="132" y="349"/>
                  <a:pt x="134" y="353"/>
                </a:cubicBezTo>
                <a:cubicBezTo>
                  <a:pt x="298" y="337"/>
                  <a:pt x="298" y="337"/>
                  <a:pt x="298" y="337"/>
                </a:cubicBezTo>
                <a:cubicBezTo>
                  <a:pt x="298" y="331"/>
                  <a:pt x="298" y="325"/>
                  <a:pt x="298" y="319"/>
                </a:cubicBezTo>
                <a:cubicBezTo>
                  <a:pt x="297" y="303"/>
                  <a:pt x="286" y="291"/>
                  <a:pt x="287" y="275"/>
                </a:cubicBezTo>
                <a:cubicBezTo>
                  <a:pt x="288" y="268"/>
                  <a:pt x="291" y="262"/>
                  <a:pt x="293" y="255"/>
                </a:cubicBezTo>
                <a:cubicBezTo>
                  <a:pt x="295" y="249"/>
                  <a:pt x="296" y="243"/>
                  <a:pt x="296" y="236"/>
                </a:cubicBezTo>
                <a:cubicBezTo>
                  <a:pt x="296" y="221"/>
                  <a:pt x="301" y="208"/>
                  <a:pt x="303" y="194"/>
                </a:cubicBezTo>
                <a:cubicBezTo>
                  <a:pt x="304" y="186"/>
                  <a:pt x="303" y="178"/>
                  <a:pt x="306" y="171"/>
                </a:cubicBezTo>
                <a:cubicBezTo>
                  <a:pt x="308" y="164"/>
                  <a:pt x="312" y="159"/>
                  <a:pt x="316" y="153"/>
                </a:cubicBezTo>
                <a:cubicBezTo>
                  <a:pt x="320" y="146"/>
                  <a:pt x="323" y="138"/>
                  <a:pt x="323" y="130"/>
                </a:cubicBezTo>
                <a:cubicBezTo>
                  <a:pt x="323" y="127"/>
                  <a:pt x="323" y="116"/>
                  <a:pt x="319" y="117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276"/>
          <p:cNvSpPr/>
          <p:nvPr/>
        </p:nvSpPr>
        <p:spPr>
          <a:xfrm>
            <a:off x="4917498" y="2190799"/>
            <a:ext cx="607925" cy="1014695"/>
          </a:xfrm>
          <a:custGeom>
            <a:avLst/>
            <a:gdLst/>
            <a:ahLst/>
            <a:cxnLst/>
            <a:rect l="l" t="t" r="r" b="b"/>
            <a:pathLst>
              <a:path w="506" h="844" extrusionOk="0">
                <a:moveTo>
                  <a:pt x="503" y="728"/>
                </a:moveTo>
                <a:cubicBezTo>
                  <a:pt x="503" y="728"/>
                  <a:pt x="503" y="728"/>
                  <a:pt x="503" y="728"/>
                </a:cubicBezTo>
                <a:cubicBezTo>
                  <a:pt x="503" y="728"/>
                  <a:pt x="503" y="727"/>
                  <a:pt x="503" y="727"/>
                </a:cubicBezTo>
                <a:cubicBezTo>
                  <a:pt x="501" y="725"/>
                  <a:pt x="500" y="723"/>
                  <a:pt x="499" y="722"/>
                </a:cubicBezTo>
                <a:cubicBezTo>
                  <a:pt x="498" y="720"/>
                  <a:pt x="496" y="716"/>
                  <a:pt x="494" y="715"/>
                </a:cubicBezTo>
                <a:cubicBezTo>
                  <a:pt x="491" y="714"/>
                  <a:pt x="489" y="712"/>
                  <a:pt x="488" y="709"/>
                </a:cubicBezTo>
                <a:cubicBezTo>
                  <a:pt x="488" y="707"/>
                  <a:pt x="488" y="707"/>
                  <a:pt x="490" y="705"/>
                </a:cubicBezTo>
                <a:cubicBezTo>
                  <a:pt x="491" y="703"/>
                  <a:pt x="490" y="701"/>
                  <a:pt x="491" y="700"/>
                </a:cubicBezTo>
                <a:cubicBezTo>
                  <a:pt x="491" y="698"/>
                  <a:pt x="491" y="697"/>
                  <a:pt x="491" y="696"/>
                </a:cubicBezTo>
                <a:cubicBezTo>
                  <a:pt x="490" y="694"/>
                  <a:pt x="488" y="692"/>
                  <a:pt x="489" y="690"/>
                </a:cubicBezTo>
                <a:cubicBezTo>
                  <a:pt x="490" y="686"/>
                  <a:pt x="490" y="685"/>
                  <a:pt x="489" y="681"/>
                </a:cubicBezTo>
                <a:cubicBezTo>
                  <a:pt x="489" y="679"/>
                  <a:pt x="489" y="677"/>
                  <a:pt x="490" y="674"/>
                </a:cubicBezTo>
                <a:cubicBezTo>
                  <a:pt x="219" y="297"/>
                  <a:pt x="219" y="297"/>
                  <a:pt x="219" y="297"/>
                </a:cubicBezTo>
                <a:cubicBezTo>
                  <a:pt x="226" y="276"/>
                  <a:pt x="226" y="276"/>
                  <a:pt x="226" y="276"/>
                </a:cubicBezTo>
                <a:cubicBezTo>
                  <a:pt x="278" y="65"/>
                  <a:pt x="278" y="65"/>
                  <a:pt x="278" y="65"/>
                </a:cubicBezTo>
                <a:cubicBezTo>
                  <a:pt x="161" y="37"/>
                  <a:pt x="76" y="11"/>
                  <a:pt x="41" y="0"/>
                </a:cubicBezTo>
                <a:cubicBezTo>
                  <a:pt x="42" y="7"/>
                  <a:pt x="40" y="14"/>
                  <a:pt x="40" y="20"/>
                </a:cubicBezTo>
                <a:cubicBezTo>
                  <a:pt x="41" y="24"/>
                  <a:pt x="42" y="29"/>
                  <a:pt x="41" y="33"/>
                </a:cubicBezTo>
                <a:cubicBezTo>
                  <a:pt x="40" y="36"/>
                  <a:pt x="38" y="38"/>
                  <a:pt x="37" y="41"/>
                </a:cubicBezTo>
                <a:cubicBezTo>
                  <a:pt x="35" y="47"/>
                  <a:pt x="36" y="54"/>
                  <a:pt x="33" y="60"/>
                </a:cubicBezTo>
                <a:cubicBezTo>
                  <a:pt x="31" y="64"/>
                  <a:pt x="29" y="67"/>
                  <a:pt x="29" y="71"/>
                </a:cubicBezTo>
                <a:cubicBezTo>
                  <a:pt x="28" y="74"/>
                  <a:pt x="29" y="76"/>
                  <a:pt x="26" y="79"/>
                </a:cubicBezTo>
                <a:cubicBezTo>
                  <a:pt x="24" y="81"/>
                  <a:pt x="21" y="81"/>
                  <a:pt x="21" y="84"/>
                </a:cubicBezTo>
                <a:cubicBezTo>
                  <a:pt x="21" y="87"/>
                  <a:pt x="25" y="88"/>
                  <a:pt x="24" y="91"/>
                </a:cubicBezTo>
                <a:cubicBezTo>
                  <a:pt x="22" y="96"/>
                  <a:pt x="11" y="94"/>
                  <a:pt x="8" y="98"/>
                </a:cubicBezTo>
                <a:cubicBezTo>
                  <a:pt x="5" y="102"/>
                  <a:pt x="1" y="111"/>
                  <a:pt x="1" y="116"/>
                </a:cubicBezTo>
                <a:cubicBezTo>
                  <a:pt x="0" y="122"/>
                  <a:pt x="5" y="129"/>
                  <a:pt x="7" y="134"/>
                </a:cubicBezTo>
                <a:cubicBezTo>
                  <a:pt x="10" y="141"/>
                  <a:pt x="10" y="149"/>
                  <a:pt x="14" y="156"/>
                </a:cubicBezTo>
                <a:cubicBezTo>
                  <a:pt x="18" y="163"/>
                  <a:pt x="20" y="167"/>
                  <a:pt x="19" y="175"/>
                </a:cubicBezTo>
                <a:cubicBezTo>
                  <a:pt x="19" y="183"/>
                  <a:pt x="19" y="190"/>
                  <a:pt x="17" y="197"/>
                </a:cubicBezTo>
                <a:cubicBezTo>
                  <a:pt x="15" y="203"/>
                  <a:pt x="10" y="210"/>
                  <a:pt x="11" y="216"/>
                </a:cubicBezTo>
                <a:cubicBezTo>
                  <a:pt x="13" y="222"/>
                  <a:pt x="16" y="229"/>
                  <a:pt x="16" y="235"/>
                </a:cubicBezTo>
                <a:cubicBezTo>
                  <a:pt x="16" y="240"/>
                  <a:pt x="12" y="242"/>
                  <a:pt x="11" y="246"/>
                </a:cubicBezTo>
                <a:cubicBezTo>
                  <a:pt x="10" y="249"/>
                  <a:pt x="11" y="251"/>
                  <a:pt x="13" y="254"/>
                </a:cubicBezTo>
                <a:cubicBezTo>
                  <a:pt x="17" y="262"/>
                  <a:pt x="21" y="270"/>
                  <a:pt x="24" y="279"/>
                </a:cubicBezTo>
                <a:cubicBezTo>
                  <a:pt x="25" y="283"/>
                  <a:pt x="28" y="287"/>
                  <a:pt x="31" y="291"/>
                </a:cubicBezTo>
                <a:cubicBezTo>
                  <a:pt x="34" y="295"/>
                  <a:pt x="34" y="298"/>
                  <a:pt x="34" y="304"/>
                </a:cubicBezTo>
                <a:cubicBezTo>
                  <a:pt x="34" y="309"/>
                  <a:pt x="34" y="312"/>
                  <a:pt x="31" y="316"/>
                </a:cubicBezTo>
                <a:cubicBezTo>
                  <a:pt x="28" y="319"/>
                  <a:pt x="23" y="322"/>
                  <a:pt x="29" y="325"/>
                </a:cubicBezTo>
                <a:cubicBezTo>
                  <a:pt x="33" y="328"/>
                  <a:pt x="35" y="327"/>
                  <a:pt x="39" y="332"/>
                </a:cubicBezTo>
                <a:cubicBezTo>
                  <a:pt x="40" y="333"/>
                  <a:pt x="41" y="336"/>
                  <a:pt x="42" y="336"/>
                </a:cubicBezTo>
                <a:cubicBezTo>
                  <a:pt x="45" y="337"/>
                  <a:pt x="46" y="334"/>
                  <a:pt x="48" y="336"/>
                </a:cubicBezTo>
                <a:cubicBezTo>
                  <a:pt x="49" y="338"/>
                  <a:pt x="47" y="341"/>
                  <a:pt x="49" y="343"/>
                </a:cubicBezTo>
                <a:cubicBezTo>
                  <a:pt x="50" y="344"/>
                  <a:pt x="53" y="344"/>
                  <a:pt x="54" y="345"/>
                </a:cubicBezTo>
                <a:cubicBezTo>
                  <a:pt x="56" y="348"/>
                  <a:pt x="52" y="353"/>
                  <a:pt x="51" y="356"/>
                </a:cubicBezTo>
                <a:cubicBezTo>
                  <a:pt x="51" y="359"/>
                  <a:pt x="52" y="361"/>
                  <a:pt x="50" y="363"/>
                </a:cubicBezTo>
                <a:cubicBezTo>
                  <a:pt x="48" y="365"/>
                  <a:pt x="46" y="364"/>
                  <a:pt x="45" y="366"/>
                </a:cubicBezTo>
                <a:cubicBezTo>
                  <a:pt x="44" y="370"/>
                  <a:pt x="50" y="373"/>
                  <a:pt x="50" y="377"/>
                </a:cubicBezTo>
                <a:cubicBezTo>
                  <a:pt x="50" y="388"/>
                  <a:pt x="44" y="395"/>
                  <a:pt x="51" y="404"/>
                </a:cubicBezTo>
                <a:cubicBezTo>
                  <a:pt x="54" y="408"/>
                  <a:pt x="55" y="412"/>
                  <a:pt x="59" y="414"/>
                </a:cubicBezTo>
                <a:cubicBezTo>
                  <a:pt x="62" y="418"/>
                  <a:pt x="66" y="419"/>
                  <a:pt x="69" y="423"/>
                </a:cubicBezTo>
                <a:cubicBezTo>
                  <a:pt x="73" y="426"/>
                  <a:pt x="74" y="428"/>
                  <a:pt x="73" y="434"/>
                </a:cubicBezTo>
                <a:cubicBezTo>
                  <a:pt x="73" y="436"/>
                  <a:pt x="73" y="444"/>
                  <a:pt x="68" y="442"/>
                </a:cubicBezTo>
                <a:cubicBezTo>
                  <a:pt x="67" y="440"/>
                  <a:pt x="66" y="435"/>
                  <a:pt x="63" y="436"/>
                </a:cubicBezTo>
                <a:cubicBezTo>
                  <a:pt x="63" y="441"/>
                  <a:pt x="62" y="448"/>
                  <a:pt x="61" y="452"/>
                </a:cubicBezTo>
                <a:cubicBezTo>
                  <a:pt x="59" y="457"/>
                  <a:pt x="56" y="460"/>
                  <a:pt x="58" y="466"/>
                </a:cubicBezTo>
                <a:cubicBezTo>
                  <a:pt x="60" y="477"/>
                  <a:pt x="68" y="483"/>
                  <a:pt x="72" y="493"/>
                </a:cubicBezTo>
                <a:cubicBezTo>
                  <a:pt x="74" y="497"/>
                  <a:pt x="77" y="500"/>
                  <a:pt x="76" y="505"/>
                </a:cubicBezTo>
                <a:cubicBezTo>
                  <a:pt x="76" y="510"/>
                  <a:pt x="73" y="513"/>
                  <a:pt x="78" y="517"/>
                </a:cubicBezTo>
                <a:cubicBezTo>
                  <a:pt x="83" y="520"/>
                  <a:pt x="82" y="521"/>
                  <a:pt x="84" y="527"/>
                </a:cubicBezTo>
                <a:cubicBezTo>
                  <a:pt x="86" y="531"/>
                  <a:pt x="90" y="532"/>
                  <a:pt x="91" y="536"/>
                </a:cubicBezTo>
                <a:cubicBezTo>
                  <a:pt x="92" y="538"/>
                  <a:pt x="92" y="540"/>
                  <a:pt x="94" y="542"/>
                </a:cubicBezTo>
                <a:cubicBezTo>
                  <a:pt x="95" y="543"/>
                  <a:pt x="97" y="543"/>
                  <a:pt x="99" y="545"/>
                </a:cubicBezTo>
                <a:cubicBezTo>
                  <a:pt x="103" y="548"/>
                  <a:pt x="108" y="561"/>
                  <a:pt x="105" y="566"/>
                </a:cubicBezTo>
                <a:cubicBezTo>
                  <a:pt x="105" y="567"/>
                  <a:pt x="104" y="567"/>
                  <a:pt x="103" y="568"/>
                </a:cubicBezTo>
                <a:cubicBezTo>
                  <a:pt x="103" y="569"/>
                  <a:pt x="103" y="570"/>
                  <a:pt x="102" y="571"/>
                </a:cubicBezTo>
                <a:cubicBezTo>
                  <a:pt x="102" y="573"/>
                  <a:pt x="100" y="575"/>
                  <a:pt x="100" y="577"/>
                </a:cubicBezTo>
                <a:cubicBezTo>
                  <a:pt x="102" y="576"/>
                  <a:pt x="103" y="571"/>
                  <a:pt x="106" y="572"/>
                </a:cubicBezTo>
                <a:cubicBezTo>
                  <a:pt x="106" y="572"/>
                  <a:pt x="107" y="573"/>
                  <a:pt x="106" y="574"/>
                </a:cubicBezTo>
                <a:cubicBezTo>
                  <a:pt x="109" y="574"/>
                  <a:pt x="111" y="575"/>
                  <a:pt x="113" y="577"/>
                </a:cubicBezTo>
                <a:cubicBezTo>
                  <a:pt x="116" y="582"/>
                  <a:pt x="110" y="587"/>
                  <a:pt x="110" y="593"/>
                </a:cubicBezTo>
                <a:cubicBezTo>
                  <a:pt x="110" y="595"/>
                  <a:pt x="111" y="598"/>
                  <a:pt x="110" y="601"/>
                </a:cubicBezTo>
                <a:cubicBezTo>
                  <a:pt x="109" y="603"/>
                  <a:pt x="108" y="605"/>
                  <a:pt x="107" y="608"/>
                </a:cubicBezTo>
                <a:cubicBezTo>
                  <a:pt x="107" y="610"/>
                  <a:pt x="108" y="613"/>
                  <a:pt x="106" y="616"/>
                </a:cubicBezTo>
                <a:cubicBezTo>
                  <a:pt x="105" y="618"/>
                  <a:pt x="102" y="619"/>
                  <a:pt x="100" y="621"/>
                </a:cubicBezTo>
                <a:cubicBezTo>
                  <a:pt x="98" y="626"/>
                  <a:pt x="106" y="629"/>
                  <a:pt x="109" y="632"/>
                </a:cubicBezTo>
                <a:cubicBezTo>
                  <a:pt x="114" y="635"/>
                  <a:pt x="118" y="638"/>
                  <a:pt x="124" y="639"/>
                </a:cubicBezTo>
                <a:cubicBezTo>
                  <a:pt x="129" y="640"/>
                  <a:pt x="136" y="639"/>
                  <a:pt x="141" y="642"/>
                </a:cubicBezTo>
                <a:cubicBezTo>
                  <a:pt x="146" y="645"/>
                  <a:pt x="148" y="650"/>
                  <a:pt x="154" y="650"/>
                </a:cubicBezTo>
                <a:cubicBezTo>
                  <a:pt x="160" y="650"/>
                  <a:pt x="165" y="652"/>
                  <a:pt x="171" y="654"/>
                </a:cubicBezTo>
                <a:cubicBezTo>
                  <a:pt x="178" y="656"/>
                  <a:pt x="179" y="661"/>
                  <a:pt x="183" y="666"/>
                </a:cubicBezTo>
                <a:cubicBezTo>
                  <a:pt x="185" y="669"/>
                  <a:pt x="187" y="670"/>
                  <a:pt x="189" y="672"/>
                </a:cubicBezTo>
                <a:cubicBezTo>
                  <a:pt x="191" y="675"/>
                  <a:pt x="192" y="679"/>
                  <a:pt x="193" y="682"/>
                </a:cubicBezTo>
                <a:cubicBezTo>
                  <a:pt x="196" y="686"/>
                  <a:pt x="203" y="688"/>
                  <a:pt x="207" y="691"/>
                </a:cubicBezTo>
                <a:cubicBezTo>
                  <a:pt x="213" y="693"/>
                  <a:pt x="218" y="690"/>
                  <a:pt x="223" y="695"/>
                </a:cubicBezTo>
                <a:cubicBezTo>
                  <a:pt x="227" y="698"/>
                  <a:pt x="233" y="702"/>
                  <a:pt x="232" y="708"/>
                </a:cubicBezTo>
                <a:cubicBezTo>
                  <a:pt x="231" y="713"/>
                  <a:pt x="231" y="721"/>
                  <a:pt x="238" y="721"/>
                </a:cubicBezTo>
                <a:cubicBezTo>
                  <a:pt x="244" y="721"/>
                  <a:pt x="248" y="715"/>
                  <a:pt x="252" y="722"/>
                </a:cubicBezTo>
                <a:cubicBezTo>
                  <a:pt x="255" y="727"/>
                  <a:pt x="255" y="732"/>
                  <a:pt x="260" y="736"/>
                </a:cubicBezTo>
                <a:cubicBezTo>
                  <a:pt x="264" y="740"/>
                  <a:pt x="270" y="742"/>
                  <a:pt x="273" y="747"/>
                </a:cubicBezTo>
                <a:cubicBezTo>
                  <a:pt x="277" y="754"/>
                  <a:pt x="282" y="762"/>
                  <a:pt x="284" y="769"/>
                </a:cubicBezTo>
                <a:cubicBezTo>
                  <a:pt x="288" y="783"/>
                  <a:pt x="287" y="798"/>
                  <a:pt x="286" y="812"/>
                </a:cubicBezTo>
                <a:cubicBezTo>
                  <a:pt x="289" y="811"/>
                  <a:pt x="289" y="808"/>
                  <a:pt x="293" y="808"/>
                </a:cubicBezTo>
                <a:cubicBezTo>
                  <a:pt x="297" y="807"/>
                  <a:pt x="300" y="810"/>
                  <a:pt x="297" y="814"/>
                </a:cubicBezTo>
                <a:cubicBezTo>
                  <a:pt x="295" y="816"/>
                  <a:pt x="291" y="814"/>
                  <a:pt x="289" y="819"/>
                </a:cubicBezTo>
                <a:cubicBezTo>
                  <a:pt x="289" y="821"/>
                  <a:pt x="289" y="824"/>
                  <a:pt x="290" y="826"/>
                </a:cubicBezTo>
                <a:cubicBezTo>
                  <a:pt x="291" y="830"/>
                  <a:pt x="291" y="829"/>
                  <a:pt x="294" y="829"/>
                </a:cubicBezTo>
                <a:cubicBezTo>
                  <a:pt x="295" y="829"/>
                  <a:pt x="296" y="829"/>
                  <a:pt x="298" y="829"/>
                </a:cubicBezTo>
                <a:cubicBezTo>
                  <a:pt x="303" y="830"/>
                  <a:pt x="308" y="830"/>
                  <a:pt x="313" y="831"/>
                </a:cubicBezTo>
                <a:cubicBezTo>
                  <a:pt x="326" y="832"/>
                  <a:pt x="340" y="834"/>
                  <a:pt x="354" y="834"/>
                </a:cubicBezTo>
                <a:cubicBezTo>
                  <a:pt x="369" y="836"/>
                  <a:pt x="384" y="837"/>
                  <a:pt x="399" y="839"/>
                </a:cubicBezTo>
                <a:cubicBezTo>
                  <a:pt x="412" y="840"/>
                  <a:pt x="424" y="841"/>
                  <a:pt x="437" y="842"/>
                </a:cubicBezTo>
                <a:cubicBezTo>
                  <a:pt x="442" y="843"/>
                  <a:pt x="446" y="843"/>
                  <a:pt x="451" y="844"/>
                </a:cubicBezTo>
                <a:cubicBezTo>
                  <a:pt x="452" y="843"/>
                  <a:pt x="453" y="842"/>
                  <a:pt x="454" y="842"/>
                </a:cubicBezTo>
                <a:cubicBezTo>
                  <a:pt x="457" y="842"/>
                  <a:pt x="461" y="843"/>
                  <a:pt x="463" y="840"/>
                </a:cubicBezTo>
                <a:cubicBezTo>
                  <a:pt x="464" y="838"/>
                  <a:pt x="464" y="834"/>
                  <a:pt x="464" y="832"/>
                </a:cubicBezTo>
                <a:cubicBezTo>
                  <a:pt x="464" y="830"/>
                  <a:pt x="466" y="829"/>
                  <a:pt x="467" y="828"/>
                </a:cubicBezTo>
                <a:cubicBezTo>
                  <a:pt x="467" y="828"/>
                  <a:pt x="465" y="828"/>
                  <a:pt x="464" y="827"/>
                </a:cubicBezTo>
                <a:cubicBezTo>
                  <a:pt x="464" y="827"/>
                  <a:pt x="464" y="827"/>
                  <a:pt x="464" y="827"/>
                </a:cubicBezTo>
                <a:cubicBezTo>
                  <a:pt x="464" y="827"/>
                  <a:pt x="463" y="827"/>
                  <a:pt x="463" y="826"/>
                </a:cubicBezTo>
                <a:cubicBezTo>
                  <a:pt x="462" y="825"/>
                  <a:pt x="461" y="825"/>
                  <a:pt x="461" y="824"/>
                </a:cubicBezTo>
                <a:cubicBezTo>
                  <a:pt x="460" y="824"/>
                  <a:pt x="458" y="824"/>
                  <a:pt x="457" y="823"/>
                </a:cubicBezTo>
                <a:cubicBezTo>
                  <a:pt x="455" y="821"/>
                  <a:pt x="455" y="817"/>
                  <a:pt x="454" y="815"/>
                </a:cubicBezTo>
                <a:cubicBezTo>
                  <a:pt x="454" y="813"/>
                  <a:pt x="454" y="812"/>
                  <a:pt x="453" y="811"/>
                </a:cubicBezTo>
                <a:cubicBezTo>
                  <a:pt x="452" y="809"/>
                  <a:pt x="452" y="809"/>
                  <a:pt x="453" y="807"/>
                </a:cubicBezTo>
                <a:cubicBezTo>
                  <a:pt x="455" y="805"/>
                  <a:pt x="457" y="801"/>
                  <a:pt x="459" y="801"/>
                </a:cubicBezTo>
                <a:cubicBezTo>
                  <a:pt x="462" y="801"/>
                  <a:pt x="464" y="800"/>
                  <a:pt x="466" y="798"/>
                </a:cubicBezTo>
                <a:cubicBezTo>
                  <a:pt x="467" y="795"/>
                  <a:pt x="466" y="792"/>
                  <a:pt x="467" y="791"/>
                </a:cubicBezTo>
                <a:cubicBezTo>
                  <a:pt x="469" y="789"/>
                  <a:pt x="473" y="789"/>
                  <a:pt x="474" y="787"/>
                </a:cubicBezTo>
                <a:cubicBezTo>
                  <a:pt x="476" y="785"/>
                  <a:pt x="477" y="784"/>
                  <a:pt x="477" y="781"/>
                </a:cubicBezTo>
                <a:cubicBezTo>
                  <a:pt x="476" y="778"/>
                  <a:pt x="475" y="776"/>
                  <a:pt x="476" y="773"/>
                </a:cubicBezTo>
                <a:cubicBezTo>
                  <a:pt x="476" y="771"/>
                  <a:pt x="477" y="770"/>
                  <a:pt x="477" y="768"/>
                </a:cubicBezTo>
                <a:cubicBezTo>
                  <a:pt x="477" y="768"/>
                  <a:pt x="477" y="767"/>
                  <a:pt x="476" y="766"/>
                </a:cubicBezTo>
                <a:cubicBezTo>
                  <a:pt x="476" y="765"/>
                  <a:pt x="474" y="765"/>
                  <a:pt x="474" y="763"/>
                </a:cubicBezTo>
                <a:cubicBezTo>
                  <a:pt x="474" y="762"/>
                  <a:pt x="476" y="762"/>
                  <a:pt x="477" y="761"/>
                </a:cubicBezTo>
                <a:cubicBezTo>
                  <a:pt x="478" y="761"/>
                  <a:pt x="479" y="760"/>
                  <a:pt x="480" y="759"/>
                </a:cubicBezTo>
                <a:cubicBezTo>
                  <a:pt x="482" y="756"/>
                  <a:pt x="479" y="752"/>
                  <a:pt x="483" y="749"/>
                </a:cubicBezTo>
                <a:cubicBezTo>
                  <a:pt x="486" y="747"/>
                  <a:pt x="490" y="746"/>
                  <a:pt x="493" y="745"/>
                </a:cubicBezTo>
                <a:cubicBezTo>
                  <a:pt x="496" y="745"/>
                  <a:pt x="496" y="744"/>
                  <a:pt x="498" y="743"/>
                </a:cubicBezTo>
                <a:cubicBezTo>
                  <a:pt x="499" y="743"/>
                  <a:pt x="500" y="742"/>
                  <a:pt x="501" y="742"/>
                </a:cubicBezTo>
                <a:cubicBezTo>
                  <a:pt x="501" y="742"/>
                  <a:pt x="502" y="742"/>
                  <a:pt x="502" y="742"/>
                </a:cubicBezTo>
                <a:cubicBezTo>
                  <a:pt x="503" y="742"/>
                  <a:pt x="502" y="741"/>
                  <a:pt x="503" y="741"/>
                </a:cubicBezTo>
                <a:cubicBezTo>
                  <a:pt x="504" y="739"/>
                  <a:pt x="505" y="739"/>
                  <a:pt x="505" y="736"/>
                </a:cubicBezTo>
                <a:cubicBezTo>
                  <a:pt x="505" y="735"/>
                  <a:pt x="506" y="731"/>
                  <a:pt x="505" y="730"/>
                </a:cubicBezTo>
                <a:cubicBezTo>
                  <a:pt x="505" y="729"/>
                  <a:pt x="504" y="729"/>
                  <a:pt x="503" y="728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276"/>
          <p:cNvSpPr/>
          <p:nvPr/>
        </p:nvSpPr>
        <p:spPr>
          <a:xfrm>
            <a:off x="6356775" y="2057189"/>
            <a:ext cx="530729" cy="335510"/>
          </a:xfrm>
          <a:custGeom>
            <a:avLst/>
            <a:gdLst/>
            <a:ahLst/>
            <a:cxnLst/>
            <a:rect l="l" t="t" r="r" b="b"/>
            <a:pathLst>
              <a:path w="442" h="279" extrusionOk="0">
                <a:moveTo>
                  <a:pt x="440" y="70"/>
                </a:moveTo>
                <a:cubicBezTo>
                  <a:pt x="435" y="65"/>
                  <a:pt x="429" y="58"/>
                  <a:pt x="425" y="51"/>
                </a:cubicBezTo>
                <a:cubicBezTo>
                  <a:pt x="422" y="47"/>
                  <a:pt x="422" y="42"/>
                  <a:pt x="422" y="36"/>
                </a:cubicBezTo>
                <a:cubicBezTo>
                  <a:pt x="422" y="29"/>
                  <a:pt x="427" y="23"/>
                  <a:pt x="428" y="16"/>
                </a:cubicBezTo>
                <a:cubicBezTo>
                  <a:pt x="331" y="19"/>
                  <a:pt x="71" y="3"/>
                  <a:pt x="16" y="0"/>
                </a:cubicBezTo>
                <a:cubicBezTo>
                  <a:pt x="11" y="75"/>
                  <a:pt x="11" y="75"/>
                  <a:pt x="11" y="75"/>
                </a:cubicBezTo>
                <a:cubicBezTo>
                  <a:pt x="0" y="234"/>
                  <a:pt x="0" y="234"/>
                  <a:pt x="0" y="234"/>
                </a:cubicBezTo>
                <a:cubicBezTo>
                  <a:pt x="40" y="237"/>
                  <a:pt x="262" y="252"/>
                  <a:pt x="322" y="249"/>
                </a:cubicBezTo>
                <a:cubicBezTo>
                  <a:pt x="323" y="249"/>
                  <a:pt x="324" y="249"/>
                  <a:pt x="325" y="249"/>
                </a:cubicBezTo>
                <a:cubicBezTo>
                  <a:pt x="327" y="250"/>
                  <a:pt x="329" y="251"/>
                  <a:pt x="331" y="252"/>
                </a:cubicBezTo>
                <a:cubicBezTo>
                  <a:pt x="333" y="252"/>
                  <a:pt x="335" y="253"/>
                  <a:pt x="337" y="254"/>
                </a:cubicBezTo>
                <a:cubicBezTo>
                  <a:pt x="339" y="255"/>
                  <a:pt x="339" y="258"/>
                  <a:pt x="341" y="259"/>
                </a:cubicBezTo>
                <a:cubicBezTo>
                  <a:pt x="343" y="260"/>
                  <a:pt x="345" y="260"/>
                  <a:pt x="347" y="261"/>
                </a:cubicBezTo>
                <a:cubicBezTo>
                  <a:pt x="349" y="261"/>
                  <a:pt x="351" y="261"/>
                  <a:pt x="353" y="262"/>
                </a:cubicBezTo>
                <a:cubicBezTo>
                  <a:pt x="357" y="262"/>
                  <a:pt x="361" y="261"/>
                  <a:pt x="365" y="261"/>
                </a:cubicBezTo>
                <a:cubicBezTo>
                  <a:pt x="368" y="261"/>
                  <a:pt x="372" y="261"/>
                  <a:pt x="377" y="261"/>
                </a:cubicBezTo>
                <a:cubicBezTo>
                  <a:pt x="378" y="261"/>
                  <a:pt x="380" y="261"/>
                  <a:pt x="382" y="261"/>
                </a:cubicBezTo>
                <a:cubicBezTo>
                  <a:pt x="384" y="261"/>
                  <a:pt x="385" y="262"/>
                  <a:pt x="387" y="263"/>
                </a:cubicBezTo>
                <a:cubicBezTo>
                  <a:pt x="391" y="265"/>
                  <a:pt x="395" y="266"/>
                  <a:pt x="399" y="266"/>
                </a:cubicBezTo>
                <a:cubicBezTo>
                  <a:pt x="401" y="267"/>
                  <a:pt x="403" y="266"/>
                  <a:pt x="405" y="266"/>
                </a:cubicBezTo>
                <a:cubicBezTo>
                  <a:pt x="408" y="267"/>
                  <a:pt x="409" y="267"/>
                  <a:pt x="411" y="270"/>
                </a:cubicBezTo>
                <a:cubicBezTo>
                  <a:pt x="413" y="272"/>
                  <a:pt x="414" y="274"/>
                  <a:pt x="417" y="275"/>
                </a:cubicBezTo>
                <a:cubicBezTo>
                  <a:pt x="419" y="276"/>
                  <a:pt x="422" y="277"/>
                  <a:pt x="424" y="278"/>
                </a:cubicBezTo>
                <a:cubicBezTo>
                  <a:pt x="426" y="279"/>
                  <a:pt x="428" y="279"/>
                  <a:pt x="431" y="279"/>
                </a:cubicBezTo>
                <a:cubicBezTo>
                  <a:pt x="431" y="279"/>
                  <a:pt x="431" y="279"/>
                  <a:pt x="431" y="279"/>
                </a:cubicBezTo>
                <a:cubicBezTo>
                  <a:pt x="431" y="279"/>
                  <a:pt x="431" y="278"/>
                  <a:pt x="431" y="277"/>
                </a:cubicBezTo>
                <a:cubicBezTo>
                  <a:pt x="429" y="273"/>
                  <a:pt x="428" y="270"/>
                  <a:pt x="429" y="266"/>
                </a:cubicBezTo>
                <a:cubicBezTo>
                  <a:pt x="429" y="264"/>
                  <a:pt x="430" y="262"/>
                  <a:pt x="430" y="261"/>
                </a:cubicBezTo>
                <a:cubicBezTo>
                  <a:pt x="430" y="255"/>
                  <a:pt x="430" y="255"/>
                  <a:pt x="430" y="255"/>
                </a:cubicBezTo>
                <a:cubicBezTo>
                  <a:pt x="430" y="253"/>
                  <a:pt x="429" y="251"/>
                  <a:pt x="428" y="249"/>
                </a:cubicBezTo>
                <a:cubicBezTo>
                  <a:pt x="428" y="247"/>
                  <a:pt x="428" y="245"/>
                  <a:pt x="429" y="244"/>
                </a:cubicBezTo>
                <a:cubicBezTo>
                  <a:pt x="429" y="241"/>
                  <a:pt x="429" y="240"/>
                  <a:pt x="430" y="238"/>
                </a:cubicBezTo>
                <a:cubicBezTo>
                  <a:pt x="431" y="236"/>
                  <a:pt x="432" y="235"/>
                  <a:pt x="432" y="232"/>
                </a:cubicBezTo>
                <a:cubicBezTo>
                  <a:pt x="431" y="230"/>
                  <a:pt x="429" y="229"/>
                  <a:pt x="428" y="228"/>
                </a:cubicBezTo>
                <a:cubicBezTo>
                  <a:pt x="427" y="226"/>
                  <a:pt x="427" y="224"/>
                  <a:pt x="427" y="222"/>
                </a:cubicBezTo>
                <a:cubicBezTo>
                  <a:pt x="428" y="220"/>
                  <a:pt x="429" y="219"/>
                  <a:pt x="429" y="217"/>
                </a:cubicBezTo>
                <a:cubicBezTo>
                  <a:pt x="429" y="215"/>
                  <a:pt x="428" y="214"/>
                  <a:pt x="428" y="212"/>
                </a:cubicBezTo>
                <a:cubicBezTo>
                  <a:pt x="430" y="212"/>
                  <a:pt x="435" y="212"/>
                  <a:pt x="442" y="212"/>
                </a:cubicBezTo>
                <a:lnTo>
                  <a:pt x="440" y="70"/>
                </a:ln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276"/>
          <p:cNvSpPr/>
          <p:nvPr/>
        </p:nvSpPr>
        <p:spPr>
          <a:xfrm>
            <a:off x="7687678" y="2349646"/>
            <a:ext cx="311014" cy="374850"/>
          </a:xfrm>
          <a:custGeom>
            <a:avLst/>
            <a:gdLst/>
            <a:ahLst/>
            <a:cxnLst/>
            <a:rect l="l" t="t" r="r" b="b"/>
            <a:pathLst>
              <a:path w="259" h="312" extrusionOk="0">
                <a:moveTo>
                  <a:pt x="235" y="3"/>
                </a:moveTo>
                <a:cubicBezTo>
                  <a:pt x="231" y="6"/>
                  <a:pt x="228" y="10"/>
                  <a:pt x="225" y="13"/>
                </a:cubicBezTo>
                <a:cubicBezTo>
                  <a:pt x="221" y="16"/>
                  <a:pt x="217" y="18"/>
                  <a:pt x="213" y="22"/>
                </a:cubicBezTo>
                <a:cubicBezTo>
                  <a:pt x="210" y="25"/>
                  <a:pt x="209" y="30"/>
                  <a:pt x="205" y="32"/>
                </a:cubicBezTo>
                <a:cubicBezTo>
                  <a:pt x="201" y="35"/>
                  <a:pt x="196" y="35"/>
                  <a:pt x="193" y="40"/>
                </a:cubicBezTo>
                <a:cubicBezTo>
                  <a:pt x="189" y="45"/>
                  <a:pt x="189" y="51"/>
                  <a:pt x="185" y="55"/>
                </a:cubicBezTo>
                <a:cubicBezTo>
                  <a:pt x="180" y="59"/>
                  <a:pt x="176" y="60"/>
                  <a:pt x="170" y="59"/>
                </a:cubicBezTo>
                <a:cubicBezTo>
                  <a:pt x="166" y="59"/>
                  <a:pt x="160" y="58"/>
                  <a:pt x="156" y="60"/>
                </a:cubicBezTo>
                <a:cubicBezTo>
                  <a:pt x="151" y="62"/>
                  <a:pt x="150" y="67"/>
                  <a:pt x="146" y="69"/>
                </a:cubicBezTo>
                <a:cubicBezTo>
                  <a:pt x="142" y="71"/>
                  <a:pt x="137" y="68"/>
                  <a:pt x="132" y="68"/>
                </a:cubicBezTo>
                <a:cubicBezTo>
                  <a:pt x="128" y="69"/>
                  <a:pt x="124" y="69"/>
                  <a:pt x="120" y="69"/>
                </a:cubicBezTo>
                <a:cubicBezTo>
                  <a:pt x="117" y="69"/>
                  <a:pt x="107" y="73"/>
                  <a:pt x="106" y="71"/>
                </a:cubicBezTo>
                <a:cubicBezTo>
                  <a:pt x="103" y="68"/>
                  <a:pt x="115" y="63"/>
                  <a:pt x="117" y="63"/>
                </a:cubicBezTo>
                <a:cubicBezTo>
                  <a:pt x="112" y="63"/>
                  <a:pt x="100" y="65"/>
                  <a:pt x="98" y="59"/>
                </a:cubicBezTo>
                <a:cubicBezTo>
                  <a:pt x="93" y="60"/>
                  <a:pt x="91" y="58"/>
                  <a:pt x="85" y="56"/>
                </a:cubicBezTo>
                <a:cubicBezTo>
                  <a:pt x="82" y="55"/>
                  <a:pt x="77" y="56"/>
                  <a:pt x="75" y="53"/>
                </a:cubicBezTo>
                <a:cubicBezTo>
                  <a:pt x="56" y="57"/>
                  <a:pt x="8" y="63"/>
                  <a:pt x="0" y="64"/>
                </a:cubicBezTo>
                <a:cubicBezTo>
                  <a:pt x="32" y="284"/>
                  <a:pt x="32" y="284"/>
                  <a:pt x="32" y="284"/>
                </a:cubicBezTo>
                <a:cubicBezTo>
                  <a:pt x="34" y="282"/>
                  <a:pt x="37" y="281"/>
                  <a:pt x="39" y="281"/>
                </a:cubicBezTo>
                <a:cubicBezTo>
                  <a:pt x="43" y="281"/>
                  <a:pt x="43" y="284"/>
                  <a:pt x="46" y="284"/>
                </a:cubicBezTo>
                <a:cubicBezTo>
                  <a:pt x="49" y="285"/>
                  <a:pt x="53" y="283"/>
                  <a:pt x="56" y="284"/>
                </a:cubicBezTo>
                <a:cubicBezTo>
                  <a:pt x="61" y="286"/>
                  <a:pt x="66" y="290"/>
                  <a:pt x="71" y="293"/>
                </a:cubicBezTo>
                <a:cubicBezTo>
                  <a:pt x="76" y="295"/>
                  <a:pt x="82" y="298"/>
                  <a:pt x="87" y="299"/>
                </a:cubicBezTo>
                <a:cubicBezTo>
                  <a:pt x="94" y="301"/>
                  <a:pt x="98" y="299"/>
                  <a:pt x="105" y="299"/>
                </a:cubicBezTo>
                <a:cubicBezTo>
                  <a:pt x="116" y="299"/>
                  <a:pt x="125" y="295"/>
                  <a:pt x="137" y="299"/>
                </a:cubicBezTo>
                <a:cubicBezTo>
                  <a:pt x="146" y="303"/>
                  <a:pt x="151" y="305"/>
                  <a:pt x="154" y="311"/>
                </a:cubicBezTo>
                <a:cubicBezTo>
                  <a:pt x="155" y="311"/>
                  <a:pt x="155" y="312"/>
                  <a:pt x="155" y="312"/>
                </a:cubicBezTo>
                <a:cubicBezTo>
                  <a:pt x="159" y="311"/>
                  <a:pt x="167" y="312"/>
                  <a:pt x="169" y="311"/>
                </a:cubicBezTo>
                <a:cubicBezTo>
                  <a:pt x="172" y="308"/>
                  <a:pt x="170" y="304"/>
                  <a:pt x="173" y="302"/>
                </a:cubicBezTo>
                <a:cubicBezTo>
                  <a:pt x="176" y="301"/>
                  <a:pt x="176" y="302"/>
                  <a:pt x="179" y="299"/>
                </a:cubicBezTo>
                <a:cubicBezTo>
                  <a:pt x="179" y="299"/>
                  <a:pt x="181" y="297"/>
                  <a:pt x="181" y="296"/>
                </a:cubicBezTo>
                <a:cubicBezTo>
                  <a:pt x="182" y="292"/>
                  <a:pt x="177" y="289"/>
                  <a:pt x="176" y="286"/>
                </a:cubicBezTo>
                <a:cubicBezTo>
                  <a:pt x="175" y="281"/>
                  <a:pt x="176" y="280"/>
                  <a:pt x="178" y="276"/>
                </a:cubicBezTo>
                <a:cubicBezTo>
                  <a:pt x="180" y="272"/>
                  <a:pt x="179" y="264"/>
                  <a:pt x="182" y="261"/>
                </a:cubicBezTo>
                <a:cubicBezTo>
                  <a:pt x="186" y="257"/>
                  <a:pt x="188" y="262"/>
                  <a:pt x="191" y="263"/>
                </a:cubicBezTo>
                <a:cubicBezTo>
                  <a:pt x="193" y="264"/>
                  <a:pt x="197" y="263"/>
                  <a:pt x="198" y="263"/>
                </a:cubicBezTo>
                <a:cubicBezTo>
                  <a:pt x="200" y="260"/>
                  <a:pt x="200" y="259"/>
                  <a:pt x="200" y="257"/>
                </a:cubicBezTo>
                <a:cubicBezTo>
                  <a:pt x="200" y="253"/>
                  <a:pt x="199" y="248"/>
                  <a:pt x="200" y="245"/>
                </a:cubicBezTo>
                <a:cubicBezTo>
                  <a:pt x="202" y="243"/>
                  <a:pt x="206" y="239"/>
                  <a:pt x="209" y="238"/>
                </a:cubicBezTo>
                <a:cubicBezTo>
                  <a:pt x="212" y="234"/>
                  <a:pt x="218" y="233"/>
                  <a:pt x="222" y="230"/>
                </a:cubicBezTo>
                <a:cubicBezTo>
                  <a:pt x="224" y="229"/>
                  <a:pt x="226" y="226"/>
                  <a:pt x="227" y="225"/>
                </a:cubicBezTo>
                <a:cubicBezTo>
                  <a:pt x="228" y="223"/>
                  <a:pt x="231" y="221"/>
                  <a:pt x="232" y="218"/>
                </a:cubicBezTo>
                <a:cubicBezTo>
                  <a:pt x="233" y="216"/>
                  <a:pt x="233" y="212"/>
                  <a:pt x="235" y="211"/>
                </a:cubicBezTo>
                <a:cubicBezTo>
                  <a:pt x="235" y="209"/>
                  <a:pt x="236" y="209"/>
                  <a:pt x="236" y="208"/>
                </a:cubicBezTo>
                <a:cubicBezTo>
                  <a:pt x="238" y="205"/>
                  <a:pt x="240" y="203"/>
                  <a:pt x="243" y="201"/>
                </a:cubicBezTo>
                <a:cubicBezTo>
                  <a:pt x="245" y="200"/>
                  <a:pt x="248" y="199"/>
                  <a:pt x="249" y="197"/>
                </a:cubicBezTo>
                <a:cubicBezTo>
                  <a:pt x="250" y="196"/>
                  <a:pt x="250" y="192"/>
                  <a:pt x="250" y="190"/>
                </a:cubicBezTo>
                <a:cubicBezTo>
                  <a:pt x="250" y="186"/>
                  <a:pt x="248" y="182"/>
                  <a:pt x="248" y="178"/>
                </a:cubicBezTo>
                <a:cubicBezTo>
                  <a:pt x="248" y="172"/>
                  <a:pt x="248" y="168"/>
                  <a:pt x="249" y="163"/>
                </a:cubicBezTo>
                <a:cubicBezTo>
                  <a:pt x="251" y="159"/>
                  <a:pt x="253" y="155"/>
                  <a:pt x="254" y="151"/>
                </a:cubicBezTo>
                <a:cubicBezTo>
                  <a:pt x="256" y="144"/>
                  <a:pt x="254" y="139"/>
                  <a:pt x="252" y="133"/>
                </a:cubicBezTo>
                <a:cubicBezTo>
                  <a:pt x="251" y="132"/>
                  <a:pt x="251" y="130"/>
                  <a:pt x="250" y="129"/>
                </a:cubicBezTo>
                <a:cubicBezTo>
                  <a:pt x="251" y="127"/>
                  <a:pt x="251" y="123"/>
                  <a:pt x="251" y="121"/>
                </a:cubicBezTo>
                <a:cubicBezTo>
                  <a:pt x="253" y="118"/>
                  <a:pt x="257" y="118"/>
                  <a:pt x="257" y="115"/>
                </a:cubicBezTo>
                <a:cubicBezTo>
                  <a:pt x="258" y="116"/>
                  <a:pt x="259" y="116"/>
                  <a:pt x="259" y="115"/>
                </a:cubicBezTo>
                <a:cubicBezTo>
                  <a:pt x="240" y="0"/>
                  <a:pt x="240" y="0"/>
                  <a:pt x="240" y="0"/>
                </a:cubicBezTo>
                <a:cubicBezTo>
                  <a:pt x="238" y="1"/>
                  <a:pt x="236" y="2"/>
                  <a:pt x="235" y="3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276"/>
          <p:cNvSpPr/>
          <p:nvPr/>
        </p:nvSpPr>
        <p:spPr>
          <a:xfrm>
            <a:off x="6932781" y="2580495"/>
            <a:ext cx="485450" cy="435717"/>
          </a:xfrm>
          <a:custGeom>
            <a:avLst/>
            <a:gdLst/>
            <a:ahLst/>
            <a:cxnLst/>
            <a:rect l="l" t="t" r="r" b="b"/>
            <a:pathLst>
              <a:path w="404" h="363" extrusionOk="0">
                <a:moveTo>
                  <a:pt x="400" y="282"/>
                </a:moveTo>
                <a:cubicBezTo>
                  <a:pt x="399" y="281"/>
                  <a:pt x="398" y="280"/>
                  <a:pt x="396" y="279"/>
                </a:cubicBezTo>
                <a:cubicBezTo>
                  <a:pt x="391" y="278"/>
                  <a:pt x="391" y="279"/>
                  <a:pt x="388" y="274"/>
                </a:cubicBezTo>
                <a:cubicBezTo>
                  <a:pt x="386" y="270"/>
                  <a:pt x="383" y="269"/>
                  <a:pt x="380" y="266"/>
                </a:cubicBezTo>
                <a:cubicBezTo>
                  <a:pt x="376" y="260"/>
                  <a:pt x="379" y="249"/>
                  <a:pt x="378" y="242"/>
                </a:cubicBezTo>
                <a:cubicBezTo>
                  <a:pt x="378" y="238"/>
                  <a:pt x="378" y="234"/>
                  <a:pt x="375" y="231"/>
                </a:cubicBezTo>
                <a:cubicBezTo>
                  <a:pt x="373" y="228"/>
                  <a:pt x="369" y="226"/>
                  <a:pt x="367" y="222"/>
                </a:cubicBezTo>
                <a:cubicBezTo>
                  <a:pt x="366" y="219"/>
                  <a:pt x="367" y="214"/>
                  <a:pt x="364" y="212"/>
                </a:cubicBezTo>
                <a:cubicBezTo>
                  <a:pt x="361" y="210"/>
                  <a:pt x="356" y="213"/>
                  <a:pt x="352" y="211"/>
                </a:cubicBezTo>
                <a:cubicBezTo>
                  <a:pt x="346" y="209"/>
                  <a:pt x="340" y="200"/>
                  <a:pt x="335" y="194"/>
                </a:cubicBezTo>
                <a:cubicBezTo>
                  <a:pt x="330" y="189"/>
                  <a:pt x="321" y="188"/>
                  <a:pt x="323" y="179"/>
                </a:cubicBezTo>
                <a:cubicBezTo>
                  <a:pt x="323" y="176"/>
                  <a:pt x="325" y="175"/>
                  <a:pt x="325" y="174"/>
                </a:cubicBezTo>
                <a:cubicBezTo>
                  <a:pt x="326" y="172"/>
                  <a:pt x="326" y="170"/>
                  <a:pt x="326" y="168"/>
                </a:cubicBezTo>
                <a:cubicBezTo>
                  <a:pt x="327" y="164"/>
                  <a:pt x="328" y="161"/>
                  <a:pt x="330" y="158"/>
                </a:cubicBezTo>
                <a:cubicBezTo>
                  <a:pt x="333" y="151"/>
                  <a:pt x="333" y="141"/>
                  <a:pt x="329" y="134"/>
                </a:cubicBezTo>
                <a:cubicBezTo>
                  <a:pt x="325" y="127"/>
                  <a:pt x="317" y="126"/>
                  <a:pt x="312" y="132"/>
                </a:cubicBezTo>
                <a:cubicBezTo>
                  <a:pt x="309" y="136"/>
                  <a:pt x="308" y="136"/>
                  <a:pt x="304" y="132"/>
                </a:cubicBezTo>
                <a:cubicBezTo>
                  <a:pt x="301" y="129"/>
                  <a:pt x="299" y="126"/>
                  <a:pt x="298" y="122"/>
                </a:cubicBezTo>
                <a:cubicBezTo>
                  <a:pt x="297" y="116"/>
                  <a:pt x="296" y="107"/>
                  <a:pt x="291" y="102"/>
                </a:cubicBezTo>
                <a:cubicBezTo>
                  <a:pt x="289" y="99"/>
                  <a:pt x="285" y="99"/>
                  <a:pt x="282" y="96"/>
                </a:cubicBezTo>
                <a:cubicBezTo>
                  <a:pt x="279" y="94"/>
                  <a:pt x="277" y="91"/>
                  <a:pt x="275" y="88"/>
                </a:cubicBezTo>
                <a:cubicBezTo>
                  <a:pt x="271" y="81"/>
                  <a:pt x="264" y="80"/>
                  <a:pt x="259" y="74"/>
                </a:cubicBezTo>
                <a:cubicBezTo>
                  <a:pt x="254" y="68"/>
                  <a:pt x="251" y="63"/>
                  <a:pt x="249" y="55"/>
                </a:cubicBezTo>
                <a:cubicBezTo>
                  <a:pt x="248" y="48"/>
                  <a:pt x="244" y="41"/>
                  <a:pt x="245" y="34"/>
                </a:cubicBezTo>
                <a:cubicBezTo>
                  <a:pt x="245" y="30"/>
                  <a:pt x="246" y="27"/>
                  <a:pt x="246" y="23"/>
                </a:cubicBezTo>
                <a:cubicBezTo>
                  <a:pt x="246" y="19"/>
                  <a:pt x="243" y="15"/>
                  <a:pt x="243" y="12"/>
                </a:cubicBezTo>
                <a:cubicBezTo>
                  <a:pt x="243" y="12"/>
                  <a:pt x="244" y="11"/>
                  <a:pt x="244" y="11"/>
                </a:cubicBezTo>
                <a:cubicBezTo>
                  <a:pt x="243" y="10"/>
                  <a:pt x="243" y="10"/>
                  <a:pt x="242" y="10"/>
                </a:cubicBezTo>
                <a:cubicBezTo>
                  <a:pt x="241" y="9"/>
                  <a:pt x="240" y="8"/>
                  <a:pt x="238" y="8"/>
                </a:cubicBezTo>
                <a:cubicBezTo>
                  <a:pt x="237" y="7"/>
                  <a:pt x="237" y="6"/>
                  <a:pt x="236" y="5"/>
                </a:cubicBezTo>
                <a:cubicBezTo>
                  <a:pt x="235" y="4"/>
                  <a:pt x="234" y="3"/>
                  <a:pt x="233" y="2"/>
                </a:cubicBezTo>
                <a:cubicBezTo>
                  <a:pt x="232" y="2"/>
                  <a:pt x="231" y="1"/>
                  <a:pt x="231" y="0"/>
                </a:cubicBezTo>
                <a:cubicBezTo>
                  <a:pt x="0" y="8"/>
                  <a:pt x="0" y="8"/>
                  <a:pt x="0" y="8"/>
                </a:cubicBezTo>
                <a:cubicBezTo>
                  <a:pt x="2" y="14"/>
                  <a:pt x="3" y="22"/>
                  <a:pt x="5" y="29"/>
                </a:cubicBezTo>
                <a:cubicBezTo>
                  <a:pt x="8" y="35"/>
                  <a:pt x="15" y="37"/>
                  <a:pt x="19" y="43"/>
                </a:cubicBezTo>
                <a:cubicBezTo>
                  <a:pt x="22" y="46"/>
                  <a:pt x="23" y="49"/>
                  <a:pt x="24" y="53"/>
                </a:cubicBezTo>
                <a:cubicBezTo>
                  <a:pt x="24" y="54"/>
                  <a:pt x="24" y="56"/>
                  <a:pt x="25" y="57"/>
                </a:cubicBezTo>
                <a:cubicBezTo>
                  <a:pt x="26" y="59"/>
                  <a:pt x="27" y="61"/>
                  <a:pt x="28" y="62"/>
                </a:cubicBezTo>
                <a:cubicBezTo>
                  <a:pt x="33" y="67"/>
                  <a:pt x="40" y="61"/>
                  <a:pt x="44" y="67"/>
                </a:cubicBezTo>
                <a:cubicBezTo>
                  <a:pt x="48" y="73"/>
                  <a:pt x="43" y="79"/>
                  <a:pt x="41" y="84"/>
                </a:cubicBezTo>
                <a:cubicBezTo>
                  <a:pt x="40" y="87"/>
                  <a:pt x="40" y="89"/>
                  <a:pt x="40" y="92"/>
                </a:cubicBezTo>
                <a:cubicBezTo>
                  <a:pt x="41" y="95"/>
                  <a:pt x="39" y="99"/>
                  <a:pt x="41" y="101"/>
                </a:cubicBezTo>
                <a:cubicBezTo>
                  <a:pt x="42" y="104"/>
                  <a:pt x="46" y="106"/>
                  <a:pt x="48" y="108"/>
                </a:cubicBezTo>
                <a:cubicBezTo>
                  <a:pt x="51" y="110"/>
                  <a:pt x="53" y="113"/>
                  <a:pt x="56" y="115"/>
                </a:cubicBezTo>
                <a:cubicBezTo>
                  <a:pt x="59" y="118"/>
                  <a:pt x="66" y="122"/>
                  <a:pt x="65" y="128"/>
                </a:cubicBezTo>
                <a:cubicBezTo>
                  <a:pt x="71" y="295"/>
                  <a:pt x="71" y="295"/>
                  <a:pt x="71" y="295"/>
                </a:cubicBezTo>
                <a:cubicBezTo>
                  <a:pt x="73" y="337"/>
                  <a:pt x="73" y="337"/>
                  <a:pt x="73" y="337"/>
                </a:cubicBezTo>
                <a:cubicBezTo>
                  <a:pt x="122" y="337"/>
                  <a:pt x="341" y="323"/>
                  <a:pt x="349" y="323"/>
                </a:cubicBezTo>
                <a:cubicBezTo>
                  <a:pt x="349" y="322"/>
                  <a:pt x="349" y="322"/>
                  <a:pt x="349" y="322"/>
                </a:cubicBezTo>
                <a:cubicBezTo>
                  <a:pt x="349" y="322"/>
                  <a:pt x="349" y="322"/>
                  <a:pt x="349" y="322"/>
                </a:cubicBezTo>
                <a:cubicBezTo>
                  <a:pt x="349" y="322"/>
                  <a:pt x="349" y="322"/>
                  <a:pt x="349" y="322"/>
                </a:cubicBezTo>
                <a:cubicBezTo>
                  <a:pt x="349" y="322"/>
                  <a:pt x="349" y="322"/>
                  <a:pt x="349" y="322"/>
                </a:cubicBezTo>
                <a:cubicBezTo>
                  <a:pt x="349" y="322"/>
                  <a:pt x="349" y="322"/>
                  <a:pt x="349" y="322"/>
                </a:cubicBezTo>
                <a:cubicBezTo>
                  <a:pt x="349" y="322"/>
                  <a:pt x="349" y="322"/>
                  <a:pt x="349" y="323"/>
                </a:cubicBezTo>
                <a:cubicBezTo>
                  <a:pt x="351" y="325"/>
                  <a:pt x="352" y="328"/>
                  <a:pt x="353" y="331"/>
                </a:cubicBezTo>
                <a:cubicBezTo>
                  <a:pt x="353" y="333"/>
                  <a:pt x="353" y="335"/>
                  <a:pt x="352" y="336"/>
                </a:cubicBezTo>
                <a:cubicBezTo>
                  <a:pt x="352" y="338"/>
                  <a:pt x="350" y="340"/>
                  <a:pt x="350" y="342"/>
                </a:cubicBezTo>
                <a:cubicBezTo>
                  <a:pt x="348" y="346"/>
                  <a:pt x="339" y="363"/>
                  <a:pt x="349" y="362"/>
                </a:cubicBezTo>
                <a:cubicBezTo>
                  <a:pt x="360" y="361"/>
                  <a:pt x="370" y="362"/>
                  <a:pt x="381" y="360"/>
                </a:cubicBezTo>
                <a:cubicBezTo>
                  <a:pt x="381" y="359"/>
                  <a:pt x="381" y="357"/>
                  <a:pt x="381" y="356"/>
                </a:cubicBezTo>
                <a:cubicBezTo>
                  <a:pt x="381" y="348"/>
                  <a:pt x="380" y="341"/>
                  <a:pt x="381" y="333"/>
                </a:cubicBezTo>
                <a:cubicBezTo>
                  <a:pt x="382" y="329"/>
                  <a:pt x="384" y="327"/>
                  <a:pt x="386" y="324"/>
                </a:cubicBezTo>
                <a:cubicBezTo>
                  <a:pt x="386" y="323"/>
                  <a:pt x="386" y="323"/>
                  <a:pt x="387" y="322"/>
                </a:cubicBezTo>
                <a:cubicBezTo>
                  <a:pt x="387" y="322"/>
                  <a:pt x="387" y="322"/>
                  <a:pt x="387" y="321"/>
                </a:cubicBezTo>
                <a:cubicBezTo>
                  <a:pt x="387" y="321"/>
                  <a:pt x="387" y="320"/>
                  <a:pt x="387" y="320"/>
                </a:cubicBezTo>
                <a:cubicBezTo>
                  <a:pt x="387" y="319"/>
                  <a:pt x="388" y="318"/>
                  <a:pt x="388" y="317"/>
                </a:cubicBezTo>
                <a:cubicBezTo>
                  <a:pt x="388" y="317"/>
                  <a:pt x="388" y="317"/>
                  <a:pt x="388" y="317"/>
                </a:cubicBezTo>
                <a:cubicBezTo>
                  <a:pt x="388" y="317"/>
                  <a:pt x="388" y="316"/>
                  <a:pt x="388" y="316"/>
                </a:cubicBezTo>
                <a:cubicBezTo>
                  <a:pt x="388" y="316"/>
                  <a:pt x="388" y="316"/>
                  <a:pt x="388" y="316"/>
                </a:cubicBezTo>
                <a:cubicBezTo>
                  <a:pt x="388" y="315"/>
                  <a:pt x="388" y="315"/>
                  <a:pt x="389" y="315"/>
                </a:cubicBezTo>
                <a:cubicBezTo>
                  <a:pt x="389" y="315"/>
                  <a:pt x="389" y="315"/>
                  <a:pt x="389" y="314"/>
                </a:cubicBezTo>
                <a:cubicBezTo>
                  <a:pt x="389" y="314"/>
                  <a:pt x="389" y="314"/>
                  <a:pt x="389" y="314"/>
                </a:cubicBezTo>
                <a:cubicBezTo>
                  <a:pt x="393" y="309"/>
                  <a:pt x="396" y="313"/>
                  <a:pt x="400" y="312"/>
                </a:cubicBezTo>
                <a:cubicBezTo>
                  <a:pt x="404" y="310"/>
                  <a:pt x="402" y="298"/>
                  <a:pt x="402" y="294"/>
                </a:cubicBezTo>
                <a:cubicBezTo>
                  <a:pt x="402" y="290"/>
                  <a:pt x="402" y="285"/>
                  <a:pt x="400" y="282"/>
                </a:cubicBezTo>
                <a:close/>
              </a:path>
            </a:pathLst>
          </a:custGeom>
          <a:solidFill>
            <a:srgbClr val="D2C6DE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276"/>
          <p:cNvSpPr/>
          <p:nvPr/>
        </p:nvSpPr>
        <p:spPr>
          <a:xfrm>
            <a:off x="8325295" y="2498103"/>
            <a:ext cx="86104" cy="112083"/>
          </a:xfrm>
          <a:custGeom>
            <a:avLst/>
            <a:gdLst/>
            <a:ahLst/>
            <a:cxnLst/>
            <a:rect l="l" t="t" r="r" b="b"/>
            <a:pathLst>
              <a:path w="72" h="93" extrusionOk="0">
                <a:moveTo>
                  <a:pt x="63" y="69"/>
                </a:moveTo>
                <a:cubicBezTo>
                  <a:pt x="58" y="66"/>
                  <a:pt x="52" y="62"/>
                  <a:pt x="49" y="57"/>
                </a:cubicBezTo>
                <a:cubicBezTo>
                  <a:pt x="46" y="51"/>
                  <a:pt x="47" y="44"/>
                  <a:pt x="43" y="39"/>
                </a:cubicBezTo>
                <a:cubicBezTo>
                  <a:pt x="40" y="37"/>
                  <a:pt x="31" y="31"/>
                  <a:pt x="34" y="26"/>
                </a:cubicBezTo>
                <a:cubicBezTo>
                  <a:pt x="36" y="25"/>
                  <a:pt x="37" y="25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4"/>
                  <a:pt x="36" y="23"/>
                  <a:pt x="36" y="21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4"/>
                  <a:pt x="32" y="12"/>
                  <a:pt x="32" y="8"/>
                </a:cubicBezTo>
                <a:cubicBezTo>
                  <a:pt x="32" y="6"/>
                  <a:pt x="33" y="5"/>
                  <a:pt x="35" y="3"/>
                </a:cubicBezTo>
                <a:cubicBezTo>
                  <a:pt x="34" y="3"/>
                  <a:pt x="33" y="3"/>
                  <a:pt x="33" y="3"/>
                </a:cubicBezTo>
                <a:cubicBezTo>
                  <a:pt x="30" y="2"/>
                  <a:pt x="27" y="2"/>
                  <a:pt x="25" y="1"/>
                </a:cubicBezTo>
                <a:cubicBezTo>
                  <a:pt x="22" y="1"/>
                  <a:pt x="20" y="0"/>
                  <a:pt x="18" y="2"/>
                </a:cubicBezTo>
                <a:cubicBezTo>
                  <a:pt x="15" y="3"/>
                  <a:pt x="13" y="5"/>
                  <a:pt x="10" y="6"/>
                </a:cubicBezTo>
                <a:cubicBezTo>
                  <a:pt x="8" y="6"/>
                  <a:pt x="7" y="7"/>
                  <a:pt x="6" y="8"/>
                </a:cubicBezTo>
                <a:cubicBezTo>
                  <a:pt x="6" y="9"/>
                  <a:pt x="6" y="11"/>
                  <a:pt x="6" y="12"/>
                </a:cubicBezTo>
                <a:cubicBezTo>
                  <a:pt x="5" y="13"/>
                  <a:pt x="3" y="14"/>
                  <a:pt x="2" y="14"/>
                </a:cubicBezTo>
                <a:cubicBezTo>
                  <a:pt x="1" y="15"/>
                  <a:pt x="1" y="16"/>
                  <a:pt x="0" y="18"/>
                </a:cubicBezTo>
                <a:cubicBezTo>
                  <a:pt x="15" y="15"/>
                  <a:pt x="15" y="15"/>
                  <a:pt x="15" y="15"/>
                </a:cubicBezTo>
                <a:cubicBezTo>
                  <a:pt x="33" y="93"/>
                  <a:pt x="33" y="93"/>
                  <a:pt x="33" y="93"/>
                </a:cubicBezTo>
                <a:cubicBezTo>
                  <a:pt x="72" y="81"/>
                  <a:pt x="72" y="81"/>
                  <a:pt x="72" y="81"/>
                </a:cubicBezTo>
                <a:cubicBezTo>
                  <a:pt x="72" y="81"/>
                  <a:pt x="72" y="81"/>
                  <a:pt x="72" y="81"/>
                </a:cubicBezTo>
                <a:cubicBezTo>
                  <a:pt x="70" y="75"/>
                  <a:pt x="67" y="73"/>
                  <a:pt x="63" y="69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276"/>
          <p:cNvSpPr/>
          <p:nvPr/>
        </p:nvSpPr>
        <p:spPr>
          <a:xfrm>
            <a:off x="8566535" y="2227171"/>
            <a:ext cx="63836" cy="80166"/>
          </a:xfrm>
          <a:custGeom>
            <a:avLst/>
            <a:gdLst/>
            <a:ahLst/>
            <a:cxnLst/>
            <a:rect l="l" t="t" r="r" b="b"/>
            <a:pathLst>
              <a:path w="53" h="67" extrusionOk="0">
                <a:moveTo>
                  <a:pt x="27" y="0"/>
                </a:moveTo>
                <a:cubicBezTo>
                  <a:pt x="25" y="0"/>
                  <a:pt x="14" y="2"/>
                  <a:pt x="0" y="5"/>
                </a:cubicBezTo>
                <a:cubicBezTo>
                  <a:pt x="15" y="66"/>
                  <a:pt x="15" y="66"/>
                  <a:pt x="15" y="66"/>
                </a:cubicBezTo>
                <a:cubicBezTo>
                  <a:pt x="17" y="67"/>
                  <a:pt x="18" y="67"/>
                  <a:pt x="19" y="64"/>
                </a:cubicBezTo>
                <a:cubicBezTo>
                  <a:pt x="19" y="63"/>
                  <a:pt x="16" y="62"/>
                  <a:pt x="16" y="60"/>
                </a:cubicBezTo>
                <a:cubicBezTo>
                  <a:pt x="15" y="59"/>
                  <a:pt x="16" y="58"/>
                  <a:pt x="16" y="56"/>
                </a:cubicBezTo>
                <a:cubicBezTo>
                  <a:pt x="18" y="55"/>
                  <a:pt x="20" y="54"/>
                  <a:pt x="21" y="53"/>
                </a:cubicBezTo>
                <a:cubicBezTo>
                  <a:pt x="23" y="52"/>
                  <a:pt x="24" y="51"/>
                  <a:pt x="26" y="51"/>
                </a:cubicBezTo>
                <a:cubicBezTo>
                  <a:pt x="28" y="50"/>
                  <a:pt x="30" y="51"/>
                  <a:pt x="32" y="50"/>
                </a:cubicBezTo>
                <a:cubicBezTo>
                  <a:pt x="37" y="48"/>
                  <a:pt x="31" y="41"/>
                  <a:pt x="31" y="37"/>
                </a:cubicBezTo>
                <a:cubicBezTo>
                  <a:pt x="31" y="33"/>
                  <a:pt x="37" y="27"/>
                  <a:pt x="41" y="31"/>
                </a:cubicBezTo>
                <a:cubicBezTo>
                  <a:pt x="44" y="34"/>
                  <a:pt x="44" y="41"/>
                  <a:pt x="49" y="40"/>
                </a:cubicBezTo>
                <a:cubicBezTo>
                  <a:pt x="52" y="40"/>
                  <a:pt x="53" y="37"/>
                  <a:pt x="53" y="33"/>
                </a:cubicBezTo>
                <a:cubicBezTo>
                  <a:pt x="33" y="18"/>
                  <a:pt x="27" y="0"/>
                  <a:pt x="27" y="0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276"/>
          <p:cNvSpPr/>
          <p:nvPr/>
        </p:nvSpPr>
        <p:spPr>
          <a:xfrm>
            <a:off x="7505078" y="3082275"/>
            <a:ext cx="282066" cy="461697"/>
          </a:xfrm>
          <a:custGeom>
            <a:avLst/>
            <a:gdLst/>
            <a:ahLst/>
            <a:cxnLst/>
            <a:rect l="l" t="t" r="r" b="b"/>
            <a:pathLst>
              <a:path w="235" h="384" extrusionOk="0">
                <a:moveTo>
                  <a:pt x="232" y="295"/>
                </a:moveTo>
                <a:cubicBezTo>
                  <a:pt x="228" y="291"/>
                  <a:pt x="228" y="289"/>
                  <a:pt x="229" y="285"/>
                </a:cubicBezTo>
                <a:cubicBezTo>
                  <a:pt x="229" y="283"/>
                  <a:pt x="229" y="280"/>
                  <a:pt x="229" y="280"/>
                </a:cubicBezTo>
                <a:cubicBezTo>
                  <a:pt x="229" y="277"/>
                  <a:pt x="227" y="276"/>
                  <a:pt x="227" y="274"/>
                </a:cubicBezTo>
                <a:cubicBezTo>
                  <a:pt x="226" y="270"/>
                  <a:pt x="226" y="269"/>
                  <a:pt x="226" y="266"/>
                </a:cubicBezTo>
                <a:cubicBezTo>
                  <a:pt x="224" y="263"/>
                  <a:pt x="223" y="259"/>
                  <a:pt x="222" y="256"/>
                </a:cubicBezTo>
                <a:cubicBezTo>
                  <a:pt x="221" y="253"/>
                  <a:pt x="223" y="249"/>
                  <a:pt x="224" y="247"/>
                </a:cubicBezTo>
                <a:cubicBezTo>
                  <a:pt x="226" y="242"/>
                  <a:pt x="226" y="241"/>
                  <a:pt x="226" y="236"/>
                </a:cubicBezTo>
                <a:cubicBezTo>
                  <a:pt x="226" y="232"/>
                  <a:pt x="226" y="229"/>
                  <a:pt x="226" y="225"/>
                </a:cubicBezTo>
                <a:cubicBezTo>
                  <a:pt x="225" y="221"/>
                  <a:pt x="223" y="219"/>
                  <a:pt x="224" y="215"/>
                </a:cubicBezTo>
                <a:cubicBezTo>
                  <a:pt x="225" y="210"/>
                  <a:pt x="231" y="199"/>
                  <a:pt x="226" y="194"/>
                </a:cubicBezTo>
                <a:cubicBezTo>
                  <a:pt x="224" y="193"/>
                  <a:pt x="222" y="193"/>
                  <a:pt x="221" y="190"/>
                </a:cubicBezTo>
                <a:cubicBezTo>
                  <a:pt x="221" y="189"/>
                  <a:pt x="223" y="187"/>
                  <a:pt x="222" y="185"/>
                </a:cubicBezTo>
                <a:cubicBezTo>
                  <a:pt x="221" y="181"/>
                  <a:pt x="218" y="182"/>
                  <a:pt x="215" y="181"/>
                </a:cubicBezTo>
                <a:cubicBezTo>
                  <a:pt x="209" y="180"/>
                  <a:pt x="207" y="172"/>
                  <a:pt x="208" y="167"/>
                </a:cubicBezTo>
                <a:cubicBezTo>
                  <a:pt x="166" y="0"/>
                  <a:pt x="166" y="0"/>
                  <a:pt x="166" y="0"/>
                </a:cubicBezTo>
                <a:cubicBezTo>
                  <a:pt x="112" y="6"/>
                  <a:pt x="54" y="11"/>
                  <a:pt x="4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9"/>
                  <a:pt x="3" y="22"/>
                  <a:pt x="3" y="25"/>
                </a:cubicBezTo>
                <a:cubicBezTo>
                  <a:pt x="3" y="28"/>
                  <a:pt x="4" y="33"/>
                  <a:pt x="3" y="37"/>
                </a:cubicBezTo>
                <a:cubicBezTo>
                  <a:pt x="2" y="40"/>
                  <a:pt x="1" y="43"/>
                  <a:pt x="1" y="47"/>
                </a:cubicBezTo>
                <a:cubicBezTo>
                  <a:pt x="1" y="61"/>
                  <a:pt x="3" y="74"/>
                  <a:pt x="3" y="88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16"/>
                  <a:pt x="1" y="122"/>
                  <a:pt x="1" y="129"/>
                </a:cubicBezTo>
                <a:cubicBezTo>
                  <a:pt x="1" y="143"/>
                  <a:pt x="1" y="157"/>
                  <a:pt x="2" y="171"/>
                </a:cubicBezTo>
                <a:cubicBezTo>
                  <a:pt x="3" y="179"/>
                  <a:pt x="2" y="187"/>
                  <a:pt x="2" y="195"/>
                </a:cubicBezTo>
                <a:cubicBezTo>
                  <a:pt x="2" y="204"/>
                  <a:pt x="3" y="212"/>
                  <a:pt x="3" y="220"/>
                </a:cubicBezTo>
                <a:cubicBezTo>
                  <a:pt x="3" y="236"/>
                  <a:pt x="4" y="251"/>
                  <a:pt x="4" y="267"/>
                </a:cubicBezTo>
                <a:cubicBezTo>
                  <a:pt x="4" y="274"/>
                  <a:pt x="6" y="282"/>
                  <a:pt x="6" y="289"/>
                </a:cubicBezTo>
                <a:cubicBezTo>
                  <a:pt x="6" y="312"/>
                  <a:pt x="6" y="312"/>
                  <a:pt x="6" y="312"/>
                </a:cubicBezTo>
                <a:cubicBezTo>
                  <a:pt x="6" y="316"/>
                  <a:pt x="7" y="321"/>
                  <a:pt x="4" y="324"/>
                </a:cubicBezTo>
                <a:cubicBezTo>
                  <a:pt x="1" y="328"/>
                  <a:pt x="1" y="328"/>
                  <a:pt x="1" y="332"/>
                </a:cubicBezTo>
                <a:cubicBezTo>
                  <a:pt x="2" y="334"/>
                  <a:pt x="2" y="337"/>
                  <a:pt x="2" y="338"/>
                </a:cubicBezTo>
                <a:cubicBezTo>
                  <a:pt x="5" y="340"/>
                  <a:pt x="4" y="346"/>
                  <a:pt x="1" y="348"/>
                </a:cubicBezTo>
                <a:cubicBezTo>
                  <a:pt x="1" y="349"/>
                  <a:pt x="0" y="349"/>
                  <a:pt x="0" y="351"/>
                </a:cubicBezTo>
                <a:cubicBezTo>
                  <a:pt x="0" y="355"/>
                  <a:pt x="0" y="358"/>
                  <a:pt x="1" y="362"/>
                </a:cubicBezTo>
                <a:cubicBezTo>
                  <a:pt x="1" y="366"/>
                  <a:pt x="1" y="370"/>
                  <a:pt x="0" y="374"/>
                </a:cubicBezTo>
                <a:cubicBezTo>
                  <a:pt x="0" y="374"/>
                  <a:pt x="1" y="374"/>
                  <a:pt x="1" y="374"/>
                </a:cubicBezTo>
                <a:cubicBezTo>
                  <a:pt x="8" y="377"/>
                  <a:pt x="6" y="384"/>
                  <a:pt x="16" y="383"/>
                </a:cubicBezTo>
                <a:cubicBezTo>
                  <a:pt x="18" y="380"/>
                  <a:pt x="18" y="375"/>
                  <a:pt x="21" y="373"/>
                </a:cubicBezTo>
                <a:cubicBezTo>
                  <a:pt x="25" y="371"/>
                  <a:pt x="27" y="376"/>
                  <a:pt x="30" y="377"/>
                </a:cubicBezTo>
                <a:cubicBezTo>
                  <a:pt x="29" y="371"/>
                  <a:pt x="35" y="366"/>
                  <a:pt x="37" y="361"/>
                </a:cubicBezTo>
                <a:cubicBezTo>
                  <a:pt x="38" y="357"/>
                  <a:pt x="38" y="344"/>
                  <a:pt x="45" y="346"/>
                </a:cubicBezTo>
                <a:cubicBezTo>
                  <a:pt x="41" y="356"/>
                  <a:pt x="47" y="354"/>
                  <a:pt x="52" y="360"/>
                </a:cubicBezTo>
                <a:cubicBezTo>
                  <a:pt x="56" y="366"/>
                  <a:pt x="51" y="372"/>
                  <a:pt x="50" y="378"/>
                </a:cubicBezTo>
                <a:cubicBezTo>
                  <a:pt x="54" y="379"/>
                  <a:pt x="61" y="376"/>
                  <a:pt x="65" y="375"/>
                </a:cubicBezTo>
                <a:cubicBezTo>
                  <a:pt x="67" y="375"/>
                  <a:pt x="69" y="373"/>
                  <a:pt x="71" y="374"/>
                </a:cubicBezTo>
                <a:cubicBezTo>
                  <a:pt x="73" y="374"/>
                  <a:pt x="72" y="378"/>
                  <a:pt x="74" y="378"/>
                </a:cubicBezTo>
                <a:cubicBezTo>
                  <a:pt x="75" y="379"/>
                  <a:pt x="75" y="379"/>
                  <a:pt x="75" y="379"/>
                </a:cubicBezTo>
                <a:cubicBezTo>
                  <a:pt x="76" y="375"/>
                  <a:pt x="75" y="370"/>
                  <a:pt x="75" y="367"/>
                </a:cubicBezTo>
                <a:cubicBezTo>
                  <a:pt x="74" y="361"/>
                  <a:pt x="70" y="359"/>
                  <a:pt x="68" y="354"/>
                </a:cubicBezTo>
                <a:cubicBezTo>
                  <a:pt x="67" y="351"/>
                  <a:pt x="68" y="347"/>
                  <a:pt x="67" y="344"/>
                </a:cubicBezTo>
                <a:cubicBezTo>
                  <a:pt x="67" y="341"/>
                  <a:pt x="64" y="340"/>
                  <a:pt x="62" y="338"/>
                </a:cubicBezTo>
                <a:cubicBezTo>
                  <a:pt x="59" y="333"/>
                  <a:pt x="56" y="329"/>
                  <a:pt x="57" y="324"/>
                </a:cubicBezTo>
                <a:cubicBezTo>
                  <a:pt x="65" y="328"/>
                  <a:pt x="84" y="322"/>
                  <a:pt x="92" y="321"/>
                </a:cubicBezTo>
                <a:cubicBezTo>
                  <a:pt x="140" y="316"/>
                  <a:pt x="188" y="311"/>
                  <a:pt x="235" y="306"/>
                </a:cubicBezTo>
                <a:cubicBezTo>
                  <a:pt x="235" y="304"/>
                  <a:pt x="235" y="302"/>
                  <a:pt x="235" y="301"/>
                </a:cubicBezTo>
                <a:cubicBezTo>
                  <a:pt x="235" y="298"/>
                  <a:pt x="234" y="298"/>
                  <a:pt x="232" y="295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276"/>
          <p:cNvSpPr/>
          <p:nvPr/>
        </p:nvSpPr>
        <p:spPr>
          <a:xfrm>
            <a:off x="6375330" y="1767700"/>
            <a:ext cx="496584" cy="312499"/>
          </a:xfrm>
          <a:custGeom>
            <a:avLst/>
            <a:gdLst/>
            <a:ahLst/>
            <a:cxnLst/>
            <a:rect l="l" t="t" r="r" b="b"/>
            <a:pathLst>
              <a:path w="413" h="260" extrusionOk="0">
                <a:moveTo>
                  <a:pt x="405" y="232"/>
                </a:moveTo>
                <a:cubicBezTo>
                  <a:pt x="404" y="230"/>
                  <a:pt x="403" y="228"/>
                  <a:pt x="403" y="226"/>
                </a:cubicBezTo>
                <a:cubicBezTo>
                  <a:pt x="402" y="224"/>
                  <a:pt x="402" y="223"/>
                  <a:pt x="402" y="221"/>
                </a:cubicBezTo>
                <a:cubicBezTo>
                  <a:pt x="402" y="219"/>
                  <a:pt x="402" y="216"/>
                  <a:pt x="402" y="214"/>
                </a:cubicBezTo>
                <a:cubicBezTo>
                  <a:pt x="401" y="212"/>
                  <a:pt x="399" y="210"/>
                  <a:pt x="398" y="208"/>
                </a:cubicBezTo>
                <a:cubicBezTo>
                  <a:pt x="397" y="205"/>
                  <a:pt x="397" y="199"/>
                  <a:pt x="398" y="196"/>
                </a:cubicBezTo>
                <a:cubicBezTo>
                  <a:pt x="399" y="193"/>
                  <a:pt x="400" y="192"/>
                  <a:pt x="400" y="189"/>
                </a:cubicBezTo>
                <a:cubicBezTo>
                  <a:pt x="400" y="187"/>
                  <a:pt x="399" y="186"/>
                  <a:pt x="399" y="184"/>
                </a:cubicBezTo>
                <a:cubicBezTo>
                  <a:pt x="399" y="180"/>
                  <a:pt x="400" y="177"/>
                  <a:pt x="400" y="174"/>
                </a:cubicBezTo>
                <a:cubicBezTo>
                  <a:pt x="398" y="169"/>
                  <a:pt x="395" y="165"/>
                  <a:pt x="397" y="159"/>
                </a:cubicBezTo>
                <a:cubicBezTo>
                  <a:pt x="398" y="157"/>
                  <a:pt x="399" y="154"/>
                  <a:pt x="400" y="152"/>
                </a:cubicBezTo>
                <a:cubicBezTo>
                  <a:pt x="400" y="150"/>
                  <a:pt x="402" y="148"/>
                  <a:pt x="402" y="145"/>
                </a:cubicBezTo>
                <a:cubicBezTo>
                  <a:pt x="402" y="143"/>
                  <a:pt x="401" y="140"/>
                  <a:pt x="400" y="138"/>
                </a:cubicBezTo>
                <a:cubicBezTo>
                  <a:pt x="399" y="137"/>
                  <a:pt x="399" y="136"/>
                  <a:pt x="398" y="135"/>
                </a:cubicBezTo>
                <a:cubicBezTo>
                  <a:pt x="397" y="134"/>
                  <a:pt x="397" y="133"/>
                  <a:pt x="396" y="132"/>
                </a:cubicBezTo>
                <a:cubicBezTo>
                  <a:pt x="394" y="130"/>
                  <a:pt x="392" y="128"/>
                  <a:pt x="391" y="126"/>
                </a:cubicBezTo>
                <a:cubicBezTo>
                  <a:pt x="391" y="123"/>
                  <a:pt x="392" y="121"/>
                  <a:pt x="391" y="119"/>
                </a:cubicBezTo>
                <a:cubicBezTo>
                  <a:pt x="390" y="116"/>
                  <a:pt x="387" y="114"/>
                  <a:pt x="386" y="112"/>
                </a:cubicBezTo>
                <a:cubicBezTo>
                  <a:pt x="385" y="109"/>
                  <a:pt x="385" y="107"/>
                  <a:pt x="385" y="105"/>
                </a:cubicBezTo>
                <a:cubicBezTo>
                  <a:pt x="384" y="100"/>
                  <a:pt x="384" y="94"/>
                  <a:pt x="384" y="89"/>
                </a:cubicBezTo>
                <a:cubicBezTo>
                  <a:pt x="385" y="85"/>
                  <a:pt x="385" y="79"/>
                  <a:pt x="385" y="75"/>
                </a:cubicBezTo>
                <a:cubicBezTo>
                  <a:pt x="384" y="73"/>
                  <a:pt x="384" y="72"/>
                  <a:pt x="383" y="70"/>
                </a:cubicBezTo>
                <a:cubicBezTo>
                  <a:pt x="383" y="70"/>
                  <a:pt x="382" y="70"/>
                  <a:pt x="382" y="69"/>
                </a:cubicBezTo>
                <a:cubicBezTo>
                  <a:pt x="381" y="68"/>
                  <a:pt x="381" y="67"/>
                  <a:pt x="380" y="67"/>
                </a:cubicBezTo>
                <a:cubicBezTo>
                  <a:pt x="380" y="65"/>
                  <a:pt x="379" y="59"/>
                  <a:pt x="380" y="58"/>
                </a:cubicBezTo>
                <a:cubicBezTo>
                  <a:pt x="380" y="55"/>
                  <a:pt x="381" y="52"/>
                  <a:pt x="381" y="50"/>
                </a:cubicBezTo>
                <a:cubicBezTo>
                  <a:pt x="382" y="48"/>
                  <a:pt x="382" y="44"/>
                  <a:pt x="383" y="41"/>
                </a:cubicBezTo>
                <a:cubicBezTo>
                  <a:pt x="384" y="39"/>
                  <a:pt x="384" y="37"/>
                  <a:pt x="382" y="34"/>
                </a:cubicBezTo>
                <a:cubicBezTo>
                  <a:pt x="381" y="32"/>
                  <a:pt x="381" y="30"/>
                  <a:pt x="380" y="28"/>
                </a:cubicBezTo>
                <a:cubicBezTo>
                  <a:pt x="379" y="26"/>
                  <a:pt x="378" y="25"/>
                  <a:pt x="378" y="23"/>
                </a:cubicBezTo>
                <a:cubicBezTo>
                  <a:pt x="378" y="19"/>
                  <a:pt x="378" y="19"/>
                  <a:pt x="378" y="19"/>
                </a:cubicBezTo>
                <a:cubicBezTo>
                  <a:pt x="378" y="17"/>
                  <a:pt x="377" y="15"/>
                  <a:pt x="376" y="12"/>
                </a:cubicBezTo>
                <a:cubicBezTo>
                  <a:pt x="251" y="12"/>
                  <a:pt x="131" y="8"/>
                  <a:pt x="17" y="0"/>
                </a:cubicBezTo>
                <a:cubicBezTo>
                  <a:pt x="0" y="241"/>
                  <a:pt x="0" y="241"/>
                  <a:pt x="0" y="241"/>
                </a:cubicBezTo>
                <a:cubicBezTo>
                  <a:pt x="55" y="244"/>
                  <a:pt x="315" y="260"/>
                  <a:pt x="412" y="257"/>
                </a:cubicBezTo>
                <a:cubicBezTo>
                  <a:pt x="413" y="253"/>
                  <a:pt x="413" y="249"/>
                  <a:pt x="411" y="244"/>
                </a:cubicBezTo>
                <a:cubicBezTo>
                  <a:pt x="409" y="240"/>
                  <a:pt x="407" y="236"/>
                  <a:pt x="405" y="232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276"/>
          <p:cNvSpPr/>
          <p:nvPr/>
        </p:nvSpPr>
        <p:spPr>
          <a:xfrm>
            <a:off x="5088220" y="1573224"/>
            <a:ext cx="495842" cy="360004"/>
          </a:xfrm>
          <a:custGeom>
            <a:avLst/>
            <a:gdLst/>
            <a:ahLst/>
            <a:cxnLst/>
            <a:rect l="l" t="t" r="r" b="b"/>
            <a:pathLst>
              <a:path w="413" h="300" extrusionOk="0">
                <a:moveTo>
                  <a:pt x="122" y="6"/>
                </a:moveTo>
                <a:cubicBezTo>
                  <a:pt x="123" y="8"/>
                  <a:pt x="124" y="8"/>
                  <a:pt x="123" y="10"/>
                </a:cubicBezTo>
                <a:cubicBezTo>
                  <a:pt x="121" y="12"/>
                  <a:pt x="121" y="14"/>
                  <a:pt x="122" y="16"/>
                </a:cubicBezTo>
                <a:cubicBezTo>
                  <a:pt x="125" y="20"/>
                  <a:pt x="131" y="21"/>
                  <a:pt x="135" y="22"/>
                </a:cubicBezTo>
                <a:cubicBezTo>
                  <a:pt x="136" y="23"/>
                  <a:pt x="138" y="25"/>
                  <a:pt x="138" y="26"/>
                </a:cubicBezTo>
                <a:cubicBezTo>
                  <a:pt x="138" y="27"/>
                  <a:pt x="136" y="29"/>
                  <a:pt x="135" y="31"/>
                </a:cubicBezTo>
                <a:cubicBezTo>
                  <a:pt x="135" y="33"/>
                  <a:pt x="137" y="33"/>
                  <a:pt x="137" y="34"/>
                </a:cubicBezTo>
                <a:cubicBezTo>
                  <a:pt x="138" y="36"/>
                  <a:pt x="137" y="38"/>
                  <a:pt x="137" y="40"/>
                </a:cubicBezTo>
                <a:cubicBezTo>
                  <a:pt x="133" y="40"/>
                  <a:pt x="129" y="37"/>
                  <a:pt x="124" y="38"/>
                </a:cubicBezTo>
                <a:cubicBezTo>
                  <a:pt x="120" y="39"/>
                  <a:pt x="115" y="41"/>
                  <a:pt x="113" y="45"/>
                </a:cubicBezTo>
                <a:cubicBezTo>
                  <a:pt x="112" y="48"/>
                  <a:pt x="111" y="55"/>
                  <a:pt x="114" y="57"/>
                </a:cubicBezTo>
                <a:cubicBezTo>
                  <a:pt x="118" y="60"/>
                  <a:pt x="120" y="55"/>
                  <a:pt x="121" y="52"/>
                </a:cubicBezTo>
                <a:cubicBezTo>
                  <a:pt x="121" y="51"/>
                  <a:pt x="122" y="48"/>
                  <a:pt x="124" y="47"/>
                </a:cubicBezTo>
                <a:cubicBezTo>
                  <a:pt x="125" y="47"/>
                  <a:pt x="126" y="49"/>
                  <a:pt x="126" y="50"/>
                </a:cubicBezTo>
                <a:cubicBezTo>
                  <a:pt x="126" y="52"/>
                  <a:pt x="125" y="54"/>
                  <a:pt x="123" y="55"/>
                </a:cubicBezTo>
                <a:cubicBezTo>
                  <a:pt x="122" y="57"/>
                  <a:pt x="120" y="58"/>
                  <a:pt x="120" y="60"/>
                </a:cubicBezTo>
                <a:cubicBezTo>
                  <a:pt x="119" y="63"/>
                  <a:pt x="125" y="63"/>
                  <a:pt x="127" y="65"/>
                </a:cubicBezTo>
                <a:cubicBezTo>
                  <a:pt x="129" y="68"/>
                  <a:pt x="130" y="73"/>
                  <a:pt x="126" y="73"/>
                </a:cubicBezTo>
                <a:cubicBezTo>
                  <a:pt x="123" y="73"/>
                  <a:pt x="121" y="68"/>
                  <a:pt x="119" y="66"/>
                </a:cubicBezTo>
                <a:cubicBezTo>
                  <a:pt x="116" y="64"/>
                  <a:pt x="114" y="61"/>
                  <a:pt x="110" y="60"/>
                </a:cubicBezTo>
                <a:cubicBezTo>
                  <a:pt x="110" y="62"/>
                  <a:pt x="113" y="64"/>
                  <a:pt x="113" y="65"/>
                </a:cubicBezTo>
                <a:cubicBezTo>
                  <a:pt x="115" y="67"/>
                  <a:pt x="116" y="69"/>
                  <a:pt x="118" y="71"/>
                </a:cubicBezTo>
                <a:cubicBezTo>
                  <a:pt x="121" y="75"/>
                  <a:pt x="123" y="79"/>
                  <a:pt x="121" y="84"/>
                </a:cubicBezTo>
                <a:cubicBezTo>
                  <a:pt x="120" y="84"/>
                  <a:pt x="117" y="81"/>
                  <a:pt x="116" y="79"/>
                </a:cubicBezTo>
                <a:cubicBezTo>
                  <a:pt x="114" y="77"/>
                  <a:pt x="114" y="73"/>
                  <a:pt x="112" y="71"/>
                </a:cubicBezTo>
                <a:cubicBezTo>
                  <a:pt x="111" y="73"/>
                  <a:pt x="111" y="74"/>
                  <a:pt x="109" y="71"/>
                </a:cubicBezTo>
                <a:cubicBezTo>
                  <a:pt x="108" y="70"/>
                  <a:pt x="107" y="68"/>
                  <a:pt x="104" y="68"/>
                </a:cubicBezTo>
                <a:cubicBezTo>
                  <a:pt x="98" y="69"/>
                  <a:pt x="103" y="78"/>
                  <a:pt x="99" y="78"/>
                </a:cubicBezTo>
                <a:cubicBezTo>
                  <a:pt x="97" y="78"/>
                  <a:pt x="97" y="75"/>
                  <a:pt x="97" y="74"/>
                </a:cubicBezTo>
                <a:cubicBezTo>
                  <a:pt x="97" y="71"/>
                  <a:pt x="97" y="70"/>
                  <a:pt x="95" y="68"/>
                </a:cubicBezTo>
                <a:cubicBezTo>
                  <a:pt x="92" y="65"/>
                  <a:pt x="87" y="65"/>
                  <a:pt x="83" y="64"/>
                </a:cubicBezTo>
                <a:cubicBezTo>
                  <a:pt x="79" y="64"/>
                  <a:pt x="75" y="62"/>
                  <a:pt x="71" y="60"/>
                </a:cubicBezTo>
                <a:cubicBezTo>
                  <a:pt x="67" y="58"/>
                  <a:pt x="63" y="57"/>
                  <a:pt x="59" y="56"/>
                </a:cubicBezTo>
                <a:cubicBezTo>
                  <a:pt x="54" y="54"/>
                  <a:pt x="51" y="50"/>
                  <a:pt x="47" y="47"/>
                </a:cubicBezTo>
                <a:cubicBezTo>
                  <a:pt x="43" y="44"/>
                  <a:pt x="40" y="41"/>
                  <a:pt x="36" y="37"/>
                </a:cubicBezTo>
                <a:cubicBezTo>
                  <a:pt x="31" y="33"/>
                  <a:pt x="27" y="27"/>
                  <a:pt x="22" y="22"/>
                </a:cubicBezTo>
                <a:cubicBezTo>
                  <a:pt x="19" y="20"/>
                  <a:pt x="11" y="17"/>
                  <a:pt x="10" y="23"/>
                </a:cubicBezTo>
                <a:cubicBezTo>
                  <a:pt x="9" y="27"/>
                  <a:pt x="10" y="31"/>
                  <a:pt x="8" y="35"/>
                </a:cubicBezTo>
                <a:cubicBezTo>
                  <a:pt x="7" y="38"/>
                  <a:pt x="6" y="41"/>
                  <a:pt x="5" y="45"/>
                </a:cubicBezTo>
                <a:cubicBezTo>
                  <a:pt x="4" y="50"/>
                  <a:pt x="3" y="55"/>
                  <a:pt x="4" y="61"/>
                </a:cubicBezTo>
                <a:cubicBezTo>
                  <a:pt x="4" y="65"/>
                  <a:pt x="6" y="70"/>
                  <a:pt x="8" y="75"/>
                </a:cubicBezTo>
                <a:cubicBezTo>
                  <a:pt x="10" y="84"/>
                  <a:pt x="9" y="95"/>
                  <a:pt x="10" y="104"/>
                </a:cubicBezTo>
                <a:cubicBezTo>
                  <a:pt x="11" y="112"/>
                  <a:pt x="11" y="120"/>
                  <a:pt x="11" y="128"/>
                </a:cubicBezTo>
                <a:cubicBezTo>
                  <a:pt x="10" y="133"/>
                  <a:pt x="10" y="139"/>
                  <a:pt x="10" y="144"/>
                </a:cubicBezTo>
                <a:cubicBezTo>
                  <a:pt x="10" y="148"/>
                  <a:pt x="11" y="153"/>
                  <a:pt x="9" y="156"/>
                </a:cubicBezTo>
                <a:cubicBezTo>
                  <a:pt x="8" y="159"/>
                  <a:pt x="6" y="161"/>
                  <a:pt x="4" y="164"/>
                </a:cubicBezTo>
                <a:cubicBezTo>
                  <a:pt x="3" y="167"/>
                  <a:pt x="2" y="170"/>
                  <a:pt x="0" y="172"/>
                </a:cubicBezTo>
                <a:cubicBezTo>
                  <a:pt x="2" y="178"/>
                  <a:pt x="1" y="180"/>
                  <a:pt x="5" y="184"/>
                </a:cubicBezTo>
                <a:cubicBezTo>
                  <a:pt x="8" y="188"/>
                  <a:pt x="10" y="187"/>
                  <a:pt x="15" y="188"/>
                </a:cubicBezTo>
                <a:cubicBezTo>
                  <a:pt x="20" y="189"/>
                  <a:pt x="20" y="192"/>
                  <a:pt x="23" y="195"/>
                </a:cubicBezTo>
                <a:cubicBezTo>
                  <a:pt x="24" y="197"/>
                  <a:pt x="26" y="198"/>
                  <a:pt x="28" y="199"/>
                </a:cubicBezTo>
                <a:cubicBezTo>
                  <a:pt x="28" y="199"/>
                  <a:pt x="28" y="199"/>
                  <a:pt x="28" y="199"/>
                </a:cubicBezTo>
                <a:cubicBezTo>
                  <a:pt x="30" y="199"/>
                  <a:pt x="32" y="200"/>
                  <a:pt x="33" y="201"/>
                </a:cubicBezTo>
                <a:cubicBezTo>
                  <a:pt x="35" y="202"/>
                  <a:pt x="35" y="202"/>
                  <a:pt x="36" y="202"/>
                </a:cubicBezTo>
                <a:cubicBezTo>
                  <a:pt x="37" y="203"/>
                  <a:pt x="37" y="204"/>
                  <a:pt x="39" y="205"/>
                </a:cubicBezTo>
                <a:cubicBezTo>
                  <a:pt x="40" y="205"/>
                  <a:pt x="41" y="206"/>
                  <a:pt x="42" y="206"/>
                </a:cubicBezTo>
                <a:cubicBezTo>
                  <a:pt x="43" y="207"/>
                  <a:pt x="44" y="209"/>
                  <a:pt x="45" y="209"/>
                </a:cubicBezTo>
                <a:cubicBezTo>
                  <a:pt x="48" y="210"/>
                  <a:pt x="49" y="204"/>
                  <a:pt x="51" y="203"/>
                </a:cubicBezTo>
                <a:cubicBezTo>
                  <a:pt x="54" y="201"/>
                  <a:pt x="57" y="205"/>
                  <a:pt x="58" y="207"/>
                </a:cubicBezTo>
                <a:cubicBezTo>
                  <a:pt x="60" y="209"/>
                  <a:pt x="60" y="211"/>
                  <a:pt x="60" y="213"/>
                </a:cubicBezTo>
                <a:cubicBezTo>
                  <a:pt x="59" y="215"/>
                  <a:pt x="58" y="216"/>
                  <a:pt x="58" y="218"/>
                </a:cubicBezTo>
                <a:cubicBezTo>
                  <a:pt x="58" y="221"/>
                  <a:pt x="60" y="222"/>
                  <a:pt x="61" y="224"/>
                </a:cubicBezTo>
                <a:cubicBezTo>
                  <a:pt x="63" y="228"/>
                  <a:pt x="62" y="229"/>
                  <a:pt x="59" y="232"/>
                </a:cubicBezTo>
                <a:cubicBezTo>
                  <a:pt x="57" y="234"/>
                  <a:pt x="57" y="236"/>
                  <a:pt x="57" y="239"/>
                </a:cubicBezTo>
                <a:cubicBezTo>
                  <a:pt x="58" y="242"/>
                  <a:pt x="60" y="243"/>
                  <a:pt x="61" y="246"/>
                </a:cubicBezTo>
                <a:cubicBezTo>
                  <a:pt x="62" y="248"/>
                  <a:pt x="62" y="249"/>
                  <a:pt x="62" y="251"/>
                </a:cubicBezTo>
                <a:cubicBezTo>
                  <a:pt x="62" y="252"/>
                  <a:pt x="62" y="253"/>
                  <a:pt x="62" y="255"/>
                </a:cubicBezTo>
                <a:cubicBezTo>
                  <a:pt x="62" y="257"/>
                  <a:pt x="62" y="257"/>
                  <a:pt x="64" y="258"/>
                </a:cubicBezTo>
                <a:cubicBezTo>
                  <a:pt x="67" y="258"/>
                  <a:pt x="69" y="258"/>
                  <a:pt x="71" y="258"/>
                </a:cubicBezTo>
                <a:cubicBezTo>
                  <a:pt x="75" y="258"/>
                  <a:pt x="76" y="260"/>
                  <a:pt x="78" y="262"/>
                </a:cubicBezTo>
                <a:cubicBezTo>
                  <a:pt x="82" y="266"/>
                  <a:pt x="86" y="264"/>
                  <a:pt x="91" y="264"/>
                </a:cubicBezTo>
                <a:cubicBezTo>
                  <a:pt x="93" y="264"/>
                  <a:pt x="95" y="264"/>
                  <a:pt x="97" y="265"/>
                </a:cubicBezTo>
                <a:cubicBezTo>
                  <a:pt x="101" y="265"/>
                  <a:pt x="104" y="263"/>
                  <a:pt x="108" y="264"/>
                </a:cubicBezTo>
                <a:cubicBezTo>
                  <a:pt x="113" y="265"/>
                  <a:pt x="115" y="267"/>
                  <a:pt x="120" y="267"/>
                </a:cubicBezTo>
                <a:cubicBezTo>
                  <a:pt x="124" y="267"/>
                  <a:pt x="128" y="266"/>
                  <a:pt x="131" y="268"/>
                </a:cubicBezTo>
                <a:cubicBezTo>
                  <a:pt x="136" y="271"/>
                  <a:pt x="136" y="272"/>
                  <a:pt x="141" y="273"/>
                </a:cubicBezTo>
                <a:cubicBezTo>
                  <a:pt x="145" y="274"/>
                  <a:pt x="147" y="275"/>
                  <a:pt x="151" y="276"/>
                </a:cubicBezTo>
                <a:cubicBezTo>
                  <a:pt x="153" y="277"/>
                  <a:pt x="155" y="277"/>
                  <a:pt x="156" y="276"/>
                </a:cubicBezTo>
                <a:cubicBezTo>
                  <a:pt x="160" y="276"/>
                  <a:pt x="164" y="275"/>
                  <a:pt x="168" y="276"/>
                </a:cubicBezTo>
                <a:cubicBezTo>
                  <a:pt x="173" y="277"/>
                  <a:pt x="176" y="280"/>
                  <a:pt x="180" y="279"/>
                </a:cubicBezTo>
                <a:cubicBezTo>
                  <a:pt x="182" y="279"/>
                  <a:pt x="183" y="277"/>
                  <a:pt x="185" y="277"/>
                </a:cubicBezTo>
                <a:cubicBezTo>
                  <a:pt x="186" y="277"/>
                  <a:pt x="188" y="279"/>
                  <a:pt x="190" y="279"/>
                </a:cubicBezTo>
                <a:cubicBezTo>
                  <a:pt x="192" y="279"/>
                  <a:pt x="193" y="278"/>
                  <a:pt x="195" y="277"/>
                </a:cubicBezTo>
                <a:cubicBezTo>
                  <a:pt x="197" y="275"/>
                  <a:pt x="197" y="275"/>
                  <a:pt x="200" y="274"/>
                </a:cubicBezTo>
                <a:cubicBezTo>
                  <a:pt x="203" y="273"/>
                  <a:pt x="209" y="271"/>
                  <a:pt x="211" y="271"/>
                </a:cubicBezTo>
                <a:cubicBezTo>
                  <a:pt x="214" y="271"/>
                  <a:pt x="215" y="273"/>
                  <a:pt x="217" y="274"/>
                </a:cubicBezTo>
                <a:cubicBezTo>
                  <a:pt x="219" y="274"/>
                  <a:pt x="221" y="274"/>
                  <a:pt x="223" y="274"/>
                </a:cubicBezTo>
                <a:cubicBezTo>
                  <a:pt x="224" y="275"/>
                  <a:pt x="225" y="277"/>
                  <a:pt x="226" y="278"/>
                </a:cubicBezTo>
                <a:cubicBezTo>
                  <a:pt x="228" y="278"/>
                  <a:pt x="231" y="278"/>
                  <a:pt x="232" y="279"/>
                </a:cubicBezTo>
                <a:cubicBezTo>
                  <a:pt x="236" y="279"/>
                  <a:pt x="240" y="281"/>
                  <a:pt x="244" y="281"/>
                </a:cubicBezTo>
                <a:cubicBezTo>
                  <a:pt x="249" y="280"/>
                  <a:pt x="260" y="273"/>
                  <a:pt x="264" y="278"/>
                </a:cubicBezTo>
                <a:cubicBezTo>
                  <a:pt x="370" y="300"/>
                  <a:pt x="370" y="300"/>
                  <a:pt x="370" y="300"/>
                </a:cubicBezTo>
                <a:cubicBezTo>
                  <a:pt x="370" y="299"/>
                  <a:pt x="370" y="299"/>
                  <a:pt x="370" y="299"/>
                </a:cubicBezTo>
                <a:cubicBezTo>
                  <a:pt x="413" y="70"/>
                  <a:pt x="413" y="70"/>
                  <a:pt x="413" y="70"/>
                </a:cubicBezTo>
                <a:cubicBezTo>
                  <a:pt x="230" y="33"/>
                  <a:pt x="121" y="0"/>
                  <a:pt x="121" y="0"/>
                </a:cubicBezTo>
                <a:cubicBezTo>
                  <a:pt x="119" y="2"/>
                  <a:pt x="120" y="4"/>
                  <a:pt x="122" y="6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276"/>
          <p:cNvSpPr/>
          <p:nvPr/>
        </p:nvSpPr>
        <p:spPr>
          <a:xfrm>
            <a:off x="5941098" y="2493648"/>
            <a:ext cx="540378" cy="427552"/>
          </a:xfrm>
          <a:custGeom>
            <a:avLst/>
            <a:gdLst/>
            <a:ahLst/>
            <a:cxnLst/>
            <a:rect l="l" t="t" r="r" b="b"/>
            <a:pathLst>
              <a:path w="450" h="356" extrusionOk="0">
                <a:moveTo>
                  <a:pt x="335" y="32"/>
                </a:moveTo>
                <a:cubicBezTo>
                  <a:pt x="241" y="26"/>
                  <a:pt x="126" y="12"/>
                  <a:pt x="41" y="0"/>
                </a:cubicBezTo>
                <a:cubicBezTo>
                  <a:pt x="0" y="320"/>
                  <a:pt x="0" y="320"/>
                  <a:pt x="0" y="320"/>
                </a:cubicBezTo>
                <a:cubicBezTo>
                  <a:pt x="129" y="335"/>
                  <a:pt x="257" y="346"/>
                  <a:pt x="375" y="353"/>
                </a:cubicBezTo>
                <a:cubicBezTo>
                  <a:pt x="395" y="354"/>
                  <a:pt x="415" y="355"/>
                  <a:pt x="435" y="356"/>
                </a:cubicBezTo>
                <a:cubicBezTo>
                  <a:pt x="446" y="118"/>
                  <a:pt x="446" y="118"/>
                  <a:pt x="446" y="118"/>
                </a:cubicBezTo>
                <a:cubicBezTo>
                  <a:pt x="450" y="35"/>
                  <a:pt x="450" y="35"/>
                  <a:pt x="450" y="35"/>
                </a:cubicBezTo>
                <a:cubicBezTo>
                  <a:pt x="421" y="36"/>
                  <a:pt x="381" y="35"/>
                  <a:pt x="335" y="32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276"/>
          <p:cNvSpPr/>
          <p:nvPr/>
        </p:nvSpPr>
        <p:spPr>
          <a:xfrm>
            <a:off x="7263095" y="3100831"/>
            <a:ext cx="250147" cy="473574"/>
          </a:xfrm>
          <a:custGeom>
            <a:avLst/>
            <a:gdLst/>
            <a:ahLst/>
            <a:cxnLst/>
            <a:rect l="l" t="t" r="r" b="b"/>
            <a:pathLst>
              <a:path w="208" h="394" extrusionOk="0">
                <a:moveTo>
                  <a:pt x="207" y="297"/>
                </a:moveTo>
                <a:cubicBezTo>
                  <a:pt x="207" y="274"/>
                  <a:pt x="207" y="274"/>
                  <a:pt x="207" y="274"/>
                </a:cubicBezTo>
                <a:cubicBezTo>
                  <a:pt x="207" y="267"/>
                  <a:pt x="205" y="259"/>
                  <a:pt x="205" y="252"/>
                </a:cubicBezTo>
                <a:cubicBezTo>
                  <a:pt x="205" y="236"/>
                  <a:pt x="204" y="221"/>
                  <a:pt x="204" y="205"/>
                </a:cubicBezTo>
                <a:cubicBezTo>
                  <a:pt x="204" y="197"/>
                  <a:pt x="203" y="189"/>
                  <a:pt x="203" y="180"/>
                </a:cubicBezTo>
                <a:cubicBezTo>
                  <a:pt x="203" y="172"/>
                  <a:pt x="204" y="164"/>
                  <a:pt x="203" y="156"/>
                </a:cubicBezTo>
                <a:cubicBezTo>
                  <a:pt x="202" y="142"/>
                  <a:pt x="202" y="128"/>
                  <a:pt x="202" y="114"/>
                </a:cubicBezTo>
                <a:cubicBezTo>
                  <a:pt x="202" y="107"/>
                  <a:pt x="204" y="101"/>
                  <a:pt x="204" y="95"/>
                </a:cubicBezTo>
                <a:cubicBezTo>
                  <a:pt x="204" y="73"/>
                  <a:pt x="204" y="73"/>
                  <a:pt x="204" y="73"/>
                </a:cubicBezTo>
                <a:cubicBezTo>
                  <a:pt x="204" y="59"/>
                  <a:pt x="202" y="46"/>
                  <a:pt x="202" y="32"/>
                </a:cubicBezTo>
                <a:cubicBezTo>
                  <a:pt x="202" y="28"/>
                  <a:pt x="203" y="25"/>
                  <a:pt x="204" y="22"/>
                </a:cubicBezTo>
                <a:cubicBezTo>
                  <a:pt x="205" y="18"/>
                  <a:pt x="204" y="13"/>
                  <a:pt x="204" y="10"/>
                </a:cubicBezTo>
                <a:cubicBezTo>
                  <a:pt x="204" y="7"/>
                  <a:pt x="205" y="4"/>
                  <a:pt x="205" y="1"/>
                </a:cubicBezTo>
                <a:cubicBezTo>
                  <a:pt x="205" y="0"/>
                  <a:pt x="205" y="0"/>
                  <a:pt x="205" y="0"/>
                </a:cubicBezTo>
                <a:cubicBezTo>
                  <a:pt x="138" y="6"/>
                  <a:pt x="85" y="9"/>
                  <a:pt x="71" y="10"/>
                </a:cubicBezTo>
                <a:cubicBezTo>
                  <a:pt x="66" y="16"/>
                  <a:pt x="64" y="23"/>
                  <a:pt x="62" y="30"/>
                </a:cubicBezTo>
                <a:cubicBezTo>
                  <a:pt x="62" y="34"/>
                  <a:pt x="63" y="38"/>
                  <a:pt x="59" y="40"/>
                </a:cubicBezTo>
                <a:cubicBezTo>
                  <a:pt x="59" y="40"/>
                  <a:pt x="57" y="39"/>
                  <a:pt x="55" y="41"/>
                </a:cubicBezTo>
                <a:cubicBezTo>
                  <a:pt x="54" y="41"/>
                  <a:pt x="53" y="45"/>
                  <a:pt x="53" y="46"/>
                </a:cubicBezTo>
                <a:cubicBezTo>
                  <a:pt x="52" y="50"/>
                  <a:pt x="52" y="65"/>
                  <a:pt x="46" y="64"/>
                </a:cubicBezTo>
                <a:cubicBezTo>
                  <a:pt x="45" y="60"/>
                  <a:pt x="39" y="64"/>
                  <a:pt x="38" y="67"/>
                </a:cubicBezTo>
                <a:cubicBezTo>
                  <a:pt x="32" y="67"/>
                  <a:pt x="38" y="80"/>
                  <a:pt x="33" y="84"/>
                </a:cubicBezTo>
                <a:cubicBezTo>
                  <a:pt x="30" y="86"/>
                  <a:pt x="28" y="84"/>
                  <a:pt x="27" y="90"/>
                </a:cubicBezTo>
                <a:cubicBezTo>
                  <a:pt x="26" y="93"/>
                  <a:pt x="27" y="98"/>
                  <a:pt x="27" y="102"/>
                </a:cubicBezTo>
                <a:cubicBezTo>
                  <a:pt x="27" y="105"/>
                  <a:pt x="26" y="108"/>
                  <a:pt x="23" y="111"/>
                </a:cubicBezTo>
                <a:cubicBezTo>
                  <a:pt x="20" y="115"/>
                  <a:pt x="19" y="114"/>
                  <a:pt x="18" y="119"/>
                </a:cubicBezTo>
                <a:cubicBezTo>
                  <a:pt x="17" y="125"/>
                  <a:pt x="9" y="133"/>
                  <a:pt x="15" y="138"/>
                </a:cubicBezTo>
                <a:cubicBezTo>
                  <a:pt x="18" y="135"/>
                  <a:pt x="23" y="125"/>
                  <a:pt x="26" y="131"/>
                </a:cubicBezTo>
                <a:cubicBezTo>
                  <a:pt x="30" y="138"/>
                  <a:pt x="19" y="143"/>
                  <a:pt x="20" y="148"/>
                </a:cubicBezTo>
                <a:cubicBezTo>
                  <a:pt x="26" y="153"/>
                  <a:pt x="31" y="149"/>
                  <a:pt x="26" y="159"/>
                </a:cubicBezTo>
                <a:cubicBezTo>
                  <a:pt x="25" y="162"/>
                  <a:pt x="24" y="164"/>
                  <a:pt x="24" y="168"/>
                </a:cubicBezTo>
                <a:cubicBezTo>
                  <a:pt x="25" y="168"/>
                  <a:pt x="25" y="169"/>
                  <a:pt x="25" y="170"/>
                </a:cubicBezTo>
                <a:cubicBezTo>
                  <a:pt x="25" y="170"/>
                  <a:pt x="25" y="170"/>
                  <a:pt x="25" y="170"/>
                </a:cubicBezTo>
                <a:cubicBezTo>
                  <a:pt x="26" y="172"/>
                  <a:pt x="26" y="175"/>
                  <a:pt x="27" y="175"/>
                </a:cubicBezTo>
                <a:cubicBezTo>
                  <a:pt x="29" y="176"/>
                  <a:pt x="33" y="173"/>
                  <a:pt x="34" y="177"/>
                </a:cubicBezTo>
                <a:cubicBezTo>
                  <a:pt x="34" y="180"/>
                  <a:pt x="29" y="183"/>
                  <a:pt x="28" y="185"/>
                </a:cubicBezTo>
                <a:cubicBezTo>
                  <a:pt x="27" y="187"/>
                  <a:pt x="28" y="198"/>
                  <a:pt x="29" y="200"/>
                </a:cubicBezTo>
                <a:cubicBezTo>
                  <a:pt x="32" y="205"/>
                  <a:pt x="37" y="199"/>
                  <a:pt x="41" y="201"/>
                </a:cubicBezTo>
                <a:cubicBezTo>
                  <a:pt x="43" y="204"/>
                  <a:pt x="39" y="211"/>
                  <a:pt x="38" y="213"/>
                </a:cubicBezTo>
                <a:cubicBezTo>
                  <a:pt x="37" y="215"/>
                  <a:pt x="36" y="217"/>
                  <a:pt x="36" y="219"/>
                </a:cubicBezTo>
                <a:cubicBezTo>
                  <a:pt x="37" y="222"/>
                  <a:pt x="39" y="222"/>
                  <a:pt x="39" y="224"/>
                </a:cubicBezTo>
                <a:cubicBezTo>
                  <a:pt x="41" y="227"/>
                  <a:pt x="39" y="230"/>
                  <a:pt x="37" y="233"/>
                </a:cubicBezTo>
                <a:cubicBezTo>
                  <a:pt x="36" y="235"/>
                  <a:pt x="34" y="236"/>
                  <a:pt x="33" y="238"/>
                </a:cubicBezTo>
                <a:cubicBezTo>
                  <a:pt x="31" y="240"/>
                  <a:pt x="33" y="241"/>
                  <a:pt x="33" y="244"/>
                </a:cubicBezTo>
                <a:cubicBezTo>
                  <a:pt x="33" y="249"/>
                  <a:pt x="31" y="247"/>
                  <a:pt x="27" y="250"/>
                </a:cubicBezTo>
                <a:cubicBezTo>
                  <a:pt x="23" y="253"/>
                  <a:pt x="25" y="257"/>
                  <a:pt x="22" y="259"/>
                </a:cubicBezTo>
                <a:cubicBezTo>
                  <a:pt x="19" y="262"/>
                  <a:pt x="15" y="260"/>
                  <a:pt x="14" y="265"/>
                </a:cubicBezTo>
                <a:cubicBezTo>
                  <a:pt x="14" y="266"/>
                  <a:pt x="14" y="268"/>
                  <a:pt x="15" y="269"/>
                </a:cubicBezTo>
                <a:cubicBezTo>
                  <a:pt x="20" y="268"/>
                  <a:pt x="19" y="271"/>
                  <a:pt x="16" y="273"/>
                </a:cubicBezTo>
                <a:cubicBezTo>
                  <a:pt x="14" y="275"/>
                  <a:pt x="8" y="277"/>
                  <a:pt x="9" y="281"/>
                </a:cubicBezTo>
                <a:cubicBezTo>
                  <a:pt x="9" y="285"/>
                  <a:pt x="15" y="283"/>
                  <a:pt x="12" y="287"/>
                </a:cubicBezTo>
                <a:cubicBezTo>
                  <a:pt x="9" y="291"/>
                  <a:pt x="4" y="289"/>
                  <a:pt x="7" y="295"/>
                </a:cubicBezTo>
                <a:cubicBezTo>
                  <a:pt x="9" y="299"/>
                  <a:pt x="12" y="299"/>
                  <a:pt x="8" y="303"/>
                </a:cubicBezTo>
                <a:cubicBezTo>
                  <a:pt x="3" y="308"/>
                  <a:pt x="0" y="308"/>
                  <a:pt x="2" y="315"/>
                </a:cubicBezTo>
                <a:cubicBezTo>
                  <a:pt x="3" y="320"/>
                  <a:pt x="4" y="325"/>
                  <a:pt x="4" y="331"/>
                </a:cubicBezTo>
                <a:cubicBezTo>
                  <a:pt x="8" y="331"/>
                  <a:pt x="14" y="331"/>
                  <a:pt x="17" y="330"/>
                </a:cubicBezTo>
                <a:cubicBezTo>
                  <a:pt x="32" y="329"/>
                  <a:pt x="46" y="328"/>
                  <a:pt x="61" y="327"/>
                </a:cubicBezTo>
                <a:cubicBezTo>
                  <a:pt x="73" y="326"/>
                  <a:pt x="84" y="326"/>
                  <a:pt x="96" y="325"/>
                </a:cubicBezTo>
                <a:cubicBezTo>
                  <a:pt x="103" y="324"/>
                  <a:pt x="113" y="322"/>
                  <a:pt x="120" y="323"/>
                </a:cubicBezTo>
                <a:cubicBezTo>
                  <a:pt x="128" y="325"/>
                  <a:pt x="122" y="334"/>
                  <a:pt x="119" y="339"/>
                </a:cubicBezTo>
                <a:cubicBezTo>
                  <a:pt x="118" y="342"/>
                  <a:pt x="116" y="347"/>
                  <a:pt x="117" y="350"/>
                </a:cubicBezTo>
                <a:cubicBezTo>
                  <a:pt x="118" y="353"/>
                  <a:pt x="121" y="354"/>
                  <a:pt x="122" y="357"/>
                </a:cubicBezTo>
                <a:cubicBezTo>
                  <a:pt x="123" y="360"/>
                  <a:pt x="123" y="362"/>
                  <a:pt x="126" y="364"/>
                </a:cubicBezTo>
                <a:cubicBezTo>
                  <a:pt x="129" y="366"/>
                  <a:pt x="132" y="367"/>
                  <a:pt x="134" y="369"/>
                </a:cubicBezTo>
                <a:cubicBezTo>
                  <a:pt x="137" y="372"/>
                  <a:pt x="139" y="376"/>
                  <a:pt x="139" y="380"/>
                </a:cubicBezTo>
                <a:cubicBezTo>
                  <a:pt x="140" y="381"/>
                  <a:pt x="139" y="385"/>
                  <a:pt x="140" y="386"/>
                </a:cubicBezTo>
                <a:cubicBezTo>
                  <a:pt x="140" y="387"/>
                  <a:pt x="144" y="387"/>
                  <a:pt x="145" y="388"/>
                </a:cubicBezTo>
                <a:cubicBezTo>
                  <a:pt x="148" y="389"/>
                  <a:pt x="152" y="392"/>
                  <a:pt x="154" y="394"/>
                </a:cubicBezTo>
                <a:cubicBezTo>
                  <a:pt x="154" y="394"/>
                  <a:pt x="154" y="393"/>
                  <a:pt x="154" y="392"/>
                </a:cubicBezTo>
                <a:cubicBezTo>
                  <a:pt x="154" y="388"/>
                  <a:pt x="149" y="386"/>
                  <a:pt x="150" y="382"/>
                </a:cubicBezTo>
                <a:cubicBezTo>
                  <a:pt x="151" y="378"/>
                  <a:pt x="162" y="373"/>
                  <a:pt x="166" y="372"/>
                </a:cubicBezTo>
                <a:cubicBezTo>
                  <a:pt x="171" y="370"/>
                  <a:pt x="178" y="371"/>
                  <a:pt x="184" y="368"/>
                </a:cubicBezTo>
                <a:cubicBezTo>
                  <a:pt x="185" y="367"/>
                  <a:pt x="186" y="366"/>
                  <a:pt x="187" y="366"/>
                </a:cubicBezTo>
                <a:cubicBezTo>
                  <a:pt x="187" y="365"/>
                  <a:pt x="187" y="365"/>
                  <a:pt x="187" y="365"/>
                </a:cubicBezTo>
                <a:cubicBezTo>
                  <a:pt x="187" y="365"/>
                  <a:pt x="187" y="365"/>
                  <a:pt x="187" y="365"/>
                </a:cubicBezTo>
                <a:cubicBezTo>
                  <a:pt x="187" y="366"/>
                  <a:pt x="187" y="366"/>
                  <a:pt x="187" y="366"/>
                </a:cubicBezTo>
                <a:cubicBezTo>
                  <a:pt x="190" y="367"/>
                  <a:pt x="191" y="370"/>
                  <a:pt x="194" y="371"/>
                </a:cubicBezTo>
                <a:cubicBezTo>
                  <a:pt x="199" y="373"/>
                  <a:pt x="201" y="367"/>
                  <a:pt x="201" y="363"/>
                </a:cubicBezTo>
                <a:cubicBezTo>
                  <a:pt x="201" y="362"/>
                  <a:pt x="201" y="360"/>
                  <a:pt x="201" y="359"/>
                </a:cubicBezTo>
                <a:cubicBezTo>
                  <a:pt x="202" y="355"/>
                  <a:pt x="202" y="351"/>
                  <a:pt x="202" y="347"/>
                </a:cubicBezTo>
                <a:cubicBezTo>
                  <a:pt x="201" y="343"/>
                  <a:pt x="201" y="340"/>
                  <a:pt x="201" y="336"/>
                </a:cubicBezTo>
                <a:cubicBezTo>
                  <a:pt x="201" y="334"/>
                  <a:pt x="202" y="334"/>
                  <a:pt x="202" y="333"/>
                </a:cubicBezTo>
                <a:cubicBezTo>
                  <a:pt x="205" y="331"/>
                  <a:pt x="206" y="325"/>
                  <a:pt x="203" y="323"/>
                </a:cubicBezTo>
                <a:cubicBezTo>
                  <a:pt x="203" y="322"/>
                  <a:pt x="203" y="319"/>
                  <a:pt x="202" y="317"/>
                </a:cubicBezTo>
                <a:cubicBezTo>
                  <a:pt x="202" y="313"/>
                  <a:pt x="202" y="313"/>
                  <a:pt x="205" y="309"/>
                </a:cubicBezTo>
                <a:cubicBezTo>
                  <a:pt x="208" y="306"/>
                  <a:pt x="207" y="301"/>
                  <a:pt x="207" y="297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276"/>
          <p:cNvSpPr/>
          <p:nvPr/>
        </p:nvSpPr>
        <p:spPr>
          <a:xfrm>
            <a:off x="7488005" y="3539517"/>
            <a:ext cx="0" cy="742"/>
          </a:xfrm>
          <a:custGeom>
            <a:avLst/>
            <a:gdLst/>
            <a:ahLst/>
            <a:cxnLst/>
            <a:rect l="l" t="t" r="r" b="b"/>
            <a:pathLst>
              <a:path w="120000" h="1" extrusionOk="0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276"/>
          <p:cNvSpPr/>
          <p:nvPr/>
        </p:nvSpPr>
        <p:spPr>
          <a:xfrm>
            <a:off x="5448227" y="2820251"/>
            <a:ext cx="492873" cy="584172"/>
          </a:xfrm>
          <a:custGeom>
            <a:avLst/>
            <a:gdLst/>
            <a:ahLst/>
            <a:cxnLst/>
            <a:rect l="l" t="t" r="r" b="b"/>
            <a:pathLst>
              <a:path w="410" h="486" extrusionOk="0">
                <a:moveTo>
                  <a:pt x="96" y="64"/>
                </a:moveTo>
                <a:cubicBezTo>
                  <a:pt x="96" y="59"/>
                  <a:pt x="96" y="59"/>
                  <a:pt x="96" y="59"/>
                </a:cubicBezTo>
                <a:cubicBezTo>
                  <a:pt x="96" y="60"/>
                  <a:pt x="96" y="61"/>
                  <a:pt x="96" y="63"/>
                </a:cubicBezTo>
                <a:cubicBezTo>
                  <a:pt x="96" y="64"/>
                  <a:pt x="96" y="66"/>
                  <a:pt x="94" y="67"/>
                </a:cubicBezTo>
                <a:cubicBezTo>
                  <a:pt x="92" y="68"/>
                  <a:pt x="89" y="67"/>
                  <a:pt x="86" y="69"/>
                </a:cubicBezTo>
                <a:cubicBezTo>
                  <a:pt x="84" y="72"/>
                  <a:pt x="84" y="74"/>
                  <a:pt x="80" y="70"/>
                </a:cubicBezTo>
                <a:cubicBezTo>
                  <a:pt x="78" y="67"/>
                  <a:pt x="78" y="65"/>
                  <a:pt x="73" y="65"/>
                </a:cubicBezTo>
                <a:cubicBezTo>
                  <a:pt x="69" y="65"/>
                  <a:pt x="68" y="64"/>
                  <a:pt x="64" y="62"/>
                </a:cubicBezTo>
                <a:cubicBezTo>
                  <a:pt x="61" y="61"/>
                  <a:pt x="58" y="60"/>
                  <a:pt x="56" y="63"/>
                </a:cubicBezTo>
                <a:cubicBezTo>
                  <a:pt x="53" y="69"/>
                  <a:pt x="60" y="77"/>
                  <a:pt x="57" y="83"/>
                </a:cubicBezTo>
                <a:cubicBezTo>
                  <a:pt x="57" y="86"/>
                  <a:pt x="54" y="88"/>
                  <a:pt x="53" y="90"/>
                </a:cubicBezTo>
                <a:cubicBezTo>
                  <a:pt x="51" y="93"/>
                  <a:pt x="53" y="96"/>
                  <a:pt x="52" y="100"/>
                </a:cubicBezTo>
                <a:cubicBezTo>
                  <a:pt x="52" y="103"/>
                  <a:pt x="44" y="113"/>
                  <a:pt x="50" y="116"/>
                </a:cubicBezTo>
                <a:cubicBezTo>
                  <a:pt x="51" y="120"/>
                  <a:pt x="51" y="123"/>
                  <a:pt x="49" y="127"/>
                </a:cubicBezTo>
                <a:cubicBezTo>
                  <a:pt x="48" y="129"/>
                  <a:pt x="47" y="130"/>
                  <a:pt x="46" y="132"/>
                </a:cubicBezTo>
                <a:cubicBezTo>
                  <a:pt x="46" y="133"/>
                  <a:pt x="48" y="135"/>
                  <a:pt x="48" y="137"/>
                </a:cubicBezTo>
                <a:cubicBezTo>
                  <a:pt x="48" y="138"/>
                  <a:pt x="46" y="140"/>
                  <a:pt x="46" y="142"/>
                </a:cubicBezTo>
                <a:cubicBezTo>
                  <a:pt x="47" y="144"/>
                  <a:pt x="47" y="145"/>
                  <a:pt x="48" y="147"/>
                </a:cubicBezTo>
                <a:cubicBezTo>
                  <a:pt x="48" y="148"/>
                  <a:pt x="48" y="149"/>
                  <a:pt x="48" y="150"/>
                </a:cubicBezTo>
                <a:cubicBezTo>
                  <a:pt x="47" y="153"/>
                  <a:pt x="47" y="155"/>
                  <a:pt x="47" y="157"/>
                </a:cubicBezTo>
                <a:cubicBezTo>
                  <a:pt x="48" y="161"/>
                  <a:pt x="48" y="162"/>
                  <a:pt x="47" y="166"/>
                </a:cubicBezTo>
                <a:cubicBezTo>
                  <a:pt x="46" y="168"/>
                  <a:pt x="48" y="170"/>
                  <a:pt x="49" y="172"/>
                </a:cubicBezTo>
                <a:cubicBezTo>
                  <a:pt x="49" y="173"/>
                  <a:pt x="49" y="174"/>
                  <a:pt x="49" y="176"/>
                </a:cubicBezTo>
                <a:cubicBezTo>
                  <a:pt x="48" y="177"/>
                  <a:pt x="49" y="179"/>
                  <a:pt x="48" y="181"/>
                </a:cubicBezTo>
                <a:cubicBezTo>
                  <a:pt x="46" y="183"/>
                  <a:pt x="46" y="183"/>
                  <a:pt x="46" y="185"/>
                </a:cubicBezTo>
                <a:cubicBezTo>
                  <a:pt x="47" y="188"/>
                  <a:pt x="49" y="190"/>
                  <a:pt x="52" y="191"/>
                </a:cubicBezTo>
                <a:cubicBezTo>
                  <a:pt x="54" y="192"/>
                  <a:pt x="56" y="196"/>
                  <a:pt x="57" y="198"/>
                </a:cubicBezTo>
                <a:cubicBezTo>
                  <a:pt x="58" y="199"/>
                  <a:pt x="59" y="201"/>
                  <a:pt x="61" y="203"/>
                </a:cubicBezTo>
                <a:cubicBezTo>
                  <a:pt x="61" y="203"/>
                  <a:pt x="61" y="203"/>
                  <a:pt x="61" y="203"/>
                </a:cubicBezTo>
                <a:cubicBezTo>
                  <a:pt x="61" y="203"/>
                  <a:pt x="61" y="203"/>
                  <a:pt x="61" y="203"/>
                </a:cubicBezTo>
                <a:cubicBezTo>
                  <a:pt x="61" y="204"/>
                  <a:pt x="62" y="204"/>
                  <a:pt x="62" y="205"/>
                </a:cubicBezTo>
                <a:cubicBezTo>
                  <a:pt x="62" y="204"/>
                  <a:pt x="61" y="204"/>
                  <a:pt x="61" y="204"/>
                </a:cubicBezTo>
                <a:cubicBezTo>
                  <a:pt x="61" y="204"/>
                  <a:pt x="61" y="204"/>
                  <a:pt x="61" y="204"/>
                </a:cubicBezTo>
                <a:cubicBezTo>
                  <a:pt x="62" y="205"/>
                  <a:pt x="63" y="205"/>
                  <a:pt x="63" y="206"/>
                </a:cubicBezTo>
                <a:cubicBezTo>
                  <a:pt x="64" y="207"/>
                  <a:pt x="63" y="211"/>
                  <a:pt x="63" y="212"/>
                </a:cubicBezTo>
                <a:cubicBezTo>
                  <a:pt x="63" y="215"/>
                  <a:pt x="62" y="215"/>
                  <a:pt x="61" y="217"/>
                </a:cubicBezTo>
                <a:cubicBezTo>
                  <a:pt x="60" y="217"/>
                  <a:pt x="61" y="218"/>
                  <a:pt x="60" y="218"/>
                </a:cubicBezTo>
                <a:cubicBezTo>
                  <a:pt x="60" y="218"/>
                  <a:pt x="59" y="218"/>
                  <a:pt x="59" y="218"/>
                </a:cubicBezTo>
                <a:cubicBezTo>
                  <a:pt x="58" y="218"/>
                  <a:pt x="57" y="219"/>
                  <a:pt x="56" y="219"/>
                </a:cubicBezTo>
                <a:cubicBezTo>
                  <a:pt x="54" y="220"/>
                  <a:pt x="54" y="221"/>
                  <a:pt x="51" y="221"/>
                </a:cubicBezTo>
                <a:cubicBezTo>
                  <a:pt x="48" y="222"/>
                  <a:pt x="44" y="223"/>
                  <a:pt x="41" y="225"/>
                </a:cubicBezTo>
                <a:cubicBezTo>
                  <a:pt x="37" y="228"/>
                  <a:pt x="40" y="232"/>
                  <a:pt x="38" y="235"/>
                </a:cubicBezTo>
                <a:cubicBezTo>
                  <a:pt x="37" y="236"/>
                  <a:pt x="36" y="237"/>
                  <a:pt x="35" y="237"/>
                </a:cubicBezTo>
                <a:cubicBezTo>
                  <a:pt x="34" y="238"/>
                  <a:pt x="32" y="238"/>
                  <a:pt x="32" y="239"/>
                </a:cubicBezTo>
                <a:cubicBezTo>
                  <a:pt x="32" y="241"/>
                  <a:pt x="34" y="241"/>
                  <a:pt x="34" y="242"/>
                </a:cubicBezTo>
                <a:cubicBezTo>
                  <a:pt x="35" y="243"/>
                  <a:pt x="35" y="244"/>
                  <a:pt x="35" y="244"/>
                </a:cubicBezTo>
                <a:cubicBezTo>
                  <a:pt x="35" y="246"/>
                  <a:pt x="34" y="247"/>
                  <a:pt x="34" y="249"/>
                </a:cubicBezTo>
                <a:cubicBezTo>
                  <a:pt x="33" y="252"/>
                  <a:pt x="34" y="254"/>
                  <a:pt x="35" y="257"/>
                </a:cubicBezTo>
                <a:cubicBezTo>
                  <a:pt x="35" y="260"/>
                  <a:pt x="34" y="261"/>
                  <a:pt x="32" y="263"/>
                </a:cubicBezTo>
                <a:cubicBezTo>
                  <a:pt x="31" y="265"/>
                  <a:pt x="27" y="265"/>
                  <a:pt x="25" y="267"/>
                </a:cubicBezTo>
                <a:cubicBezTo>
                  <a:pt x="24" y="268"/>
                  <a:pt x="25" y="271"/>
                  <a:pt x="24" y="274"/>
                </a:cubicBezTo>
                <a:cubicBezTo>
                  <a:pt x="22" y="276"/>
                  <a:pt x="20" y="277"/>
                  <a:pt x="17" y="277"/>
                </a:cubicBezTo>
                <a:cubicBezTo>
                  <a:pt x="15" y="277"/>
                  <a:pt x="13" y="281"/>
                  <a:pt x="11" y="283"/>
                </a:cubicBezTo>
                <a:cubicBezTo>
                  <a:pt x="10" y="285"/>
                  <a:pt x="10" y="285"/>
                  <a:pt x="11" y="287"/>
                </a:cubicBezTo>
                <a:cubicBezTo>
                  <a:pt x="12" y="288"/>
                  <a:pt x="12" y="289"/>
                  <a:pt x="12" y="291"/>
                </a:cubicBezTo>
                <a:cubicBezTo>
                  <a:pt x="13" y="293"/>
                  <a:pt x="13" y="297"/>
                  <a:pt x="15" y="299"/>
                </a:cubicBezTo>
                <a:cubicBezTo>
                  <a:pt x="16" y="300"/>
                  <a:pt x="18" y="300"/>
                  <a:pt x="19" y="300"/>
                </a:cubicBezTo>
                <a:cubicBezTo>
                  <a:pt x="19" y="301"/>
                  <a:pt x="20" y="301"/>
                  <a:pt x="21" y="302"/>
                </a:cubicBezTo>
                <a:cubicBezTo>
                  <a:pt x="21" y="303"/>
                  <a:pt x="22" y="303"/>
                  <a:pt x="22" y="303"/>
                </a:cubicBezTo>
                <a:cubicBezTo>
                  <a:pt x="22" y="303"/>
                  <a:pt x="22" y="303"/>
                  <a:pt x="22" y="303"/>
                </a:cubicBezTo>
                <a:cubicBezTo>
                  <a:pt x="23" y="304"/>
                  <a:pt x="25" y="304"/>
                  <a:pt x="25" y="304"/>
                </a:cubicBezTo>
                <a:cubicBezTo>
                  <a:pt x="24" y="305"/>
                  <a:pt x="22" y="306"/>
                  <a:pt x="22" y="308"/>
                </a:cubicBezTo>
                <a:cubicBezTo>
                  <a:pt x="22" y="310"/>
                  <a:pt x="22" y="314"/>
                  <a:pt x="21" y="316"/>
                </a:cubicBezTo>
                <a:cubicBezTo>
                  <a:pt x="19" y="319"/>
                  <a:pt x="15" y="318"/>
                  <a:pt x="12" y="318"/>
                </a:cubicBezTo>
                <a:cubicBezTo>
                  <a:pt x="11" y="318"/>
                  <a:pt x="10" y="319"/>
                  <a:pt x="9" y="320"/>
                </a:cubicBezTo>
                <a:cubicBezTo>
                  <a:pt x="10" y="320"/>
                  <a:pt x="10" y="320"/>
                  <a:pt x="10" y="320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41"/>
                  <a:pt x="0" y="341"/>
                  <a:pt x="0" y="341"/>
                </a:cubicBezTo>
                <a:cubicBezTo>
                  <a:pt x="229" y="470"/>
                  <a:pt x="229" y="470"/>
                  <a:pt x="229" y="470"/>
                </a:cubicBezTo>
                <a:cubicBezTo>
                  <a:pt x="229" y="470"/>
                  <a:pt x="229" y="470"/>
                  <a:pt x="229" y="470"/>
                </a:cubicBezTo>
                <a:cubicBezTo>
                  <a:pt x="355" y="486"/>
                  <a:pt x="355" y="486"/>
                  <a:pt x="355" y="486"/>
                </a:cubicBezTo>
                <a:cubicBezTo>
                  <a:pt x="410" y="48"/>
                  <a:pt x="410" y="48"/>
                  <a:pt x="410" y="48"/>
                </a:cubicBezTo>
                <a:cubicBezTo>
                  <a:pt x="308" y="35"/>
                  <a:pt x="204" y="20"/>
                  <a:pt x="107" y="0"/>
                </a:cubicBezTo>
                <a:lnTo>
                  <a:pt x="96" y="64"/>
                </a:ln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276"/>
          <p:cNvSpPr/>
          <p:nvPr/>
        </p:nvSpPr>
        <p:spPr>
          <a:xfrm>
            <a:off x="8080342" y="2516659"/>
            <a:ext cx="348128" cy="236787"/>
          </a:xfrm>
          <a:custGeom>
            <a:avLst/>
            <a:gdLst/>
            <a:ahLst/>
            <a:cxnLst/>
            <a:rect l="l" t="t" r="r" b="b"/>
            <a:pathLst>
              <a:path w="290" h="197" extrusionOk="0">
                <a:moveTo>
                  <a:pt x="285" y="96"/>
                </a:moveTo>
                <a:cubicBezTo>
                  <a:pt x="284" y="98"/>
                  <a:pt x="283" y="99"/>
                  <a:pt x="283" y="101"/>
                </a:cubicBezTo>
                <a:cubicBezTo>
                  <a:pt x="283" y="103"/>
                  <a:pt x="283" y="106"/>
                  <a:pt x="280" y="105"/>
                </a:cubicBezTo>
                <a:cubicBezTo>
                  <a:pt x="280" y="104"/>
                  <a:pt x="279" y="104"/>
                  <a:pt x="279" y="104"/>
                </a:cubicBezTo>
                <a:cubicBezTo>
                  <a:pt x="278" y="104"/>
                  <a:pt x="277" y="106"/>
                  <a:pt x="277" y="107"/>
                </a:cubicBezTo>
                <a:cubicBezTo>
                  <a:pt x="276" y="109"/>
                  <a:pt x="276" y="109"/>
                  <a:pt x="275" y="111"/>
                </a:cubicBezTo>
                <a:cubicBezTo>
                  <a:pt x="274" y="112"/>
                  <a:pt x="273" y="113"/>
                  <a:pt x="272" y="115"/>
                </a:cubicBezTo>
                <a:cubicBezTo>
                  <a:pt x="272" y="116"/>
                  <a:pt x="271" y="117"/>
                  <a:pt x="270" y="117"/>
                </a:cubicBezTo>
                <a:cubicBezTo>
                  <a:pt x="269" y="115"/>
                  <a:pt x="270" y="113"/>
                  <a:pt x="268" y="112"/>
                </a:cubicBezTo>
                <a:cubicBezTo>
                  <a:pt x="265" y="110"/>
                  <a:pt x="263" y="114"/>
                  <a:pt x="263" y="116"/>
                </a:cubicBezTo>
                <a:cubicBezTo>
                  <a:pt x="263" y="119"/>
                  <a:pt x="264" y="120"/>
                  <a:pt x="266" y="122"/>
                </a:cubicBezTo>
                <a:cubicBezTo>
                  <a:pt x="268" y="123"/>
                  <a:pt x="269" y="126"/>
                  <a:pt x="271" y="126"/>
                </a:cubicBezTo>
                <a:cubicBezTo>
                  <a:pt x="273" y="124"/>
                  <a:pt x="272" y="121"/>
                  <a:pt x="274" y="119"/>
                </a:cubicBezTo>
                <a:cubicBezTo>
                  <a:pt x="276" y="117"/>
                  <a:pt x="278" y="119"/>
                  <a:pt x="278" y="122"/>
                </a:cubicBezTo>
                <a:cubicBezTo>
                  <a:pt x="279" y="127"/>
                  <a:pt x="274" y="129"/>
                  <a:pt x="271" y="132"/>
                </a:cubicBezTo>
                <a:cubicBezTo>
                  <a:pt x="266" y="138"/>
                  <a:pt x="270" y="141"/>
                  <a:pt x="269" y="147"/>
                </a:cubicBezTo>
                <a:cubicBezTo>
                  <a:pt x="267" y="151"/>
                  <a:pt x="263" y="155"/>
                  <a:pt x="259" y="156"/>
                </a:cubicBezTo>
                <a:cubicBezTo>
                  <a:pt x="251" y="159"/>
                  <a:pt x="262" y="164"/>
                  <a:pt x="261" y="168"/>
                </a:cubicBezTo>
                <a:cubicBezTo>
                  <a:pt x="257" y="166"/>
                  <a:pt x="253" y="169"/>
                  <a:pt x="254" y="173"/>
                </a:cubicBezTo>
                <a:cubicBezTo>
                  <a:pt x="255" y="176"/>
                  <a:pt x="257" y="178"/>
                  <a:pt x="257" y="180"/>
                </a:cubicBezTo>
                <a:cubicBezTo>
                  <a:pt x="257" y="182"/>
                  <a:pt x="256" y="185"/>
                  <a:pt x="256" y="187"/>
                </a:cubicBezTo>
                <a:cubicBezTo>
                  <a:pt x="254" y="190"/>
                  <a:pt x="253" y="197"/>
                  <a:pt x="248" y="196"/>
                </a:cubicBezTo>
                <a:cubicBezTo>
                  <a:pt x="242" y="195"/>
                  <a:pt x="245" y="188"/>
                  <a:pt x="245" y="184"/>
                </a:cubicBezTo>
                <a:cubicBezTo>
                  <a:pt x="245" y="180"/>
                  <a:pt x="242" y="176"/>
                  <a:pt x="240" y="172"/>
                </a:cubicBezTo>
                <a:cubicBezTo>
                  <a:pt x="243" y="173"/>
                  <a:pt x="244" y="171"/>
                  <a:pt x="243" y="169"/>
                </a:cubicBezTo>
                <a:cubicBezTo>
                  <a:pt x="242" y="167"/>
                  <a:pt x="240" y="167"/>
                  <a:pt x="241" y="165"/>
                </a:cubicBezTo>
                <a:cubicBezTo>
                  <a:pt x="243" y="162"/>
                  <a:pt x="245" y="164"/>
                  <a:pt x="244" y="161"/>
                </a:cubicBezTo>
                <a:cubicBezTo>
                  <a:pt x="243" y="159"/>
                  <a:pt x="241" y="157"/>
                  <a:pt x="241" y="155"/>
                </a:cubicBezTo>
                <a:cubicBezTo>
                  <a:pt x="242" y="152"/>
                  <a:pt x="245" y="154"/>
                  <a:pt x="245" y="151"/>
                </a:cubicBezTo>
                <a:cubicBezTo>
                  <a:pt x="244" y="149"/>
                  <a:pt x="241" y="149"/>
                  <a:pt x="245" y="147"/>
                </a:cubicBezTo>
                <a:cubicBezTo>
                  <a:pt x="246" y="147"/>
                  <a:pt x="246" y="148"/>
                  <a:pt x="247" y="147"/>
                </a:cubicBezTo>
                <a:cubicBezTo>
                  <a:pt x="248" y="146"/>
                  <a:pt x="248" y="145"/>
                  <a:pt x="249" y="144"/>
                </a:cubicBezTo>
                <a:cubicBezTo>
                  <a:pt x="249" y="144"/>
                  <a:pt x="251" y="144"/>
                  <a:pt x="252" y="144"/>
                </a:cubicBezTo>
                <a:cubicBezTo>
                  <a:pt x="253" y="143"/>
                  <a:pt x="252" y="142"/>
                  <a:pt x="253" y="141"/>
                </a:cubicBezTo>
                <a:cubicBezTo>
                  <a:pt x="255" y="140"/>
                  <a:pt x="259" y="139"/>
                  <a:pt x="258" y="137"/>
                </a:cubicBezTo>
                <a:cubicBezTo>
                  <a:pt x="257" y="134"/>
                  <a:pt x="252" y="137"/>
                  <a:pt x="250" y="137"/>
                </a:cubicBezTo>
                <a:cubicBezTo>
                  <a:pt x="250" y="135"/>
                  <a:pt x="251" y="134"/>
                  <a:pt x="251" y="133"/>
                </a:cubicBezTo>
                <a:cubicBezTo>
                  <a:pt x="249" y="132"/>
                  <a:pt x="247" y="133"/>
                  <a:pt x="246" y="135"/>
                </a:cubicBezTo>
                <a:cubicBezTo>
                  <a:pt x="246" y="135"/>
                  <a:pt x="244" y="135"/>
                  <a:pt x="244" y="135"/>
                </a:cubicBezTo>
                <a:cubicBezTo>
                  <a:pt x="244" y="133"/>
                  <a:pt x="243" y="133"/>
                  <a:pt x="243" y="131"/>
                </a:cubicBezTo>
                <a:cubicBezTo>
                  <a:pt x="242" y="130"/>
                  <a:pt x="243" y="129"/>
                  <a:pt x="243" y="128"/>
                </a:cubicBezTo>
                <a:cubicBezTo>
                  <a:pt x="242" y="125"/>
                  <a:pt x="240" y="124"/>
                  <a:pt x="238" y="125"/>
                </a:cubicBezTo>
                <a:cubicBezTo>
                  <a:pt x="238" y="122"/>
                  <a:pt x="240" y="120"/>
                  <a:pt x="239" y="117"/>
                </a:cubicBezTo>
                <a:cubicBezTo>
                  <a:pt x="238" y="117"/>
                  <a:pt x="236" y="118"/>
                  <a:pt x="235" y="117"/>
                </a:cubicBezTo>
                <a:cubicBezTo>
                  <a:pt x="234" y="114"/>
                  <a:pt x="237" y="115"/>
                  <a:pt x="238" y="112"/>
                </a:cubicBezTo>
                <a:cubicBezTo>
                  <a:pt x="239" y="110"/>
                  <a:pt x="237" y="107"/>
                  <a:pt x="236" y="105"/>
                </a:cubicBezTo>
                <a:cubicBezTo>
                  <a:pt x="236" y="102"/>
                  <a:pt x="236" y="102"/>
                  <a:pt x="233" y="101"/>
                </a:cubicBezTo>
                <a:cubicBezTo>
                  <a:pt x="220" y="97"/>
                  <a:pt x="231" y="115"/>
                  <a:pt x="219" y="110"/>
                </a:cubicBezTo>
                <a:cubicBezTo>
                  <a:pt x="215" y="109"/>
                  <a:pt x="215" y="106"/>
                  <a:pt x="213" y="103"/>
                </a:cubicBezTo>
                <a:cubicBezTo>
                  <a:pt x="212" y="100"/>
                  <a:pt x="212" y="98"/>
                  <a:pt x="210" y="96"/>
                </a:cubicBezTo>
                <a:cubicBezTo>
                  <a:pt x="208" y="94"/>
                  <a:pt x="206" y="94"/>
                  <a:pt x="204" y="92"/>
                </a:cubicBezTo>
                <a:cubicBezTo>
                  <a:pt x="202" y="89"/>
                  <a:pt x="203" y="85"/>
                  <a:pt x="203" y="82"/>
                </a:cubicBezTo>
                <a:cubicBezTo>
                  <a:pt x="202" y="77"/>
                  <a:pt x="200" y="69"/>
                  <a:pt x="194" y="67"/>
                </a:cubicBezTo>
                <a:cubicBezTo>
                  <a:pt x="185" y="65"/>
                  <a:pt x="183" y="76"/>
                  <a:pt x="186" y="82"/>
                </a:cubicBezTo>
                <a:cubicBezTo>
                  <a:pt x="192" y="92"/>
                  <a:pt x="196" y="103"/>
                  <a:pt x="202" y="114"/>
                </a:cubicBezTo>
                <a:cubicBezTo>
                  <a:pt x="205" y="119"/>
                  <a:pt x="208" y="125"/>
                  <a:pt x="199" y="125"/>
                </a:cubicBezTo>
                <a:cubicBezTo>
                  <a:pt x="190" y="126"/>
                  <a:pt x="192" y="116"/>
                  <a:pt x="186" y="114"/>
                </a:cubicBezTo>
                <a:cubicBezTo>
                  <a:pt x="182" y="112"/>
                  <a:pt x="180" y="116"/>
                  <a:pt x="177" y="117"/>
                </a:cubicBezTo>
                <a:cubicBezTo>
                  <a:pt x="173" y="118"/>
                  <a:pt x="174" y="117"/>
                  <a:pt x="171" y="116"/>
                </a:cubicBezTo>
                <a:cubicBezTo>
                  <a:pt x="165" y="114"/>
                  <a:pt x="160" y="118"/>
                  <a:pt x="154" y="115"/>
                </a:cubicBezTo>
                <a:cubicBezTo>
                  <a:pt x="154" y="117"/>
                  <a:pt x="154" y="119"/>
                  <a:pt x="155" y="121"/>
                </a:cubicBezTo>
                <a:cubicBezTo>
                  <a:pt x="154" y="121"/>
                  <a:pt x="153" y="121"/>
                  <a:pt x="151" y="121"/>
                </a:cubicBezTo>
                <a:cubicBezTo>
                  <a:pt x="150" y="121"/>
                  <a:pt x="148" y="121"/>
                  <a:pt x="147" y="120"/>
                </a:cubicBezTo>
                <a:cubicBezTo>
                  <a:pt x="147" y="119"/>
                  <a:pt x="147" y="119"/>
                  <a:pt x="147" y="119"/>
                </a:cubicBezTo>
                <a:cubicBezTo>
                  <a:pt x="147" y="119"/>
                  <a:pt x="147" y="119"/>
                  <a:pt x="147" y="119"/>
                </a:cubicBezTo>
                <a:cubicBezTo>
                  <a:pt x="147" y="119"/>
                  <a:pt x="147" y="119"/>
                  <a:pt x="147" y="119"/>
                </a:cubicBezTo>
                <a:cubicBezTo>
                  <a:pt x="146" y="118"/>
                  <a:pt x="146" y="118"/>
                  <a:pt x="146" y="117"/>
                </a:cubicBezTo>
                <a:cubicBezTo>
                  <a:pt x="146" y="117"/>
                  <a:pt x="146" y="117"/>
                  <a:pt x="146" y="116"/>
                </a:cubicBezTo>
                <a:cubicBezTo>
                  <a:pt x="147" y="113"/>
                  <a:pt x="150" y="109"/>
                  <a:pt x="151" y="108"/>
                </a:cubicBezTo>
                <a:cubicBezTo>
                  <a:pt x="152" y="108"/>
                  <a:pt x="152" y="107"/>
                  <a:pt x="152" y="107"/>
                </a:cubicBezTo>
                <a:cubicBezTo>
                  <a:pt x="152" y="107"/>
                  <a:pt x="153" y="107"/>
                  <a:pt x="153" y="106"/>
                </a:cubicBezTo>
                <a:cubicBezTo>
                  <a:pt x="154" y="106"/>
                  <a:pt x="154" y="105"/>
                  <a:pt x="154" y="104"/>
                </a:cubicBezTo>
                <a:cubicBezTo>
                  <a:pt x="154" y="104"/>
                  <a:pt x="154" y="103"/>
                  <a:pt x="154" y="103"/>
                </a:cubicBezTo>
                <a:cubicBezTo>
                  <a:pt x="153" y="97"/>
                  <a:pt x="153" y="97"/>
                  <a:pt x="153" y="97"/>
                </a:cubicBezTo>
                <a:cubicBezTo>
                  <a:pt x="153" y="97"/>
                  <a:pt x="153" y="96"/>
                  <a:pt x="153" y="96"/>
                </a:cubicBezTo>
                <a:cubicBezTo>
                  <a:pt x="153" y="95"/>
                  <a:pt x="153" y="95"/>
                  <a:pt x="153" y="95"/>
                </a:cubicBezTo>
                <a:cubicBezTo>
                  <a:pt x="153" y="95"/>
                  <a:pt x="153" y="95"/>
                  <a:pt x="153" y="95"/>
                </a:cubicBezTo>
                <a:cubicBezTo>
                  <a:pt x="153" y="94"/>
                  <a:pt x="153" y="94"/>
                  <a:pt x="153" y="93"/>
                </a:cubicBezTo>
                <a:cubicBezTo>
                  <a:pt x="153" y="93"/>
                  <a:pt x="153" y="93"/>
                  <a:pt x="153" y="93"/>
                </a:cubicBezTo>
                <a:cubicBezTo>
                  <a:pt x="153" y="93"/>
                  <a:pt x="153" y="93"/>
                  <a:pt x="153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53" y="92"/>
                  <a:pt x="153" y="91"/>
                  <a:pt x="153" y="91"/>
                </a:cubicBezTo>
                <a:cubicBezTo>
                  <a:pt x="154" y="89"/>
                  <a:pt x="155" y="89"/>
                  <a:pt x="155" y="87"/>
                </a:cubicBezTo>
                <a:cubicBezTo>
                  <a:pt x="154" y="87"/>
                  <a:pt x="154" y="87"/>
                  <a:pt x="154" y="86"/>
                </a:cubicBezTo>
                <a:cubicBezTo>
                  <a:pt x="154" y="85"/>
                  <a:pt x="153" y="85"/>
                  <a:pt x="153" y="84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3" y="84"/>
                  <a:pt x="152" y="84"/>
                  <a:pt x="152" y="84"/>
                </a:cubicBezTo>
                <a:cubicBezTo>
                  <a:pt x="152" y="84"/>
                  <a:pt x="152" y="84"/>
                  <a:pt x="152" y="84"/>
                </a:cubicBezTo>
                <a:cubicBezTo>
                  <a:pt x="151" y="83"/>
                  <a:pt x="151" y="82"/>
                  <a:pt x="150" y="82"/>
                </a:cubicBezTo>
                <a:cubicBezTo>
                  <a:pt x="150" y="82"/>
                  <a:pt x="149" y="81"/>
                  <a:pt x="149" y="81"/>
                </a:cubicBezTo>
                <a:cubicBezTo>
                  <a:pt x="147" y="80"/>
                  <a:pt x="145" y="80"/>
                  <a:pt x="143" y="79"/>
                </a:cubicBezTo>
                <a:cubicBezTo>
                  <a:pt x="140" y="77"/>
                  <a:pt x="136" y="72"/>
                  <a:pt x="132" y="71"/>
                </a:cubicBezTo>
                <a:cubicBezTo>
                  <a:pt x="132" y="71"/>
                  <a:pt x="130" y="72"/>
                  <a:pt x="129" y="71"/>
                </a:cubicBezTo>
                <a:cubicBezTo>
                  <a:pt x="129" y="71"/>
                  <a:pt x="129" y="71"/>
                  <a:pt x="129" y="71"/>
                </a:cubicBezTo>
                <a:cubicBezTo>
                  <a:pt x="129" y="71"/>
                  <a:pt x="129" y="71"/>
                  <a:pt x="129" y="71"/>
                </a:cubicBezTo>
                <a:cubicBezTo>
                  <a:pt x="129" y="71"/>
                  <a:pt x="129" y="71"/>
                  <a:pt x="129" y="71"/>
                </a:cubicBezTo>
                <a:cubicBezTo>
                  <a:pt x="128" y="71"/>
                  <a:pt x="128" y="71"/>
                  <a:pt x="128" y="71"/>
                </a:cubicBezTo>
                <a:cubicBezTo>
                  <a:pt x="128" y="71"/>
                  <a:pt x="128" y="71"/>
                  <a:pt x="128" y="71"/>
                </a:cubicBezTo>
                <a:cubicBezTo>
                  <a:pt x="128" y="70"/>
                  <a:pt x="127" y="70"/>
                  <a:pt x="127" y="70"/>
                </a:cubicBezTo>
                <a:cubicBezTo>
                  <a:pt x="127" y="69"/>
                  <a:pt x="127" y="69"/>
                  <a:pt x="127" y="69"/>
                </a:cubicBezTo>
                <a:cubicBezTo>
                  <a:pt x="126" y="69"/>
                  <a:pt x="126" y="69"/>
                  <a:pt x="126" y="68"/>
                </a:cubicBezTo>
                <a:cubicBezTo>
                  <a:pt x="126" y="68"/>
                  <a:pt x="126" y="68"/>
                  <a:pt x="126" y="68"/>
                </a:cubicBezTo>
                <a:cubicBezTo>
                  <a:pt x="126" y="68"/>
                  <a:pt x="125" y="68"/>
                  <a:pt x="125" y="68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25" y="67"/>
                  <a:pt x="125" y="67"/>
                  <a:pt x="124" y="66"/>
                </a:cubicBezTo>
                <a:cubicBezTo>
                  <a:pt x="124" y="65"/>
                  <a:pt x="124" y="65"/>
                  <a:pt x="124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4" y="63"/>
                  <a:pt x="124" y="63"/>
                  <a:pt x="124" y="62"/>
                </a:cubicBezTo>
                <a:cubicBezTo>
                  <a:pt x="124" y="62"/>
                  <a:pt x="124" y="62"/>
                  <a:pt x="124" y="62"/>
                </a:cubicBezTo>
                <a:cubicBezTo>
                  <a:pt x="124" y="62"/>
                  <a:pt x="123" y="61"/>
                  <a:pt x="123" y="61"/>
                </a:cubicBezTo>
                <a:cubicBezTo>
                  <a:pt x="123" y="61"/>
                  <a:pt x="123" y="60"/>
                  <a:pt x="123" y="60"/>
                </a:cubicBezTo>
                <a:cubicBezTo>
                  <a:pt x="123" y="60"/>
                  <a:pt x="123" y="60"/>
                  <a:pt x="123" y="59"/>
                </a:cubicBezTo>
                <a:cubicBezTo>
                  <a:pt x="123" y="59"/>
                  <a:pt x="123" y="59"/>
                  <a:pt x="123" y="59"/>
                </a:cubicBezTo>
                <a:cubicBezTo>
                  <a:pt x="123" y="59"/>
                  <a:pt x="122" y="59"/>
                  <a:pt x="122" y="59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2" y="58"/>
                  <a:pt x="122" y="58"/>
                  <a:pt x="121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1" y="57"/>
                  <a:pt x="120" y="56"/>
                  <a:pt x="120" y="56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119" y="56"/>
                  <a:pt x="119" y="56"/>
                  <a:pt x="118" y="56"/>
                </a:cubicBezTo>
                <a:cubicBezTo>
                  <a:pt x="116" y="55"/>
                  <a:pt x="114" y="56"/>
                  <a:pt x="112" y="56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1" y="56"/>
                  <a:pt x="111" y="56"/>
                  <a:pt x="111" y="56"/>
                </a:cubicBezTo>
                <a:cubicBezTo>
                  <a:pt x="111" y="56"/>
                  <a:pt x="110" y="56"/>
                  <a:pt x="110" y="56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0" y="56"/>
                  <a:pt x="109" y="56"/>
                  <a:pt x="109" y="56"/>
                </a:cubicBezTo>
                <a:cubicBezTo>
                  <a:pt x="109" y="55"/>
                  <a:pt x="109" y="54"/>
                  <a:pt x="108" y="53"/>
                </a:cubicBezTo>
                <a:cubicBezTo>
                  <a:pt x="108" y="53"/>
                  <a:pt x="108" y="53"/>
                  <a:pt x="108" y="53"/>
                </a:cubicBezTo>
                <a:cubicBezTo>
                  <a:pt x="108" y="53"/>
                  <a:pt x="108" y="52"/>
                  <a:pt x="107" y="52"/>
                </a:cubicBezTo>
                <a:cubicBezTo>
                  <a:pt x="107" y="52"/>
                  <a:pt x="107" y="51"/>
                  <a:pt x="106" y="51"/>
                </a:cubicBezTo>
                <a:cubicBezTo>
                  <a:pt x="106" y="51"/>
                  <a:pt x="106" y="51"/>
                  <a:pt x="106" y="50"/>
                </a:cubicBezTo>
                <a:cubicBezTo>
                  <a:pt x="105" y="50"/>
                  <a:pt x="104" y="49"/>
                  <a:pt x="103" y="49"/>
                </a:cubicBezTo>
                <a:cubicBezTo>
                  <a:pt x="103" y="48"/>
                  <a:pt x="102" y="48"/>
                  <a:pt x="101" y="48"/>
                </a:cubicBezTo>
                <a:cubicBezTo>
                  <a:pt x="101" y="48"/>
                  <a:pt x="101" y="48"/>
                  <a:pt x="101" y="48"/>
                </a:cubicBezTo>
                <a:cubicBezTo>
                  <a:pt x="100" y="48"/>
                  <a:pt x="97" y="47"/>
                  <a:pt x="95" y="46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6"/>
                  <a:pt x="95" y="46"/>
                  <a:pt x="94" y="46"/>
                </a:cubicBezTo>
                <a:cubicBezTo>
                  <a:pt x="93" y="45"/>
                  <a:pt x="91" y="43"/>
                  <a:pt x="89" y="42"/>
                </a:cubicBezTo>
                <a:cubicBezTo>
                  <a:pt x="87" y="42"/>
                  <a:pt x="85" y="41"/>
                  <a:pt x="83" y="41"/>
                </a:cubicBezTo>
                <a:cubicBezTo>
                  <a:pt x="80" y="41"/>
                  <a:pt x="78" y="42"/>
                  <a:pt x="76" y="42"/>
                </a:cubicBezTo>
                <a:cubicBezTo>
                  <a:pt x="75" y="42"/>
                  <a:pt x="74" y="43"/>
                  <a:pt x="73" y="44"/>
                </a:cubicBezTo>
                <a:cubicBezTo>
                  <a:pt x="73" y="44"/>
                  <a:pt x="72" y="44"/>
                  <a:pt x="72" y="44"/>
                </a:cubicBezTo>
                <a:cubicBezTo>
                  <a:pt x="72" y="44"/>
                  <a:pt x="71" y="44"/>
                  <a:pt x="71" y="44"/>
                </a:cubicBezTo>
                <a:cubicBezTo>
                  <a:pt x="70" y="44"/>
                  <a:pt x="70" y="44"/>
                  <a:pt x="70" y="44"/>
                </a:cubicBezTo>
                <a:cubicBezTo>
                  <a:pt x="69" y="44"/>
                  <a:pt x="68" y="44"/>
                  <a:pt x="67" y="44"/>
                </a:cubicBezTo>
                <a:cubicBezTo>
                  <a:pt x="67" y="44"/>
                  <a:pt x="66" y="44"/>
                  <a:pt x="66" y="43"/>
                </a:cubicBezTo>
                <a:cubicBezTo>
                  <a:pt x="65" y="43"/>
                  <a:pt x="65" y="43"/>
                  <a:pt x="64" y="43"/>
                </a:cubicBezTo>
                <a:cubicBezTo>
                  <a:pt x="63" y="43"/>
                  <a:pt x="62" y="43"/>
                  <a:pt x="61" y="43"/>
                </a:cubicBezTo>
                <a:cubicBezTo>
                  <a:pt x="61" y="43"/>
                  <a:pt x="61" y="43"/>
                  <a:pt x="60" y="43"/>
                </a:cubicBezTo>
                <a:cubicBezTo>
                  <a:pt x="60" y="43"/>
                  <a:pt x="60" y="43"/>
                  <a:pt x="59" y="43"/>
                </a:cubicBezTo>
                <a:cubicBezTo>
                  <a:pt x="59" y="43"/>
                  <a:pt x="59" y="43"/>
                  <a:pt x="58" y="43"/>
                </a:cubicBezTo>
                <a:cubicBezTo>
                  <a:pt x="58" y="43"/>
                  <a:pt x="58" y="43"/>
                  <a:pt x="58" y="43"/>
                </a:cubicBezTo>
                <a:cubicBezTo>
                  <a:pt x="51" y="42"/>
                  <a:pt x="45" y="44"/>
                  <a:pt x="40" y="48"/>
                </a:cubicBezTo>
                <a:cubicBezTo>
                  <a:pt x="37" y="50"/>
                  <a:pt x="34" y="51"/>
                  <a:pt x="32" y="53"/>
                </a:cubicBezTo>
                <a:cubicBezTo>
                  <a:pt x="30" y="56"/>
                  <a:pt x="30" y="58"/>
                  <a:pt x="28" y="61"/>
                </a:cubicBezTo>
                <a:cubicBezTo>
                  <a:pt x="25" y="66"/>
                  <a:pt x="18" y="61"/>
                  <a:pt x="15" y="67"/>
                </a:cubicBezTo>
                <a:cubicBezTo>
                  <a:pt x="13" y="69"/>
                  <a:pt x="14" y="72"/>
                  <a:pt x="13" y="75"/>
                </a:cubicBezTo>
                <a:cubicBezTo>
                  <a:pt x="11" y="78"/>
                  <a:pt x="9" y="79"/>
                  <a:pt x="7" y="81"/>
                </a:cubicBezTo>
                <a:cubicBezTo>
                  <a:pt x="7" y="82"/>
                  <a:pt x="5" y="83"/>
                  <a:pt x="5" y="83"/>
                </a:cubicBezTo>
                <a:cubicBezTo>
                  <a:pt x="5" y="80"/>
                  <a:pt x="4" y="76"/>
                  <a:pt x="3" y="72"/>
                </a:cubicBezTo>
                <a:cubicBezTo>
                  <a:pt x="2" y="68"/>
                  <a:pt x="2" y="64"/>
                  <a:pt x="2" y="59"/>
                </a:cubicBezTo>
                <a:cubicBezTo>
                  <a:pt x="1" y="54"/>
                  <a:pt x="1" y="50"/>
                  <a:pt x="1" y="46"/>
                </a:cubicBezTo>
                <a:cubicBezTo>
                  <a:pt x="0" y="43"/>
                  <a:pt x="0" y="41"/>
                  <a:pt x="0" y="39"/>
                </a:cubicBezTo>
                <a:cubicBezTo>
                  <a:pt x="204" y="3"/>
                  <a:pt x="204" y="3"/>
                  <a:pt x="204" y="3"/>
                </a:cubicBezTo>
                <a:cubicBezTo>
                  <a:pt x="219" y="0"/>
                  <a:pt x="219" y="0"/>
                  <a:pt x="219" y="0"/>
                </a:cubicBezTo>
                <a:cubicBezTo>
                  <a:pt x="237" y="78"/>
                  <a:pt x="237" y="78"/>
                  <a:pt x="237" y="78"/>
                </a:cubicBezTo>
                <a:cubicBezTo>
                  <a:pt x="276" y="66"/>
                  <a:pt x="276" y="66"/>
                  <a:pt x="276" y="66"/>
                </a:cubicBezTo>
                <a:cubicBezTo>
                  <a:pt x="279" y="74"/>
                  <a:pt x="290" y="86"/>
                  <a:pt x="285" y="96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276"/>
          <p:cNvSpPr/>
          <p:nvPr/>
        </p:nvSpPr>
        <p:spPr>
          <a:xfrm>
            <a:off x="8164220" y="2569361"/>
            <a:ext cx="1485" cy="0"/>
          </a:xfrm>
          <a:custGeom>
            <a:avLst/>
            <a:gdLst/>
            <a:ahLst/>
            <a:cxnLst/>
            <a:rect l="l" t="t" r="r" b="b"/>
            <a:pathLst>
              <a:path w="1" h="120000" extrusionOk="0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276"/>
          <p:cNvSpPr/>
          <p:nvPr/>
        </p:nvSpPr>
        <p:spPr>
          <a:xfrm>
            <a:off x="8201334" y="2573814"/>
            <a:ext cx="2227" cy="1485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2" y="1"/>
                </a:moveTo>
                <a:cubicBezTo>
                  <a:pt x="2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276"/>
          <p:cNvSpPr/>
          <p:nvPr/>
        </p:nvSpPr>
        <p:spPr>
          <a:xfrm>
            <a:off x="8212469" y="2583464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276"/>
          <p:cNvSpPr/>
          <p:nvPr/>
        </p:nvSpPr>
        <p:spPr>
          <a:xfrm>
            <a:off x="8212469" y="2583464"/>
            <a:ext cx="742" cy="0"/>
          </a:xfrm>
          <a:custGeom>
            <a:avLst/>
            <a:gdLst/>
            <a:ahLst/>
            <a:cxnLst/>
            <a:rect l="l" t="t" r="r" b="b"/>
            <a:pathLst>
              <a:path w="1" h="120000" extrusionOk="0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276"/>
          <p:cNvSpPr/>
          <p:nvPr/>
        </p:nvSpPr>
        <p:spPr>
          <a:xfrm>
            <a:off x="8214695" y="2582721"/>
            <a:ext cx="9650" cy="742"/>
          </a:xfrm>
          <a:custGeom>
            <a:avLst/>
            <a:gdLst/>
            <a:ahLst/>
            <a:cxnLst/>
            <a:rect l="l" t="t" r="r" b="b"/>
            <a:pathLst>
              <a:path w="8" h="1" extrusionOk="0">
                <a:moveTo>
                  <a:pt x="8" y="1"/>
                </a:moveTo>
                <a:cubicBezTo>
                  <a:pt x="7" y="1"/>
                  <a:pt x="7" y="1"/>
                  <a:pt x="6" y="1"/>
                </a:cubicBezTo>
                <a:cubicBezTo>
                  <a:pt x="4" y="0"/>
                  <a:pt x="2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2" y="1"/>
                  <a:pt x="4" y="0"/>
                  <a:pt x="6" y="1"/>
                </a:cubicBezTo>
                <a:cubicBezTo>
                  <a:pt x="7" y="1"/>
                  <a:pt x="7" y="1"/>
                  <a:pt x="8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276"/>
          <p:cNvSpPr/>
          <p:nvPr/>
        </p:nvSpPr>
        <p:spPr>
          <a:xfrm>
            <a:off x="8224345" y="2583464"/>
            <a:ext cx="742" cy="148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0" y="0"/>
                  <a:pt x="0" y="0"/>
                </a:cubicBezTo>
                <a:cubicBezTo>
                  <a:pt x="0" y="0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276"/>
          <p:cNvSpPr/>
          <p:nvPr/>
        </p:nvSpPr>
        <p:spPr>
          <a:xfrm>
            <a:off x="8225088" y="2584948"/>
            <a:ext cx="1485" cy="148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0" y="0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4" name="Google Shape;2394;p276"/>
          <p:cNvSpPr/>
          <p:nvPr/>
        </p:nvSpPr>
        <p:spPr>
          <a:xfrm>
            <a:off x="8228799" y="2596083"/>
            <a:ext cx="1485" cy="2227"/>
          </a:xfrm>
          <a:custGeom>
            <a:avLst/>
            <a:gdLst/>
            <a:ahLst/>
            <a:cxnLst/>
            <a:rect l="l" t="t" r="r" b="b"/>
            <a:pathLst>
              <a:path w="1" h="2" extrusionOk="0">
                <a:moveTo>
                  <a:pt x="1" y="2"/>
                </a:moveTo>
                <a:cubicBezTo>
                  <a:pt x="1" y="1"/>
                  <a:pt x="1" y="1"/>
                  <a:pt x="0" y="0"/>
                </a:cubicBezTo>
                <a:cubicBezTo>
                  <a:pt x="1" y="1"/>
                  <a:pt x="1" y="1"/>
                  <a:pt x="1" y="2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276"/>
          <p:cNvSpPr/>
          <p:nvPr/>
        </p:nvSpPr>
        <p:spPr>
          <a:xfrm>
            <a:off x="8230283" y="2598310"/>
            <a:ext cx="1485" cy="0"/>
          </a:xfrm>
          <a:custGeom>
            <a:avLst/>
            <a:gdLst/>
            <a:ahLst/>
            <a:cxnLst/>
            <a:rect l="l" t="t" r="r" b="b"/>
            <a:pathLst>
              <a:path w="1" h="120000" extrusionOk="0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276"/>
          <p:cNvSpPr/>
          <p:nvPr/>
        </p:nvSpPr>
        <p:spPr>
          <a:xfrm>
            <a:off x="8231767" y="2598310"/>
            <a:ext cx="2227" cy="3712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2" y="3"/>
                </a:moveTo>
                <a:cubicBezTo>
                  <a:pt x="2" y="2"/>
                  <a:pt x="1" y="2"/>
                  <a:pt x="1" y="1"/>
                </a:cubicBez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2"/>
                </a:cubicBezTo>
                <a:cubicBezTo>
                  <a:pt x="1" y="2"/>
                  <a:pt x="2" y="2"/>
                  <a:pt x="2" y="3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7" name="Google Shape;2397;p276"/>
          <p:cNvSpPr/>
          <p:nvPr/>
        </p:nvSpPr>
        <p:spPr>
          <a:xfrm>
            <a:off x="8255520" y="2656208"/>
            <a:ext cx="1485" cy="2969"/>
          </a:xfrm>
          <a:custGeom>
            <a:avLst/>
            <a:gdLst/>
            <a:ahLst/>
            <a:cxnLst/>
            <a:rect l="l" t="t" r="r" b="b"/>
            <a:pathLst>
              <a:path w="1" h="3" extrusionOk="0">
                <a:moveTo>
                  <a:pt x="1" y="3"/>
                </a:move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3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8" name="Google Shape;2398;p276"/>
          <p:cNvSpPr/>
          <p:nvPr/>
        </p:nvSpPr>
        <p:spPr>
          <a:xfrm>
            <a:off x="8234738" y="2602021"/>
            <a:ext cx="25237" cy="12618"/>
          </a:xfrm>
          <a:custGeom>
            <a:avLst/>
            <a:gdLst/>
            <a:ahLst/>
            <a:cxnLst/>
            <a:rect l="l" t="t" r="r" b="b"/>
            <a:pathLst>
              <a:path w="21" h="11" extrusionOk="0">
                <a:moveTo>
                  <a:pt x="21" y="11"/>
                </a:moveTo>
                <a:cubicBezTo>
                  <a:pt x="21" y="11"/>
                  <a:pt x="20" y="10"/>
                  <a:pt x="20" y="10"/>
                </a:cubicBezTo>
                <a:cubicBezTo>
                  <a:pt x="18" y="9"/>
                  <a:pt x="16" y="9"/>
                  <a:pt x="14" y="8"/>
                </a:cubicBezTo>
                <a:cubicBezTo>
                  <a:pt x="11" y="6"/>
                  <a:pt x="7" y="1"/>
                  <a:pt x="3" y="0"/>
                </a:cubicBezTo>
                <a:cubicBezTo>
                  <a:pt x="3" y="0"/>
                  <a:pt x="1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3" y="0"/>
                  <a:pt x="3" y="0"/>
                </a:cubicBezTo>
                <a:cubicBezTo>
                  <a:pt x="7" y="1"/>
                  <a:pt x="11" y="6"/>
                  <a:pt x="14" y="8"/>
                </a:cubicBezTo>
                <a:cubicBezTo>
                  <a:pt x="16" y="9"/>
                  <a:pt x="18" y="9"/>
                  <a:pt x="20" y="10"/>
                </a:cubicBezTo>
                <a:cubicBezTo>
                  <a:pt x="20" y="10"/>
                  <a:pt x="21" y="11"/>
                  <a:pt x="21" y="1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276"/>
          <p:cNvSpPr/>
          <p:nvPr/>
        </p:nvSpPr>
        <p:spPr>
          <a:xfrm>
            <a:off x="8263685" y="2617609"/>
            <a:ext cx="2227" cy="3712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2" y="3"/>
                </a:moveTo>
                <a:cubicBezTo>
                  <a:pt x="1" y="3"/>
                  <a:pt x="1" y="3"/>
                  <a:pt x="1" y="2"/>
                </a:cubicBezTo>
                <a:cubicBezTo>
                  <a:pt x="1" y="2"/>
                  <a:pt x="0" y="1"/>
                  <a:pt x="0" y="0"/>
                </a:cubicBezTo>
                <a:cubicBezTo>
                  <a:pt x="0" y="1"/>
                  <a:pt x="1" y="1"/>
                  <a:pt x="1" y="2"/>
                </a:cubicBezTo>
                <a:cubicBezTo>
                  <a:pt x="1" y="3"/>
                  <a:pt x="1" y="3"/>
                  <a:pt x="2" y="3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276"/>
          <p:cNvSpPr/>
          <p:nvPr/>
        </p:nvSpPr>
        <p:spPr>
          <a:xfrm>
            <a:off x="8263685" y="2631712"/>
            <a:ext cx="1485" cy="9650"/>
          </a:xfrm>
          <a:custGeom>
            <a:avLst/>
            <a:gdLst/>
            <a:ahLst/>
            <a:cxnLst/>
            <a:rect l="l" t="t" r="r" b="b"/>
            <a:pathLst>
              <a:path w="1" h="8" extrusionOk="0">
                <a:moveTo>
                  <a:pt x="1" y="8"/>
                </a:moveTo>
                <a:cubicBezTo>
                  <a:pt x="1" y="8"/>
                  <a:pt x="1" y="7"/>
                  <a:pt x="1" y="7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8"/>
                  <a:pt x="1" y="8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276"/>
          <p:cNvSpPr/>
          <p:nvPr/>
        </p:nvSpPr>
        <p:spPr>
          <a:xfrm>
            <a:off x="8257005" y="2660661"/>
            <a:ext cx="8908" cy="1485"/>
          </a:xfrm>
          <a:custGeom>
            <a:avLst/>
            <a:gdLst/>
            <a:ahLst/>
            <a:cxnLst/>
            <a:rect l="l" t="t" r="r" b="b"/>
            <a:pathLst>
              <a:path w="8" h="1" extrusionOk="0">
                <a:moveTo>
                  <a:pt x="8" y="1"/>
                </a:moveTo>
                <a:cubicBezTo>
                  <a:pt x="7" y="1"/>
                  <a:pt x="6" y="1"/>
                  <a:pt x="4" y="1"/>
                </a:cubicBezTo>
                <a:cubicBezTo>
                  <a:pt x="3" y="1"/>
                  <a:pt x="1" y="1"/>
                  <a:pt x="0" y="0"/>
                </a:cubicBezTo>
                <a:cubicBezTo>
                  <a:pt x="1" y="1"/>
                  <a:pt x="3" y="1"/>
                  <a:pt x="4" y="1"/>
                </a:cubicBezTo>
                <a:cubicBezTo>
                  <a:pt x="6" y="1"/>
                  <a:pt x="7" y="1"/>
                  <a:pt x="8" y="1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276"/>
          <p:cNvSpPr/>
          <p:nvPr/>
        </p:nvSpPr>
        <p:spPr>
          <a:xfrm>
            <a:off x="8486370" y="1923578"/>
            <a:ext cx="132868" cy="263509"/>
          </a:xfrm>
          <a:custGeom>
            <a:avLst/>
            <a:gdLst/>
            <a:ahLst/>
            <a:cxnLst/>
            <a:rect l="l" t="t" r="r" b="b"/>
            <a:pathLst>
              <a:path w="111" h="219" extrusionOk="0">
                <a:moveTo>
                  <a:pt x="92" y="142"/>
                </a:moveTo>
                <a:cubicBezTo>
                  <a:pt x="91" y="139"/>
                  <a:pt x="91" y="134"/>
                  <a:pt x="88" y="132"/>
                </a:cubicBezTo>
                <a:cubicBezTo>
                  <a:pt x="86" y="131"/>
                  <a:pt x="83" y="130"/>
                  <a:pt x="81" y="128"/>
                </a:cubicBezTo>
                <a:cubicBezTo>
                  <a:pt x="80" y="127"/>
                  <a:pt x="79" y="125"/>
                  <a:pt x="79" y="124"/>
                </a:cubicBezTo>
                <a:cubicBezTo>
                  <a:pt x="78" y="123"/>
                  <a:pt x="78" y="121"/>
                  <a:pt x="78" y="120"/>
                </a:cubicBezTo>
                <a:cubicBezTo>
                  <a:pt x="78" y="118"/>
                  <a:pt x="77" y="117"/>
                  <a:pt x="77" y="116"/>
                </a:cubicBezTo>
                <a:cubicBezTo>
                  <a:pt x="76" y="115"/>
                  <a:pt x="75" y="113"/>
                  <a:pt x="75" y="111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1"/>
                  <a:pt x="41" y="3"/>
                  <a:pt x="38" y="3"/>
                </a:cubicBezTo>
                <a:cubicBezTo>
                  <a:pt x="37" y="3"/>
                  <a:pt x="36" y="1"/>
                  <a:pt x="35" y="2"/>
                </a:cubicBezTo>
                <a:cubicBezTo>
                  <a:pt x="33" y="3"/>
                  <a:pt x="33" y="5"/>
                  <a:pt x="32" y="6"/>
                </a:cubicBezTo>
                <a:cubicBezTo>
                  <a:pt x="29" y="7"/>
                  <a:pt x="27" y="5"/>
                  <a:pt x="26" y="9"/>
                </a:cubicBezTo>
                <a:cubicBezTo>
                  <a:pt x="24" y="13"/>
                  <a:pt x="26" y="18"/>
                  <a:pt x="24" y="22"/>
                </a:cubicBezTo>
                <a:cubicBezTo>
                  <a:pt x="23" y="26"/>
                  <a:pt x="20" y="28"/>
                  <a:pt x="17" y="30"/>
                </a:cubicBezTo>
                <a:cubicBezTo>
                  <a:pt x="17" y="31"/>
                  <a:pt x="16" y="32"/>
                  <a:pt x="17" y="33"/>
                </a:cubicBezTo>
                <a:cubicBezTo>
                  <a:pt x="17" y="35"/>
                  <a:pt x="20" y="37"/>
                  <a:pt x="20" y="39"/>
                </a:cubicBezTo>
                <a:cubicBezTo>
                  <a:pt x="21" y="41"/>
                  <a:pt x="21" y="42"/>
                  <a:pt x="20" y="43"/>
                </a:cubicBezTo>
                <a:cubicBezTo>
                  <a:pt x="20" y="45"/>
                  <a:pt x="19" y="46"/>
                  <a:pt x="19" y="47"/>
                </a:cubicBezTo>
                <a:cubicBezTo>
                  <a:pt x="18" y="50"/>
                  <a:pt x="17" y="52"/>
                  <a:pt x="19" y="55"/>
                </a:cubicBezTo>
                <a:cubicBezTo>
                  <a:pt x="19" y="56"/>
                  <a:pt x="20" y="57"/>
                  <a:pt x="20" y="58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71"/>
                  <a:pt x="14" y="79"/>
                  <a:pt x="9" y="85"/>
                </a:cubicBezTo>
                <a:cubicBezTo>
                  <a:pt x="7" y="88"/>
                  <a:pt x="4" y="88"/>
                  <a:pt x="2" y="91"/>
                </a:cubicBezTo>
                <a:cubicBezTo>
                  <a:pt x="0" y="94"/>
                  <a:pt x="2" y="98"/>
                  <a:pt x="3" y="101"/>
                </a:cubicBezTo>
                <a:cubicBezTo>
                  <a:pt x="4" y="104"/>
                  <a:pt x="5" y="107"/>
                  <a:pt x="6" y="109"/>
                </a:cubicBezTo>
                <a:cubicBezTo>
                  <a:pt x="7" y="115"/>
                  <a:pt x="4" y="121"/>
                  <a:pt x="3" y="126"/>
                </a:cubicBezTo>
                <a:cubicBezTo>
                  <a:pt x="2" y="130"/>
                  <a:pt x="4" y="131"/>
                  <a:pt x="5" y="135"/>
                </a:cubicBezTo>
                <a:cubicBezTo>
                  <a:pt x="6" y="138"/>
                  <a:pt x="4" y="142"/>
                  <a:pt x="4" y="145"/>
                </a:cubicBezTo>
                <a:cubicBezTo>
                  <a:pt x="3" y="148"/>
                  <a:pt x="1" y="150"/>
                  <a:pt x="2" y="153"/>
                </a:cubicBezTo>
                <a:cubicBezTo>
                  <a:pt x="3" y="156"/>
                  <a:pt x="6" y="156"/>
                  <a:pt x="6" y="160"/>
                </a:cubicBezTo>
                <a:cubicBezTo>
                  <a:pt x="6" y="163"/>
                  <a:pt x="4" y="165"/>
                  <a:pt x="4" y="168"/>
                </a:cubicBezTo>
                <a:cubicBezTo>
                  <a:pt x="4" y="172"/>
                  <a:pt x="6" y="175"/>
                  <a:pt x="7" y="178"/>
                </a:cubicBezTo>
                <a:cubicBezTo>
                  <a:pt x="8" y="185"/>
                  <a:pt x="3" y="190"/>
                  <a:pt x="5" y="196"/>
                </a:cubicBezTo>
                <a:cubicBezTo>
                  <a:pt x="6" y="202"/>
                  <a:pt x="11" y="207"/>
                  <a:pt x="11" y="213"/>
                </a:cubicBezTo>
                <a:cubicBezTo>
                  <a:pt x="12" y="215"/>
                  <a:pt x="12" y="217"/>
                  <a:pt x="11" y="219"/>
                </a:cubicBezTo>
                <a:cubicBezTo>
                  <a:pt x="36" y="214"/>
                  <a:pt x="63" y="208"/>
                  <a:pt x="73" y="204"/>
                </a:cubicBezTo>
                <a:cubicBezTo>
                  <a:pt x="76" y="204"/>
                  <a:pt x="79" y="202"/>
                  <a:pt x="80" y="200"/>
                </a:cubicBezTo>
                <a:cubicBezTo>
                  <a:pt x="83" y="196"/>
                  <a:pt x="87" y="193"/>
                  <a:pt x="91" y="190"/>
                </a:cubicBezTo>
                <a:cubicBezTo>
                  <a:pt x="94" y="187"/>
                  <a:pt x="96" y="183"/>
                  <a:pt x="100" y="180"/>
                </a:cubicBezTo>
                <a:cubicBezTo>
                  <a:pt x="102" y="179"/>
                  <a:pt x="106" y="175"/>
                  <a:pt x="109" y="173"/>
                </a:cubicBezTo>
                <a:cubicBezTo>
                  <a:pt x="109" y="173"/>
                  <a:pt x="109" y="173"/>
                  <a:pt x="109" y="173"/>
                </a:cubicBezTo>
                <a:cubicBezTo>
                  <a:pt x="109" y="171"/>
                  <a:pt x="110" y="170"/>
                  <a:pt x="110" y="168"/>
                </a:cubicBezTo>
                <a:cubicBezTo>
                  <a:pt x="111" y="163"/>
                  <a:pt x="110" y="159"/>
                  <a:pt x="110" y="155"/>
                </a:cubicBezTo>
                <a:cubicBezTo>
                  <a:pt x="110" y="155"/>
                  <a:pt x="110" y="155"/>
                  <a:pt x="111" y="154"/>
                </a:cubicBezTo>
                <a:cubicBezTo>
                  <a:pt x="111" y="154"/>
                  <a:pt x="111" y="154"/>
                  <a:pt x="111" y="154"/>
                </a:cubicBezTo>
                <a:cubicBezTo>
                  <a:pt x="107" y="152"/>
                  <a:pt x="101" y="152"/>
                  <a:pt x="99" y="150"/>
                </a:cubicBezTo>
                <a:cubicBezTo>
                  <a:pt x="96" y="147"/>
                  <a:pt x="92" y="146"/>
                  <a:pt x="92" y="142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276"/>
          <p:cNvSpPr/>
          <p:nvPr/>
        </p:nvSpPr>
        <p:spPr>
          <a:xfrm>
            <a:off x="7548130" y="2037890"/>
            <a:ext cx="287261" cy="393408"/>
          </a:xfrm>
          <a:custGeom>
            <a:avLst/>
            <a:gdLst/>
            <a:ahLst/>
            <a:cxnLst/>
            <a:rect l="l" t="t" r="r" b="b"/>
            <a:pathLst>
              <a:path w="239" h="327" extrusionOk="0">
                <a:moveTo>
                  <a:pt x="233" y="188"/>
                </a:moveTo>
                <a:cubicBezTo>
                  <a:pt x="230" y="183"/>
                  <a:pt x="227" y="181"/>
                  <a:pt x="227" y="175"/>
                </a:cubicBezTo>
                <a:cubicBezTo>
                  <a:pt x="228" y="170"/>
                  <a:pt x="228" y="166"/>
                  <a:pt x="226" y="161"/>
                </a:cubicBezTo>
                <a:cubicBezTo>
                  <a:pt x="223" y="157"/>
                  <a:pt x="219" y="154"/>
                  <a:pt x="218" y="149"/>
                </a:cubicBezTo>
                <a:cubicBezTo>
                  <a:pt x="216" y="144"/>
                  <a:pt x="217" y="139"/>
                  <a:pt x="214" y="134"/>
                </a:cubicBezTo>
                <a:cubicBezTo>
                  <a:pt x="212" y="131"/>
                  <a:pt x="208" y="128"/>
                  <a:pt x="205" y="127"/>
                </a:cubicBezTo>
                <a:cubicBezTo>
                  <a:pt x="199" y="125"/>
                  <a:pt x="197" y="129"/>
                  <a:pt x="193" y="132"/>
                </a:cubicBezTo>
                <a:cubicBezTo>
                  <a:pt x="189" y="134"/>
                  <a:pt x="184" y="133"/>
                  <a:pt x="179" y="133"/>
                </a:cubicBezTo>
                <a:cubicBezTo>
                  <a:pt x="177" y="136"/>
                  <a:pt x="180" y="139"/>
                  <a:pt x="177" y="141"/>
                </a:cubicBezTo>
                <a:cubicBezTo>
                  <a:pt x="176" y="142"/>
                  <a:pt x="175" y="142"/>
                  <a:pt x="174" y="143"/>
                </a:cubicBezTo>
                <a:cubicBezTo>
                  <a:pt x="173" y="144"/>
                  <a:pt x="172" y="145"/>
                  <a:pt x="172" y="146"/>
                </a:cubicBezTo>
                <a:cubicBezTo>
                  <a:pt x="170" y="151"/>
                  <a:pt x="168" y="162"/>
                  <a:pt x="163" y="164"/>
                </a:cubicBezTo>
                <a:cubicBezTo>
                  <a:pt x="157" y="168"/>
                  <a:pt x="151" y="159"/>
                  <a:pt x="148" y="155"/>
                </a:cubicBezTo>
                <a:cubicBezTo>
                  <a:pt x="144" y="148"/>
                  <a:pt x="147" y="144"/>
                  <a:pt x="152" y="138"/>
                </a:cubicBezTo>
                <a:cubicBezTo>
                  <a:pt x="157" y="133"/>
                  <a:pt x="159" y="128"/>
                  <a:pt x="161" y="122"/>
                </a:cubicBezTo>
                <a:cubicBezTo>
                  <a:pt x="163" y="117"/>
                  <a:pt x="169" y="113"/>
                  <a:pt x="171" y="108"/>
                </a:cubicBezTo>
                <a:cubicBezTo>
                  <a:pt x="173" y="101"/>
                  <a:pt x="169" y="91"/>
                  <a:pt x="168" y="84"/>
                </a:cubicBezTo>
                <a:cubicBezTo>
                  <a:pt x="167" y="78"/>
                  <a:pt x="168" y="71"/>
                  <a:pt x="165" y="64"/>
                </a:cubicBezTo>
                <a:cubicBezTo>
                  <a:pt x="164" y="62"/>
                  <a:pt x="153" y="49"/>
                  <a:pt x="154" y="48"/>
                </a:cubicBezTo>
                <a:cubicBezTo>
                  <a:pt x="155" y="46"/>
                  <a:pt x="163" y="53"/>
                  <a:pt x="166" y="50"/>
                </a:cubicBezTo>
                <a:cubicBezTo>
                  <a:pt x="169" y="46"/>
                  <a:pt x="156" y="35"/>
                  <a:pt x="153" y="33"/>
                </a:cubicBezTo>
                <a:cubicBezTo>
                  <a:pt x="148" y="28"/>
                  <a:pt x="142" y="22"/>
                  <a:pt x="134" y="20"/>
                </a:cubicBezTo>
                <a:cubicBezTo>
                  <a:pt x="128" y="19"/>
                  <a:pt x="122" y="20"/>
                  <a:pt x="116" y="17"/>
                </a:cubicBezTo>
                <a:cubicBezTo>
                  <a:pt x="110" y="14"/>
                  <a:pt x="106" y="12"/>
                  <a:pt x="99" y="14"/>
                </a:cubicBezTo>
                <a:cubicBezTo>
                  <a:pt x="92" y="16"/>
                  <a:pt x="91" y="14"/>
                  <a:pt x="86" y="9"/>
                </a:cubicBezTo>
                <a:cubicBezTo>
                  <a:pt x="82" y="3"/>
                  <a:pt x="77" y="0"/>
                  <a:pt x="71" y="6"/>
                </a:cubicBezTo>
                <a:cubicBezTo>
                  <a:pt x="67" y="10"/>
                  <a:pt x="62" y="16"/>
                  <a:pt x="65" y="22"/>
                </a:cubicBezTo>
                <a:cubicBezTo>
                  <a:pt x="66" y="25"/>
                  <a:pt x="75" y="32"/>
                  <a:pt x="74" y="36"/>
                </a:cubicBezTo>
                <a:cubicBezTo>
                  <a:pt x="72" y="40"/>
                  <a:pt x="60" y="39"/>
                  <a:pt x="56" y="41"/>
                </a:cubicBezTo>
                <a:cubicBezTo>
                  <a:pt x="51" y="45"/>
                  <a:pt x="53" y="52"/>
                  <a:pt x="54" y="57"/>
                </a:cubicBezTo>
                <a:cubicBezTo>
                  <a:pt x="55" y="63"/>
                  <a:pt x="54" y="69"/>
                  <a:pt x="54" y="75"/>
                </a:cubicBezTo>
                <a:cubicBezTo>
                  <a:pt x="54" y="80"/>
                  <a:pt x="55" y="85"/>
                  <a:pt x="53" y="89"/>
                </a:cubicBezTo>
                <a:cubicBezTo>
                  <a:pt x="52" y="87"/>
                  <a:pt x="51" y="85"/>
                  <a:pt x="49" y="83"/>
                </a:cubicBezTo>
                <a:cubicBezTo>
                  <a:pt x="48" y="80"/>
                  <a:pt x="47" y="76"/>
                  <a:pt x="44" y="79"/>
                </a:cubicBezTo>
                <a:cubicBezTo>
                  <a:pt x="42" y="81"/>
                  <a:pt x="42" y="91"/>
                  <a:pt x="39" y="92"/>
                </a:cubicBezTo>
                <a:cubicBezTo>
                  <a:pt x="37" y="92"/>
                  <a:pt x="38" y="83"/>
                  <a:pt x="39" y="82"/>
                </a:cubicBezTo>
                <a:cubicBezTo>
                  <a:pt x="39" y="78"/>
                  <a:pt x="41" y="75"/>
                  <a:pt x="43" y="71"/>
                </a:cubicBezTo>
                <a:cubicBezTo>
                  <a:pt x="44" y="68"/>
                  <a:pt x="44" y="50"/>
                  <a:pt x="39" y="51"/>
                </a:cubicBezTo>
                <a:cubicBezTo>
                  <a:pt x="36" y="52"/>
                  <a:pt x="34" y="58"/>
                  <a:pt x="33" y="60"/>
                </a:cubicBezTo>
                <a:cubicBezTo>
                  <a:pt x="32" y="64"/>
                  <a:pt x="32" y="69"/>
                  <a:pt x="30" y="72"/>
                </a:cubicBezTo>
                <a:cubicBezTo>
                  <a:pt x="29" y="75"/>
                  <a:pt x="26" y="75"/>
                  <a:pt x="23" y="77"/>
                </a:cubicBezTo>
                <a:cubicBezTo>
                  <a:pt x="19" y="79"/>
                  <a:pt x="19" y="83"/>
                  <a:pt x="18" y="86"/>
                </a:cubicBezTo>
                <a:cubicBezTo>
                  <a:pt x="16" y="94"/>
                  <a:pt x="11" y="99"/>
                  <a:pt x="11" y="108"/>
                </a:cubicBezTo>
                <a:cubicBezTo>
                  <a:pt x="12" y="117"/>
                  <a:pt x="11" y="125"/>
                  <a:pt x="9" y="134"/>
                </a:cubicBezTo>
                <a:cubicBezTo>
                  <a:pt x="8" y="140"/>
                  <a:pt x="1" y="146"/>
                  <a:pt x="2" y="154"/>
                </a:cubicBezTo>
                <a:cubicBezTo>
                  <a:pt x="3" y="157"/>
                  <a:pt x="5" y="161"/>
                  <a:pt x="6" y="165"/>
                </a:cubicBezTo>
                <a:cubicBezTo>
                  <a:pt x="6" y="169"/>
                  <a:pt x="5" y="172"/>
                  <a:pt x="3" y="175"/>
                </a:cubicBezTo>
                <a:cubicBezTo>
                  <a:pt x="0" y="183"/>
                  <a:pt x="1" y="189"/>
                  <a:pt x="6" y="195"/>
                </a:cubicBezTo>
                <a:cubicBezTo>
                  <a:pt x="7" y="201"/>
                  <a:pt x="8" y="204"/>
                  <a:pt x="12" y="208"/>
                </a:cubicBezTo>
                <a:cubicBezTo>
                  <a:pt x="17" y="212"/>
                  <a:pt x="18" y="216"/>
                  <a:pt x="19" y="222"/>
                </a:cubicBezTo>
                <a:cubicBezTo>
                  <a:pt x="20" y="225"/>
                  <a:pt x="21" y="230"/>
                  <a:pt x="23" y="233"/>
                </a:cubicBezTo>
                <a:cubicBezTo>
                  <a:pt x="26" y="238"/>
                  <a:pt x="28" y="240"/>
                  <a:pt x="27" y="245"/>
                </a:cubicBezTo>
                <a:cubicBezTo>
                  <a:pt x="24" y="256"/>
                  <a:pt x="26" y="266"/>
                  <a:pt x="23" y="276"/>
                </a:cubicBezTo>
                <a:cubicBezTo>
                  <a:pt x="21" y="287"/>
                  <a:pt x="17" y="296"/>
                  <a:pt x="16" y="306"/>
                </a:cubicBezTo>
                <a:cubicBezTo>
                  <a:pt x="15" y="313"/>
                  <a:pt x="11" y="322"/>
                  <a:pt x="6" y="327"/>
                </a:cubicBezTo>
                <a:cubicBezTo>
                  <a:pt x="35" y="325"/>
                  <a:pt x="99" y="319"/>
                  <a:pt x="115" y="317"/>
                </a:cubicBezTo>
                <a:cubicBezTo>
                  <a:pt x="115" y="323"/>
                  <a:pt x="115" y="323"/>
                  <a:pt x="115" y="323"/>
                </a:cubicBezTo>
                <a:cubicBezTo>
                  <a:pt x="115" y="323"/>
                  <a:pt x="115" y="323"/>
                  <a:pt x="116" y="323"/>
                </a:cubicBezTo>
                <a:cubicBezTo>
                  <a:pt x="124" y="322"/>
                  <a:pt x="172" y="316"/>
                  <a:pt x="191" y="312"/>
                </a:cubicBezTo>
                <a:cubicBezTo>
                  <a:pt x="191" y="312"/>
                  <a:pt x="190" y="311"/>
                  <a:pt x="190" y="310"/>
                </a:cubicBezTo>
                <a:cubicBezTo>
                  <a:pt x="189" y="302"/>
                  <a:pt x="201" y="296"/>
                  <a:pt x="202" y="288"/>
                </a:cubicBezTo>
                <a:cubicBezTo>
                  <a:pt x="202" y="284"/>
                  <a:pt x="200" y="280"/>
                  <a:pt x="200" y="275"/>
                </a:cubicBezTo>
                <a:cubicBezTo>
                  <a:pt x="200" y="272"/>
                  <a:pt x="202" y="269"/>
                  <a:pt x="204" y="266"/>
                </a:cubicBezTo>
                <a:cubicBezTo>
                  <a:pt x="209" y="260"/>
                  <a:pt x="214" y="255"/>
                  <a:pt x="220" y="250"/>
                </a:cubicBezTo>
                <a:cubicBezTo>
                  <a:pt x="224" y="245"/>
                  <a:pt x="225" y="240"/>
                  <a:pt x="227" y="234"/>
                </a:cubicBezTo>
                <a:cubicBezTo>
                  <a:pt x="228" y="232"/>
                  <a:pt x="229" y="229"/>
                  <a:pt x="229" y="227"/>
                </a:cubicBezTo>
                <a:cubicBezTo>
                  <a:pt x="229" y="224"/>
                  <a:pt x="229" y="222"/>
                  <a:pt x="231" y="220"/>
                </a:cubicBezTo>
                <a:cubicBezTo>
                  <a:pt x="233" y="218"/>
                  <a:pt x="235" y="217"/>
                  <a:pt x="236" y="215"/>
                </a:cubicBezTo>
                <a:cubicBezTo>
                  <a:pt x="239" y="211"/>
                  <a:pt x="238" y="205"/>
                  <a:pt x="236" y="201"/>
                </a:cubicBezTo>
                <a:cubicBezTo>
                  <a:pt x="234" y="197"/>
                  <a:pt x="236" y="192"/>
                  <a:pt x="233" y="188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276"/>
          <p:cNvSpPr/>
          <p:nvPr/>
        </p:nvSpPr>
        <p:spPr>
          <a:xfrm>
            <a:off x="7801245" y="2820251"/>
            <a:ext cx="624998" cy="285035"/>
          </a:xfrm>
          <a:custGeom>
            <a:avLst/>
            <a:gdLst/>
            <a:ahLst/>
            <a:cxnLst/>
            <a:rect l="l" t="t" r="r" b="b"/>
            <a:pathLst>
              <a:path w="520" h="237" extrusionOk="0">
                <a:moveTo>
                  <a:pt x="491" y="43"/>
                </a:moveTo>
                <a:cubicBezTo>
                  <a:pt x="486" y="45"/>
                  <a:pt x="480" y="46"/>
                  <a:pt x="475" y="47"/>
                </a:cubicBezTo>
                <a:cubicBezTo>
                  <a:pt x="470" y="48"/>
                  <a:pt x="464" y="45"/>
                  <a:pt x="459" y="47"/>
                </a:cubicBezTo>
                <a:cubicBezTo>
                  <a:pt x="456" y="49"/>
                  <a:pt x="448" y="58"/>
                  <a:pt x="445" y="51"/>
                </a:cubicBezTo>
                <a:cubicBezTo>
                  <a:pt x="443" y="48"/>
                  <a:pt x="448" y="42"/>
                  <a:pt x="448" y="38"/>
                </a:cubicBezTo>
                <a:cubicBezTo>
                  <a:pt x="448" y="37"/>
                  <a:pt x="449" y="37"/>
                  <a:pt x="450" y="37"/>
                </a:cubicBezTo>
                <a:cubicBezTo>
                  <a:pt x="448" y="36"/>
                  <a:pt x="448" y="33"/>
                  <a:pt x="449" y="31"/>
                </a:cubicBezTo>
                <a:cubicBezTo>
                  <a:pt x="455" y="32"/>
                  <a:pt x="453" y="37"/>
                  <a:pt x="456" y="40"/>
                </a:cubicBezTo>
                <a:cubicBezTo>
                  <a:pt x="458" y="43"/>
                  <a:pt x="463" y="42"/>
                  <a:pt x="467" y="42"/>
                </a:cubicBezTo>
                <a:cubicBezTo>
                  <a:pt x="483" y="39"/>
                  <a:pt x="463" y="33"/>
                  <a:pt x="467" y="26"/>
                </a:cubicBezTo>
                <a:cubicBezTo>
                  <a:pt x="471" y="28"/>
                  <a:pt x="474" y="28"/>
                  <a:pt x="477" y="31"/>
                </a:cubicBezTo>
                <a:cubicBezTo>
                  <a:pt x="480" y="33"/>
                  <a:pt x="481" y="36"/>
                  <a:pt x="486" y="34"/>
                </a:cubicBezTo>
                <a:cubicBezTo>
                  <a:pt x="487" y="31"/>
                  <a:pt x="486" y="20"/>
                  <a:pt x="491" y="20"/>
                </a:cubicBezTo>
                <a:cubicBezTo>
                  <a:pt x="491" y="20"/>
                  <a:pt x="498" y="28"/>
                  <a:pt x="498" y="25"/>
                </a:cubicBezTo>
                <a:cubicBezTo>
                  <a:pt x="500" y="19"/>
                  <a:pt x="510" y="28"/>
                  <a:pt x="515" y="27"/>
                </a:cubicBezTo>
                <a:cubicBezTo>
                  <a:pt x="514" y="24"/>
                  <a:pt x="511" y="22"/>
                  <a:pt x="510" y="19"/>
                </a:cubicBezTo>
                <a:cubicBezTo>
                  <a:pt x="509" y="16"/>
                  <a:pt x="510" y="7"/>
                  <a:pt x="505" y="8"/>
                </a:cubicBezTo>
                <a:cubicBezTo>
                  <a:pt x="505" y="11"/>
                  <a:pt x="505" y="14"/>
                  <a:pt x="504" y="17"/>
                </a:cubicBezTo>
                <a:cubicBezTo>
                  <a:pt x="498" y="14"/>
                  <a:pt x="498" y="9"/>
                  <a:pt x="498" y="3"/>
                </a:cubicBezTo>
                <a:cubicBezTo>
                  <a:pt x="498" y="3"/>
                  <a:pt x="498" y="3"/>
                  <a:pt x="497" y="3"/>
                </a:cubicBezTo>
                <a:cubicBezTo>
                  <a:pt x="497" y="2"/>
                  <a:pt x="497" y="1"/>
                  <a:pt x="497" y="0"/>
                </a:cubicBezTo>
                <a:cubicBezTo>
                  <a:pt x="455" y="8"/>
                  <a:pt x="290" y="37"/>
                  <a:pt x="120" y="62"/>
                </a:cubicBezTo>
                <a:cubicBezTo>
                  <a:pt x="126" y="97"/>
                  <a:pt x="126" y="97"/>
                  <a:pt x="126" y="97"/>
                </a:cubicBezTo>
                <a:cubicBezTo>
                  <a:pt x="123" y="99"/>
                  <a:pt x="124" y="101"/>
                  <a:pt x="122" y="103"/>
                </a:cubicBezTo>
                <a:cubicBezTo>
                  <a:pt x="121" y="105"/>
                  <a:pt x="117" y="106"/>
                  <a:pt x="115" y="107"/>
                </a:cubicBezTo>
                <a:cubicBezTo>
                  <a:pt x="112" y="109"/>
                  <a:pt x="112" y="110"/>
                  <a:pt x="110" y="112"/>
                </a:cubicBezTo>
                <a:cubicBezTo>
                  <a:pt x="108" y="114"/>
                  <a:pt x="107" y="116"/>
                  <a:pt x="105" y="118"/>
                </a:cubicBezTo>
                <a:cubicBezTo>
                  <a:pt x="104" y="119"/>
                  <a:pt x="102" y="120"/>
                  <a:pt x="100" y="121"/>
                </a:cubicBezTo>
                <a:cubicBezTo>
                  <a:pt x="98" y="122"/>
                  <a:pt x="95" y="123"/>
                  <a:pt x="93" y="121"/>
                </a:cubicBezTo>
                <a:cubicBezTo>
                  <a:pt x="92" y="120"/>
                  <a:pt x="93" y="118"/>
                  <a:pt x="93" y="116"/>
                </a:cubicBezTo>
                <a:cubicBezTo>
                  <a:pt x="93" y="114"/>
                  <a:pt x="95" y="107"/>
                  <a:pt x="91" y="108"/>
                </a:cubicBezTo>
                <a:cubicBezTo>
                  <a:pt x="87" y="109"/>
                  <a:pt x="84" y="113"/>
                  <a:pt x="83" y="116"/>
                </a:cubicBezTo>
                <a:cubicBezTo>
                  <a:pt x="81" y="120"/>
                  <a:pt x="80" y="124"/>
                  <a:pt x="79" y="128"/>
                </a:cubicBezTo>
                <a:cubicBezTo>
                  <a:pt x="78" y="132"/>
                  <a:pt x="75" y="136"/>
                  <a:pt x="71" y="137"/>
                </a:cubicBezTo>
                <a:cubicBezTo>
                  <a:pt x="68" y="138"/>
                  <a:pt x="63" y="139"/>
                  <a:pt x="60" y="142"/>
                </a:cubicBezTo>
                <a:cubicBezTo>
                  <a:pt x="59" y="143"/>
                  <a:pt x="57" y="145"/>
                  <a:pt x="56" y="147"/>
                </a:cubicBezTo>
                <a:cubicBezTo>
                  <a:pt x="55" y="148"/>
                  <a:pt x="55" y="148"/>
                  <a:pt x="54" y="149"/>
                </a:cubicBezTo>
                <a:cubicBezTo>
                  <a:pt x="53" y="150"/>
                  <a:pt x="52" y="150"/>
                  <a:pt x="51" y="151"/>
                </a:cubicBezTo>
                <a:cubicBezTo>
                  <a:pt x="49" y="153"/>
                  <a:pt x="47" y="153"/>
                  <a:pt x="45" y="153"/>
                </a:cubicBezTo>
                <a:cubicBezTo>
                  <a:pt x="43" y="153"/>
                  <a:pt x="41" y="153"/>
                  <a:pt x="39" y="154"/>
                </a:cubicBezTo>
                <a:cubicBezTo>
                  <a:pt x="37" y="154"/>
                  <a:pt x="35" y="155"/>
                  <a:pt x="33" y="155"/>
                </a:cubicBezTo>
                <a:cubicBezTo>
                  <a:pt x="31" y="155"/>
                  <a:pt x="30" y="156"/>
                  <a:pt x="28" y="157"/>
                </a:cubicBezTo>
                <a:cubicBezTo>
                  <a:pt x="24" y="160"/>
                  <a:pt x="21" y="164"/>
                  <a:pt x="19" y="168"/>
                </a:cubicBezTo>
                <a:cubicBezTo>
                  <a:pt x="17" y="171"/>
                  <a:pt x="16" y="175"/>
                  <a:pt x="13" y="178"/>
                </a:cubicBezTo>
                <a:cubicBezTo>
                  <a:pt x="10" y="181"/>
                  <a:pt x="5" y="181"/>
                  <a:pt x="4" y="186"/>
                </a:cubicBezTo>
                <a:cubicBezTo>
                  <a:pt x="3" y="188"/>
                  <a:pt x="4" y="190"/>
                  <a:pt x="4" y="192"/>
                </a:cubicBezTo>
                <a:cubicBezTo>
                  <a:pt x="4" y="195"/>
                  <a:pt x="3" y="195"/>
                  <a:pt x="2" y="197"/>
                </a:cubicBezTo>
                <a:cubicBezTo>
                  <a:pt x="0" y="199"/>
                  <a:pt x="1" y="202"/>
                  <a:pt x="1" y="204"/>
                </a:cubicBezTo>
                <a:cubicBezTo>
                  <a:pt x="1" y="206"/>
                  <a:pt x="1" y="207"/>
                  <a:pt x="1" y="208"/>
                </a:cubicBezTo>
                <a:cubicBezTo>
                  <a:pt x="32" y="204"/>
                  <a:pt x="59" y="200"/>
                  <a:pt x="80" y="195"/>
                </a:cubicBezTo>
                <a:cubicBezTo>
                  <a:pt x="81" y="194"/>
                  <a:pt x="83" y="192"/>
                  <a:pt x="84" y="192"/>
                </a:cubicBezTo>
                <a:cubicBezTo>
                  <a:pt x="86" y="189"/>
                  <a:pt x="90" y="188"/>
                  <a:pt x="93" y="187"/>
                </a:cubicBezTo>
                <a:cubicBezTo>
                  <a:pt x="96" y="187"/>
                  <a:pt x="97" y="187"/>
                  <a:pt x="99" y="186"/>
                </a:cubicBezTo>
                <a:cubicBezTo>
                  <a:pt x="100" y="186"/>
                  <a:pt x="102" y="185"/>
                  <a:pt x="103" y="184"/>
                </a:cubicBezTo>
                <a:cubicBezTo>
                  <a:pt x="107" y="183"/>
                  <a:pt x="110" y="185"/>
                  <a:pt x="114" y="183"/>
                </a:cubicBezTo>
                <a:cubicBezTo>
                  <a:pt x="117" y="181"/>
                  <a:pt x="119" y="177"/>
                  <a:pt x="123" y="177"/>
                </a:cubicBezTo>
                <a:cubicBezTo>
                  <a:pt x="126" y="176"/>
                  <a:pt x="130" y="176"/>
                  <a:pt x="133" y="176"/>
                </a:cubicBezTo>
                <a:cubicBezTo>
                  <a:pt x="138" y="176"/>
                  <a:pt x="140" y="174"/>
                  <a:pt x="143" y="172"/>
                </a:cubicBezTo>
                <a:cubicBezTo>
                  <a:pt x="200" y="168"/>
                  <a:pt x="200" y="168"/>
                  <a:pt x="200" y="168"/>
                </a:cubicBezTo>
                <a:cubicBezTo>
                  <a:pt x="201" y="171"/>
                  <a:pt x="201" y="176"/>
                  <a:pt x="204" y="177"/>
                </a:cubicBezTo>
                <a:cubicBezTo>
                  <a:pt x="206" y="177"/>
                  <a:pt x="208" y="176"/>
                  <a:pt x="210" y="176"/>
                </a:cubicBezTo>
                <a:cubicBezTo>
                  <a:pt x="222" y="192"/>
                  <a:pt x="222" y="192"/>
                  <a:pt x="222" y="192"/>
                </a:cubicBezTo>
                <a:cubicBezTo>
                  <a:pt x="291" y="180"/>
                  <a:pt x="291" y="180"/>
                  <a:pt x="291" y="180"/>
                </a:cubicBezTo>
                <a:cubicBezTo>
                  <a:pt x="291" y="180"/>
                  <a:pt x="291" y="180"/>
                  <a:pt x="291" y="179"/>
                </a:cubicBezTo>
                <a:cubicBezTo>
                  <a:pt x="376" y="237"/>
                  <a:pt x="376" y="237"/>
                  <a:pt x="376" y="237"/>
                </a:cubicBezTo>
                <a:cubicBezTo>
                  <a:pt x="376" y="237"/>
                  <a:pt x="376" y="237"/>
                  <a:pt x="376" y="237"/>
                </a:cubicBezTo>
                <a:cubicBezTo>
                  <a:pt x="382" y="231"/>
                  <a:pt x="386" y="230"/>
                  <a:pt x="393" y="227"/>
                </a:cubicBezTo>
                <a:cubicBezTo>
                  <a:pt x="397" y="225"/>
                  <a:pt x="399" y="223"/>
                  <a:pt x="401" y="219"/>
                </a:cubicBezTo>
                <a:cubicBezTo>
                  <a:pt x="403" y="216"/>
                  <a:pt x="401" y="212"/>
                  <a:pt x="406" y="211"/>
                </a:cubicBezTo>
                <a:cubicBezTo>
                  <a:pt x="407" y="217"/>
                  <a:pt x="405" y="223"/>
                  <a:pt x="406" y="229"/>
                </a:cubicBezTo>
                <a:cubicBezTo>
                  <a:pt x="409" y="223"/>
                  <a:pt x="413" y="218"/>
                  <a:pt x="416" y="212"/>
                </a:cubicBezTo>
                <a:cubicBezTo>
                  <a:pt x="422" y="200"/>
                  <a:pt x="425" y="187"/>
                  <a:pt x="434" y="178"/>
                </a:cubicBezTo>
                <a:cubicBezTo>
                  <a:pt x="438" y="174"/>
                  <a:pt x="443" y="171"/>
                  <a:pt x="447" y="168"/>
                </a:cubicBezTo>
                <a:cubicBezTo>
                  <a:pt x="450" y="166"/>
                  <a:pt x="455" y="164"/>
                  <a:pt x="458" y="162"/>
                </a:cubicBezTo>
                <a:cubicBezTo>
                  <a:pt x="459" y="162"/>
                  <a:pt x="459" y="162"/>
                  <a:pt x="459" y="162"/>
                </a:cubicBezTo>
                <a:cubicBezTo>
                  <a:pt x="465" y="164"/>
                  <a:pt x="474" y="160"/>
                  <a:pt x="480" y="159"/>
                </a:cubicBezTo>
                <a:cubicBezTo>
                  <a:pt x="488" y="158"/>
                  <a:pt x="494" y="157"/>
                  <a:pt x="499" y="149"/>
                </a:cubicBezTo>
                <a:cubicBezTo>
                  <a:pt x="503" y="143"/>
                  <a:pt x="511" y="134"/>
                  <a:pt x="511" y="125"/>
                </a:cubicBezTo>
                <a:cubicBezTo>
                  <a:pt x="512" y="116"/>
                  <a:pt x="505" y="114"/>
                  <a:pt x="497" y="114"/>
                </a:cubicBezTo>
                <a:cubicBezTo>
                  <a:pt x="493" y="114"/>
                  <a:pt x="483" y="120"/>
                  <a:pt x="479" y="117"/>
                </a:cubicBezTo>
                <a:cubicBezTo>
                  <a:pt x="473" y="114"/>
                  <a:pt x="482" y="110"/>
                  <a:pt x="483" y="107"/>
                </a:cubicBezTo>
                <a:cubicBezTo>
                  <a:pt x="484" y="103"/>
                  <a:pt x="480" y="99"/>
                  <a:pt x="477" y="96"/>
                </a:cubicBezTo>
                <a:cubicBezTo>
                  <a:pt x="481" y="94"/>
                  <a:pt x="479" y="88"/>
                  <a:pt x="483" y="88"/>
                </a:cubicBezTo>
                <a:cubicBezTo>
                  <a:pt x="488" y="88"/>
                  <a:pt x="486" y="96"/>
                  <a:pt x="491" y="96"/>
                </a:cubicBezTo>
                <a:cubicBezTo>
                  <a:pt x="491" y="94"/>
                  <a:pt x="490" y="89"/>
                  <a:pt x="492" y="88"/>
                </a:cubicBezTo>
                <a:cubicBezTo>
                  <a:pt x="495" y="87"/>
                  <a:pt x="495" y="93"/>
                  <a:pt x="495" y="94"/>
                </a:cubicBezTo>
                <a:cubicBezTo>
                  <a:pt x="507" y="95"/>
                  <a:pt x="507" y="78"/>
                  <a:pt x="514" y="73"/>
                </a:cubicBezTo>
                <a:cubicBezTo>
                  <a:pt x="520" y="68"/>
                  <a:pt x="520" y="67"/>
                  <a:pt x="520" y="59"/>
                </a:cubicBezTo>
                <a:cubicBezTo>
                  <a:pt x="520" y="55"/>
                  <a:pt x="520" y="49"/>
                  <a:pt x="518" y="44"/>
                </a:cubicBezTo>
                <a:cubicBezTo>
                  <a:pt x="513" y="36"/>
                  <a:pt x="498" y="40"/>
                  <a:pt x="491" y="43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276"/>
          <p:cNvSpPr/>
          <p:nvPr/>
        </p:nvSpPr>
        <p:spPr>
          <a:xfrm>
            <a:off x="7270519" y="1893888"/>
            <a:ext cx="413449" cy="222683"/>
          </a:xfrm>
          <a:custGeom>
            <a:avLst/>
            <a:gdLst/>
            <a:ahLst/>
            <a:cxnLst/>
            <a:rect l="l" t="t" r="r" b="b"/>
            <a:pathLst>
              <a:path w="344" h="185" extrusionOk="0">
                <a:moveTo>
                  <a:pt x="336" y="90"/>
                </a:moveTo>
                <a:cubicBezTo>
                  <a:pt x="333" y="89"/>
                  <a:pt x="331" y="87"/>
                  <a:pt x="329" y="85"/>
                </a:cubicBezTo>
                <a:cubicBezTo>
                  <a:pt x="328" y="82"/>
                  <a:pt x="328" y="79"/>
                  <a:pt x="327" y="76"/>
                </a:cubicBezTo>
                <a:cubicBezTo>
                  <a:pt x="323" y="66"/>
                  <a:pt x="301" y="70"/>
                  <a:pt x="293" y="71"/>
                </a:cubicBezTo>
                <a:cubicBezTo>
                  <a:pt x="293" y="70"/>
                  <a:pt x="293" y="70"/>
                  <a:pt x="293" y="70"/>
                </a:cubicBezTo>
                <a:cubicBezTo>
                  <a:pt x="290" y="69"/>
                  <a:pt x="287" y="68"/>
                  <a:pt x="285" y="66"/>
                </a:cubicBezTo>
                <a:cubicBezTo>
                  <a:pt x="283" y="62"/>
                  <a:pt x="285" y="59"/>
                  <a:pt x="285" y="55"/>
                </a:cubicBezTo>
                <a:cubicBezTo>
                  <a:pt x="285" y="48"/>
                  <a:pt x="277" y="49"/>
                  <a:pt x="272" y="50"/>
                </a:cubicBezTo>
                <a:cubicBezTo>
                  <a:pt x="266" y="51"/>
                  <a:pt x="262" y="55"/>
                  <a:pt x="256" y="55"/>
                </a:cubicBezTo>
                <a:cubicBezTo>
                  <a:pt x="250" y="56"/>
                  <a:pt x="244" y="54"/>
                  <a:pt x="238" y="55"/>
                </a:cubicBezTo>
                <a:cubicBezTo>
                  <a:pt x="232" y="56"/>
                  <a:pt x="229" y="62"/>
                  <a:pt x="224" y="66"/>
                </a:cubicBezTo>
                <a:cubicBezTo>
                  <a:pt x="222" y="66"/>
                  <a:pt x="220" y="69"/>
                  <a:pt x="217" y="70"/>
                </a:cubicBezTo>
                <a:cubicBezTo>
                  <a:pt x="214" y="72"/>
                  <a:pt x="212" y="72"/>
                  <a:pt x="210" y="75"/>
                </a:cubicBezTo>
                <a:cubicBezTo>
                  <a:pt x="207" y="78"/>
                  <a:pt x="205" y="79"/>
                  <a:pt x="202" y="79"/>
                </a:cubicBezTo>
                <a:cubicBezTo>
                  <a:pt x="199" y="80"/>
                  <a:pt x="196" y="79"/>
                  <a:pt x="194" y="82"/>
                </a:cubicBezTo>
                <a:cubicBezTo>
                  <a:pt x="194" y="85"/>
                  <a:pt x="193" y="88"/>
                  <a:pt x="190" y="88"/>
                </a:cubicBezTo>
                <a:cubicBezTo>
                  <a:pt x="187" y="87"/>
                  <a:pt x="186" y="82"/>
                  <a:pt x="185" y="80"/>
                </a:cubicBezTo>
                <a:cubicBezTo>
                  <a:pt x="181" y="76"/>
                  <a:pt x="172" y="80"/>
                  <a:pt x="170" y="74"/>
                </a:cubicBezTo>
                <a:cubicBezTo>
                  <a:pt x="167" y="74"/>
                  <a:pt x="164" y="71"/>
                  <a:pt x="162" y="70"/>
                </a:cubicBezTo>
                <a:cubicBezTo>
                  <a:pt x="160" y="68"/>
                  <a:pt x="156" y="66"/>
                  <a:pt x="153" y="65"/>
                </a:cubicBezTo>
                <a:cubicBezTo>
                  <a:pt x="150" y="65"/>
                  <a:pt x="148" y="69"/>
                  <a:pt x="145" y="64"/>
                </a:cubicBezTo>
                <a:cubicBezTo>
                  <a:pt x="144" y="62"/>
                  <a:pt x="145" y="61"/>
                  <a:pt x="143" y="61"/>
                </a:cubicBezTo>
                <a:cubicBezTo>
                  <a:pt x="141" y="61"/>
                  <a:pt x="140" y="64"/>
                  <a:pt x="139" y="64"/>
                </a:cubicBezTo>
                <a:cubicBezTo>
                  <a:pt x="140" y="66"/>
                  <a:pt x="133" y="66"/>
                  <a:pt x="132" y="66"/>
                </a:cubicBezTo>
                <a:cubicBezTo>
                  <a:pt x="132" y="65"/>
                  <a:pt x="132" y="65"/>
                  <a:pt x="132" y="65"/>
                </a:cubicBezTo>
                <a:cubicBezTo>
                  <a:pt x="134" y="64"/>
                  <a:pt x="134" y="63"/>
                  <a:pt x="133" y="61"/>
                </a:cubicBezTo>
                <a:cubicBezTo>
                  <a:pt x="133" y="60"/>
                  <a:pt x="131" y="57"/>
                  <a:pt x="130" y="56"/>
                </a:cubicBezTo>
                <a:cubicBezTo>
                  <a:pt x="126" y="52"/>
                  <a:pt x="124" y="62"/>
                  <a:pt x="120" y="59"/>
                </a:cubicBezTo>
                <a:cubicBezTo>
                  <a:pt x="120" y="57"/>
                  <a:pt x="122" y="48"/>
                  <a:pt x="117" y="47"/>
                </a:cubicBezTo>
                <a:cubicBezTo>
                  <a:pt x="114" y="47"/>
                  <a:pt x="112" y="53"/>
                  <a:pt x="110" y="54"/>
                </a:cubicBezTo>
                <a:cubicBezTo>
                  <a:pt x="109" y="56"/>
                  <a:pt x="108" y="58"/>
                  <a:pt x="106" y="60"/>
                </a:cubicBezTo>
                <a:cubicBezTo>
                  <a:pt x="103" y="63"/>
                  <a:pt x="101" y="62"/>
                  <a:pt x="100" y="58"/>
                </a:cubicBezTo>
                <a:cubicBezTo>
                  <a:pt x="99" y="54"/>
                  <a:pt x="100" y="48"/>
                  <a:pt x="103" y="44"/>
                </a:cubicBezTo>
                <a:cubicBezTo>
                  <a:pt x="105" y="40"/>
                  <a:pt x="109" y="38"/>
                  <a:pt x="113" y="35"/>
                </a:cubicBezTo>
                <a:cubicBezTo>
                  <a:pt x="116" y="33"/>
                  <a:pt x="118" y="30"/>
                  <a:pt x="120" y="27"/>
                </a:cubicBezTo>
                <a:cubicBezTo>
                  <a:pt x="122" y="22"/>
                  <a:pt x="125" y="18"/>
                  <a:pt x="128" y="15"/>
                </a:cubicBezTo>
                <a:cubicBezTo>
                  <a:pt x="131" y="12"/>
                  <a:pt x="137" y="10"/>
                  <a:pt x="139" y="6"/>
                </a:cubicBezTo>
                <a:cubicBezTo>
                  <a:pt x="144" y="0"/>
                  <a:pt x="125" y="3"/>
                  <a:pt x="123" y="4"/>
                </a:cubicBezTo>
                <a:cubicBezTo>
                  <a:pt x="115" y="7"/>
                  <a:pt x="109" y="14"/>
                  <a:pt x="103" y="20"/>
                </a:cubicBezTo>
                <a:cubicBezTo>
                  <a:pt x="95" y="27"/>
                  <a:pt x="88" y="36"/>
                  <a:pt x="80" y="43"/>
                </a:cubicBezTo>
                <a:cubicBezTo>
                  <a:pt x="73" y="48"/>
                  <a:pt x="66" y="52"/>
                  <a:pt x="60" y="59"/>
                </a:cubicBezTo>
                <a:cubicBezTo>
                  <a:pt x="53" y="66"/>
                  <a:pt x="47" y="65"/>
                  <a:pt x="37" y="66"/>
                </a:cubicBezTo>
                <a:cubicBezTo>
                  <a:pt x="28" y="67"/>
                  <a:pt x="24" y="74"/>
                  <a:pt x="17" y="79"/>
                </a:cubicBezTo>
                <a:cubicBezTo>
                  <a:pt x="12" y="82"/>
                  <a:pt x="6" y="85"/>
                  <a:pt x="0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88"/>
                  <a:pt x="1" y="88"/>
                  <a:pt x="1" y="88"/>
                </a:cubicBezTo>
                <a:cubicBezTo>
                  <a:pt x="3" y="89"/>
                  <a:pt x="5" y="90"/>
                  <a:pt x="6" y="92"/>
                </a:cubicBezTo>
                <a:cubicBezTo>
                  <a:pt x="8" y="94"/>
                  <a:pt x="10" y="97"/>
                  <a:pt x="11" y="100"/>
                </a:cubicBezTo>
                <a:cubicBezTo>
                  <a:pt x="14" y="106"/>
                  <a:pt x="18" y="113"/>
                  <a:pt x="26" y="114"/>
                </a:cubicBezTo>
                <a:cubicBezTo>
                  <a:pt x="29" y="115"/>
                  <a:pt x="32" y="115"/>
                  <a:pt x="35" y="115"/>
                </a:cubicBezTo>
                <a:cubicBezTo>
                  <a:pt x="39" y="116"/>
                  <a:pt x="42" y="118"/>
                  <a:pt x="46" y="118"/>
                </a:cubicBezTo>
                <a:cubicBezTo>
                  <a:pt x="49" y="118"/>
                  <a:pt x="53" y="119"/>
                  <a:pt x="57" y="120"/>
                </a:cubicBezTo>
                <a:cubicBezTo>
                  <a:pt x="58" y="120"/>
                  <a:pt x="60" y="120"/>
                  <a:pt x="62" y="120"/>
                </a:cubicBezTo>
                <a:cubicBezTo>
                  <a:pt x="64" y="121"/>
                  <a:pt x="66" y="121"/>
                  <a:pt x="69" y="122"/>
                </a:cubicBezTo>
                <a:cubicBezTo>
                  <a:pt x="76" y="123"/>
                  <a:pt x="86" y="125"/>
                  <a:pt x="92" y="130"/>
                </a:cubicBezTo>
                <a:cubicBezTo>
                  <a:pt x="95" y="132"/>
                  <a:pt x="96" y="134"/>
                  <a:pt x="100" y="134"/>
                </a:cubicBezTo>
                <a:cubicBezTo>
                  <a:pt x="103" y="134"/>
                  <a:pt x="105" y="132"/>
                  <a:pt x="108" y="132"/>
                </a:cubicBezTo>
                <a:cubicBezTo>
                  <a:pt x="111" y="132"/>
                  <a:pt x="113" y="134"/>
                  <a:pt x="117" y="134"/>
                </a:cubicBezTo>
                <a:cubicBezTo>
                  <a:pt x="119" y="135"/>
                  <a:pt x="123" y="133"/>
                  <a:pt x="126" y="135"/>
                </a:cubicBezTo>
                <a:cubicBezTo>
                  <a:pt x="128" y="137"/>
                  <a:pt x="126" y="141"/>
                  <a:pt x="127" y="143"/>
                </a:cubicBezTo>
                <a:cubicBezTo>
                  <a:pt x="129" y="146"/>
                  <a:pt x="132" y="144"/>
                  <a:pt x="135" y="145"/>
                </a:cubicBezTo>
                <a:cubicBezTo>
                  <a:pt x="138" y="145"/>
                  <a:pt x="140" y="147"/>
                  <a:pt x="143" y="148"/>
                </a:cubicBezTo>
                <a:cubicBezTo>
                  <a:pt x="146" y="149"/>
                  <a:pt x="148" y="147"/>
                  <a:pt x="149" y="151"/>
                </a:cubicBezTo>
                <a:cubicBezTo>
                  <a:pt x="149" y="153"/>
                  <a:pt x="147" y="157"/>
                  <a:pt x="147" y="159"/>
                </a:cubicBezTo>
                <a:cubicBezTo>
                  <a:pt x="146" y="162"/>
                  <a:pt x="146" y="165"/>
                  <a:pt x="145" y="169"/>
                </a:cubicBezTo>
                <a:cubicBezTo>
                  <a:pt x="145" y="170"/>
                  <a:pt x="143" y="175"/>
                  <a:pt x="144" y="176"/>
                </a:cubicBezTo>
                <a:cubicBezTo>
                  <a:pt x="146" y="178"/>
                  <a:pt x="150" y="174"/>
                  <a:pt x="153" y="175"/>
                </a:cubicBezTo>
                <a:cubicBezTo>
                  <a:pt x="155" y="177"/>
                  <a:pt x="157" y="180"/>
                  <a:pt x="159" y="182"/>
                </a:cubicBezTo>
                <a:cubicBezTo>
                  <a:pt x="160" y="183"/>
                  <a:pt x="163" y="184"/>
                  <a:pt x="165" y="185"/>
                </a:cubicBezTo>
                <a:cubicBezTo>
                  <a:pt x="169" y="178"/>
                  <a:pt x="174" y="170"/>
                  <a:pt x="174" y="162"/>
                </a:cubicBezTo>
                <a:cubicBezTo>
                  <a:pt x="174" y="159"/>
                  <a:pt x="174" y="156"/>
                  <a:pt x="175" y="154"/>
                </a:cubicBezTo>
                <a:cubicBezTo>
                  <a:pt x="177" y="152"/>
                  <a:pt x="180" y="150"/>
                  <a:pt x="181" y="148"/>
                </a:cubicBezTo>
                <a:cubicBezTo>
                  <a:pt x="183" y="144"/>
                  <a:pt x="181" y="135"/>
                  <a:pt x="188" y="137"/>
                </a:cubicBezTo>
                <a:cubicBezTo>
                  <a:pt x="189" y="144"/>
                  <a:pt x="193" y="141"/>
                  <a:pt x="198" y="140"/>
                </a:cubicBezTo>
                <a:cubicBezTo>
                  <a:pt x="204" y="139"/>
                  <a:pt x="203" y="131"/>
                  <a:pt x="205" y="126"/>
                </a:cubicBezTo>
                <a:cubicBezTo>
                  <a:pt x="207" y="124"/>
                  <a:pt x="210" y="122"/>
                  <a:pt x="212" y="125"/>
                </a:cubicBezTo>
                <a:cubicBezTo>
                  <a:pt x="214" y="128"/>
                  <a:pt x="210" y="132"/>
                  <a:pt x="209" y="135"/>
                </a:cubicBezTo>
                <a:cubicBezTo>
                  <a:pt x="208" y="137"/>
                  <a:pt x="206" y="143"/>
                  <a:pt x="209" y="145"/>
                </a:cubicBezTo>
                <a:cubicBezTo>
                  <a:pt x="211" y="146"/>
                  <a:pt x="214" y="142"/>
                  <a:pt x="215" y="140"/>
                </a:cubicBezTo>
                <a:cubicBezTo>
                  <a:pt x="217" y="138"/>
                  <a:pt x="219" y="136"/>
                  <a:pt x="221" y="134"/>
                </a:cubicBezTo>
                <a:cubicBezTo>
                  <a:pt x="223" y="131"/>
                  <a:pt x="224" y="128"/>
                  <a:pt x="227" y="125"/>
                </a:cubicBezTo>
                <a:cubicBezTo>
                  <a:pt x="231" y="120"/>
                  <a:pt x="237" y="119"/>
                  <a:pt x="244" y="118"/>
                </a:cubicBezTo>
                <a:cubicBezTo>
                  <a:pt x="248" y="118"/>
                  <a:pt x="251" y="118"/>
                  <a:pt x="254" y="115"/>
                </a:cubicBezTo>
                <a:cubicBezTo>
                  <a:pt x="256" y="113"/>
                  <a:pt x="258" y="112"/>
                  <a:pt x="261" y="110"/>
                </a:cubicBezTo>
                <a:cubicBezTo>
                  <a:pt x="263" y="108"/>
                  <a:pt x="264" y="105"/>
                  <a:pt x="267" y="104"/>
                </a:cubicBezTo>
                <a:cubicBezTo>
                  <a:pt x="270" y="103"/>
                  <a:pt x="275" y="104"/>
                  <a:pt x="278" y="104"/>
                </a:cubicBezTo>
                <a:cubicBezTo>
                  <a:pt x="282" y="104"/>
                  <a:pt x="283" y="104"/>
                  <a:pt x="287" y="106"/>
                </a:cubicBezTo>
                <a:cubicBezTo>
                  <a:pt x="290" y="107"/>
                  <a:pt x="294" y="107"/>
                  <a:pt x="297" y="108"/>
                </a:cubicBezTo>
                <a:cubicBezTo>
                  <a:pt x="300" y="109"/>
                  <a:pt x="304" y="110"/>
                  <a:pt x="306" y="111"/>
                </a:cubicBezTo>
                <a:cubicBezTo>
                  <a:pt x="309" y="113"/>
                  <a:pt x="309" y="117"/>
                  <a:pt x="313" y="118"/>
                </a:cubicBezTo>
                <a:cubicBezTo>
                  <a:pt x="323" y="120"/>
                  <a:pt x="311" y="104"/>
                  <a:pt x="319" y="104"/>
                </a:cubicBezTo>
                <a:cubicBezTo>
                  <a:pt x="322" y="106"/>
                  <a:pt x="324" y="104"/>
                  <a:pt x="326" y="102"/>
                </a:cubicBezTo>
                <a:cubicBezTo>
                  <a:pt x="329" y="100"/>
                  <a:pt x="332" y="101"/>
                  <a:pt x="335" y="101"/>
                </a:cubicBezTo>
                <a:cubicBezTo>
                  <a:pt x="344" y="101"/>
                  <a:pt x="341" y="93"/>
                  <a:pt x="336" y="90"/>
                </a:cubicBezTo>
                <a:close/>
              </a:path>
            </a:pathLst>
          </a:custGeom>
          <a:solidFill>
            <a:srgbClr val="8483E9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276"/>
          <p:cNvSpPr/>
          <p:nvPr/>
        </p:nvSpPr>
        <p:spPr>
          <a:xfrm>
            <a:off x="4960550" y="1812237"/>
            <a:ext cx="594566" cy="502522"/>
          </a:xfrm>
          <a:custGeom>
            <a:avLst/>
            <a:gdLst/>
            <a:ahLst/>
            <a:cxnLst/>
            <a:rect l="l" t="t" r="r" b="b"/>
            <a:pathLst>
              <a:path w="495" h="418" extrusionOk="0">
                <a:moveTo>
                  <a:pt x="492" y="126"/>
                </a:moveTo>
                <a:cubicBezTo>
                  <a:pt x="490" y="125"/>
                  <a:pt x="488" y="124"/>
                  <a:pt x="486" y="122"/>
                </a:cubicBezTo>
                <a:cubicBezTo>
                  <a:pt x="485" y="120"/>
                  <a:pt x="486" y="118"/>
                  <a:pt x="486" y="117"/>
                </a:cubicBezTo>
                <a:cubicBezTo>
                  <a:pt x="485" y="113"/>
                  <a:pt x="481" y="104"/>
                  <a:pt x="476" y="100"/>
                </a:cubicBezTo>
                <a:cubicBezTo>
                  <a:pt x="476" y="101"/>
                  <a:pt x="476" y="101"/>
                  <a:pt x="476" y="101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66" y="74"/>
                  <a:pt x="355" y="81"/>
                  <a:pt x="350" y="82"/>
                </a:cubicBezTo>
                <a:cubicBezTo>
                  <a:pt x="346" y="82"/>
                  <a:pt x="342" y="80"/>
                  <a:pt x="338" y="80"/>
                </a:cubicBezTo>
                <a:cubicBezTo>
                  <a:pt x="337" y="79"/>
                  <a:pt x="334" y="79"/>
                  <a:pt x="332" y="79"/>
                </a:cubicBezTo>
                <a:cubicBezTo>
                  <a:pt x="331" y="78"/>
                  <a:pt x="330" y="76"/>
                  <a:pt x="329" y="75"/>
                </a:cubicBezTo>
                <a:cubicBezTo>
                  <a:pt x="327" y="75"/>
                  <a:pt x="325" y="75"/>
                  <a:pt x="323" y="75"/>
                </a:cubicBezTo>
                <a:cubicBezTo>
                  <a:pt x="321" y="74"/>
                  <a:pt x="320" y="72"/>
                  <a:pt x="317" y="72"/>
                </a:cubicBezTo>
                <a:cubicBezTo>
                  <a:pt x="315" y="72"/>
                  <a:pt x="309" y="74"/>
                  <a:pt x="306" y="75"/>
                </a:cubicBezTo>
                <a:cubicBezTo>
                  <a:pt x="303" y="76"/>
                  <a:pt x="303" y="76"/>
                  <a:pt x="301" y="78"/>
                </a:cubicBezTo>
                <a:cubicBezTo>
                  <a:pt x="299" y="79"/>
                  <a:pt x="298" y="80"/>
                  <a:pt x="296" y="80"/>
                </a:cubicBezTo>
                <a:cubicBezTo>
                  <a:pt x="294" y="80"/>
                  <a:pt x="292" y="78"/>
                  <a:pt x="291" y="78"/>
                </a:cubicBezTo>
                <a:cubicBezTo>
                  <a:pt x="289" y="78"/>
                  <a:pt x="288" y="80"/>
                  <a:pt x="286" y="80"/>
                </a:cubicBezTo>
                <a:cubicBezTo>
                  <a:pt x="282" y="81"/>
                  <a:pt x="279" y="78"/>
                  <a:pt x="274" y="77"/>
                </a:cubicBezTo>
                <a:cubicBezTo>
                  <a:pt x="270" y="76"/>
                  <a:pt x="266" y="77"/>
                  <a:pt x="262" y="77"/>
                </a:cubicBezTo>
                <a:cubicBezTo>
                  <a:pt x="261" y="78"/>
                  <a:pt x="259" y="78"/>
                  <a:pt x="257" y="77"/>
                </a:cubicBezTo>
                <a:cubicBezTo>
                  <a:pt x="253" y="76"/>
                  <a:pt x="251" y="75"/>
                  <a:pt x="247" y="74"/>
                </a:cubicBezTo>
                <a:cubicBezTo>
                  <a:pt x="242" y="73"/>
                  <a:pt x="242" y="72"/>
                  <a:pt x="237" y="69"/>
                </a:cubicBezTo>
                <a:cubicBezTo>
                  <a:pt x="234" y="67"/>
                  <a:pt x="230" y="68"/>
                  <a:pt x="226" y="68"/>
                </a:cubicBezTo>
                <a:cubicBezTo>
                  <a:pt x="221" y="68"/>
                  <a:pt x="219" y="66"/>
                  <a:pt x="214" y="65"/>
                </a:cubicBezTo>
                <a:cubicBezTo>
                  <a:pt x="210" y="64"/>
                  <a:pt x="207" y="66"/>
                  <a:pt x="203" y="66"/>
                </a:cubicBezTo>
                <a:cubicBezTo>
                  <a:pt x="201" y="65"/>
                  <a:pt x="199" y="65"/>
                  <a:pt x="197" y="65"/>
                </a:cubicBezTo>
                <a:cubicBezTo>
                  <a:pt x="192" y="65"/>
                  <a:pt x="188" y="67"/>
                  <a:pt x="184" y="63"/>
                </a:cubicBezTo>
                <a:cubicBezTo>
                  <a:pt x="182" y="61"/>
                  <a:pt x="181" y="59"/>
                  <a:pt x="177" y="59"/>
                </a:cubicBezTo>
                <a:cubicBezTo>
                  <a:pt x="175" y="59"/>
                  <a:pt x="173" y="59"/>
                  <a:pt x="170" y="59"/>
                </a:cubicBezTo>
                <a:cubicBezTo>
                  <a:pt x="168" y="58"/>
                  <a:pt x="168" y="58"/>
                  <a:pt x="168" y="56"/>
                </a:cubicBezTo>
                <a:cubicBezTo>
                  <a:pt x="168" y="54"/>
                  <a:pt x="168" y="53"/>
                  <a:pt x="168" y="52"/>
                </a:cubicBezTo>
                <a:cubicBezTo>
                  <a:pt x="168" y="50"/>
                  <a:pt x="168" y="49"/>
                  <a:pt x="167" y="47"/>
                </a:cubicBezTo>
                <a:cubicBezTo>
                  <a:pt x="166" y="44"/>
                  <a:pt x="164" y="43"/>
                  <a:pt x="163" y="40"/>
                </a:cubicBezTo>
                <a:cubicBezTo>
                  <a:pt x="163" y="37"/>
                  <a:pt x="163" y="35"/>
                  <a:pt x="165" y="33"/>
                </a:cubicBezTo>
                <a:cubicBezTo>
                  <a:pt x="168" y="30"/>
                  <a:pt x="169" y="29"/>
                  <a:pt x="167" y="25"/>
                </a:cubicBezTo>
                <a:cubicBezTo>
                  <a:pt x="166" y="23"/>
                  <a:pt x="164" y="22"/>
                  <a:pt x="164" y="19"/>
                </a:cubicBezTo>
                <a:cubicBezTo>
                  <a:pt x="164" y="17"/>
                  <a:pt x="165" y="16"/>
                  <a:pt x="166" y="14"/>
                </a:cubicBezTo>
                <a:cubicBezTo>
                  <a:pt x="166" y="12"/>
                  <a:pt x="166" y="10"/>
                  <a:pt x="164" y="8"/>
                </a:cubicBezTo>
                <a:cubicBezTo>
                  <a:pt x="163" y="6"/>
                  <a:pt x="160" y="2"/>
                  <a:pt x="157" y="4"/>
                </a:cubicBezTo>
                <a:cubicBezTo>
                  <a:pt x="155" y="5"/>
                  <a:pt x="154" y="11"/>
                  <a:pt x="151" y="10"/>
                </a:cubicBezTo>
                <a:cubicBezTo>
                  <a:pt x="150" y="10"/>
                  <a:pt x="149" y="8"/>
                  <a:pt x="148" y="7"/>
                </a:cubicBezTo>
                <a:cubicBezTo>
                  <a:pt x="147" y="7"/>
                  <a:pt x="146" y="6"/>
                  <a:pt x="145" y="6"/>
                </a:cubicBezTo>
                <a:cubicBezTo>
                  <a:pt x="143" y="5"/>
                  <a:pt x="143" y="4"/>
                  <a:pt x="142" y="3"/>
                </a:cubicBezTo>
                <a:cubicBezTo>
                  <a:pt x="141" y="3"/>
                  <a:pt x="141" y="3"/>
                  <a:pt x="139" y="2"/>
                </a:cubicBezTo>
                <a:cubicBezTo>
                  <a:pt x="138" y="1"/>
                  <a:pt x="136" y="0"/>
                  <a:pt x="134" y="0"/>
                </a:cubicBezTo>
                <a:cubicBezTo>
                  <a:pt x="136" y="1"/>
                  <a:pt x="137" y="2"/>
                  <a:pt x="138" y="4"/>
                </a:cubicBezTo>
                <a:cubicBezTo>
                  <a:pt x="133" y="4"/>
                  <a:pt x="129" y="4"/>
                  <a:pt x="125" y="4"/>
                </a:cubicBezTo>
                <a:cubicBezTo>
                  <a:pt x="120" y="4"/>
                  <a:pt x="118" y="1"/>
                  <a:pt x="114" y="1"/>
                </a:cubicBezTo>
                <a:cubicBezTo>
                  <a:pt x="109" y="0"/>
                  <a:pt x="109" y="5"/>
                  <a:pt x="108" y="9"/>
                </a:cubicBezTo>
                <a:cubicBezTo>
                  <a:pt x="106" y="12"/>
                  <a:pt x="103" y="14"/>
                  <a:pt x="102" y="18"/>
                </a:cubicBezTo>
                <a:cubicBezTo>
                  <a:pt x="98" y="25"/>
                  <a:pt x="98" y="37"/>
                  <a:pt x="97" y="45"/>
                </a:cubicBezTo>
                <a:cubicBezTo>
                  <a:pt x="95" y="54"/>
                  <a:pt x="91" y="59"/>
                  <a:pt x="88" y="67"/>
                </a:cubicBezTo>
                <a:cubicBezTo>
                  <a:pt x="85" y="76"/>
                  <a:pt x="84" y="85"/>
                  <a:pt x="79" y="93"/>
                </a:cubicBezTo>
                <a:cubicBezTo>
                  <a:pt x="76" y="100"/>
                  <a:pt x="72" y="107"/>
                  <a:pt x="70" y="114"/>
                </a:cubicBezTo>
                <a:cubicBezTo>
                  <a:pt x="68" y="122"/>
                  <a:pt x="68" y="131"/>
                  <a:pt x="63" y="138"/>
                </a:cubicBezTo>
                <a:cubicBezTo>
                  <a:pt x="58" y="145"/>
                  <a:pt x="56" y="152"/>
                  <a:pt x="53" y="161"/>
                </a:cubicBezTo>
                <a:cubicBezTo>
                  <a:pt x="52" y="169"/>
                  <a:pt x="47" y="175"/>
                  <a:pt x="44" y="182"/>
                </a:cubicBezTo>
                <a:cubicBezTo>
                  <a:pt x="41" y="188"/>
                  <a:pt x="36" y="193"/>
                  <a:pt x="33" y="199"/>
                </a:cubicBezTo>
                <a:cubicBezTo>
                  <a:pt x="31" y="205"/>
                  <a:pt x="28" y="211"/>
                  <a:pt x="25" y="216"/>
                </a:cubicBezTo>
                <a:cubicBezTo>
                  <a:pt x="21" y="221"/>
                  <a:pt x="18" y="227"/>
                  <a:pt x="15" y="233"/>
                </a:cubicBezTo>
                <a:cubicBezTo>
                  <a:pt x="11" y="238"/>
                  <a:pt x="6" y="242"/>
                  <a:pt x="4" y="248"/>
                </a:cubicBezTo>
                <a:cubicBezTo>
                  <a:pt x="1" y="254"/>
                  <a:pt x="4" y="263"/>
                  <a:pt x="3" y="270"/>
                </a:cubicBezTo>
                <a:cubicBezTo>
                  <a:pt x="3" y="278"/>
                  <a:pt x="0" y="286"/>
                  <a:pt x="1" y="294"/>
                </a:cubicBezTo>
                <a:cubicBezTo>
                  <a:pt x="2" y="300"/>
                  <a:pt x="4" y="306"/>
                  <a:pt x="5" y="312"/>
                </a:cubicBezTo>
                <a:cubicBezTo>
                  <a:pt x="5" y="313"/>
                  <a:pt x="5" y="314"/>
                  <a:pt x="5" y="315"/>
                </a:cubicBezTo>
                <a:cubicBezTo>
                  <a:pt x="40" y="326"/>
                  <a:pt x="125" y="352"/>
                  <a:pt x="242" y="380"/>
                </a:cubicBezTo>
                <a:cubicBezTo>
                  <a:pt x="293" y="393"/>
                  <a:pt x="351" y="406"/>
                  <a:pt x="413" y="418"/>
                </a:cubicBezTo>
                <a:cubicBezTo>
                  <a:pt x="445" y="261"/>
                  <a:pt x="445" y="261"/>
                  <a:pt x="445" y="261"/>
                </a:cubicBezTo>
                <a:cubicBezTo>
                  <a:pt x="445" y="260"/>
                  <a:pt x="445" y="259"/>
                  <a:pt x="446" y="257"/>
                </a:cubicBezTo>
                <a:cubicBezTo>
                  <a:pt x="447" y="255"/>
                  <a:pt x="446" y="254"/>
                  <a:pt x="446" y="251"/>
                </a:cubicBezTo>
                <a:cubicBezTo>
                  <a:pt x="446" y="249"/>
                  <a:pt x="446" y="247"/>
                  <a:pt x="446" y="245"/>
                </a:cubicBezTo>
                <a:cubicBezTo>
                  <a:pt x="446" y="244"/>
                  <a:pt x="447" y="242"/>
                  <a:pt x="447" y="241"/>
                </a:cubicBezTo>
                <a:cubicBezTo>
                  <a:pt x="448" y="239"/>
                  <a:pt x="449" y="237"/>
                  <a:pt x="449" y="234"/>
                </a:cubicBezTo>
                <a:cubicBezTo>
                  <a:pt x="449" y="232"/>
                  <a:pt x="448" y="230"/>
                  <a:pt x="448" y="228"/>
                </a:cubicBezTo>
                <a:cubicBezTo>
                  <a:pt x="446" y="224"/>
                  <a:pt x="446" y="220"/>
                  <a:pt x="449" y="216"/>
                </a:cubicBezTo>
                <a:cubicBezTo>
                  <a:pt x="448" y="215"/>
                  <a:pt x="449" y="211"/>
                  <a:pt x="449" y="209"/>
                </a:cubicBezTo>
                <a:cubicBezTo>
                  <a:pt x="449" y="207"/>
                  <a:pt x="450" y="206"/>
                  <a:pt x="451" y="205"/>
                </a:cubicBezTo>
                <a:cubicBezTo>
                  <a:pt x="453" y="204"/>
                  <a:pt x="453" y="202"/>
                  <a:pt x="454" y="201"/>
                </a:cubicBezTo>
                <a:cubicBezTo>
                  <a:pt x="455" y="200"/>
                  <a:pt x="457" y="199"/>
                  <a:pt x="458" y="198"/>
                </a:cubicBezTo>
                <a:cubicBezTo>
                  <a:pt x="459" y="197"/>
                  <a:pt x="461" y="197"/>
                  <a:pt x="462" y="196"/>
                </a:cubicBezTo>
                <a:cubicBezTo>
                  <a:pt x="463" y="195"/>
                  <a:pt x="463" y="194"/>
                  <a:pt x="463" y="193"/>
                </a:cubicBezTo>
                <a:cubicBezTo>
                  <a:pt x="463" y="189"/>
                  <a:pt x="463" y="185"/>
                  <a:pt x="466" y="182"/>
                </a:cubicBezTo>
                <a:cubicBezTo>
                  <a:pt x="468" y="179"/>
                  <a:pt x="471" y="176"/>
                  <a:pt x="474" y="174"/>
                </a:cubicBezTo>
                <a:cubicBezTo>
                  <a:pt x="474" y="174"/>
                  <a:pt x="474" y="174"/>
                  <a:pt x="474" y="174"/>
                </a:cubicBezTo>
                <a:cubicBezTo>
                  <a:pt x="478" y="172"/>
                  <a:pt x="478" y="167"/>
                  <a:pt x="478" y="163"/>
                </a:cubicBezTo>
                <a:cubicBezTo>
                  <a:pt x="479" y="160"/>
                  <a:pt x="481" y="157"/>
                  <a:pt x="483" y="154"/>
                </a:cubicBezTo>
                <a:cubicBezTo>
                  <a:pt x="485" y="152"/>
                  <a:pt x="485" y="150"/>
                  <a:pt x="488" y="149"/>
                </a:cubicBezTo>
                <a:cubicBezTo>
                  <a:pt x="490" y="148"/>
                  <a:pt x="492" y="148"/>
                  <a:pt x="493" y="146"/>
                </a:cubicBezTo>
                <a:cubicBezTo>
                  <a:pt x="494" y="145"/>
                  <a:pt x="494" y="144"/>
                  <a:pt x="494" y="144"/>
                </a:cubicBezTo>
                <a:cubicBezTo>
                  <a:pt x="494" y="142"/>
                  <a:pt x="495" y="140"/>
                  <a:pt x="495" y="138"/>
                </a:cubicBezTo>
                <a:cubicBezTo>
                  <a:pt x="495" y="136"/>
                  <a:pt x="495" y="134"/>
                  <a:pt x="494" y="132"/>
                </a:cubicBezTo>
                <a:cubicBezTo>
                  <a:pt x="494" y="130"/>
                  <a:pt x="494" y="128"/>
                  <a:pt x="492" y="126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276"/>
          <p:cNvSpPr/>
          <p:nvPr/>
        </p:nvSpPr>
        <p:spPr>
          <a:xfrm>
            <a:off x="6343412" y="2338513"/>
            <a:ext cx="619802" cy="318437"/>
          </a:xfrm>
          <a:custGeom>
            <a:avLst/>
            <a:gdLst/>
            <a:ahLst/>
            <a:cxnLst/>
            <a:rect l="l" t="t" r="r" b="b"/>
            <a:pathLst>
              <a:path w="516" h="265" extrusionOk="0">
                <a:moveTo>
                  <a:pt x="510" y="244"/>
                </a:moveTo>
                <a:cubicBezTo>
                  <a:pt x="506" y="238"/>
                  <a:pt x="499" y="236"/>
                  <a:pt x="496" y="230"/>
                </a:cubicBezTo>
                <a:cubicBezTo>
                  <a:pt x="494" y="223"/>
                  <a:pt x="493" y="215"/>
                  <a:pt x="491" y="209"/>
                </a:cubicBezTo>
                <a:cubicBezTo>
                  <a:pt x="491" y="208"/>
                  <a:pt x="491" y="208"/>
                  <a:pt x="491" y="208"/>
                </a:cubicBezTo>
                <a:cubicBezTo>
                  <a:pt x="490" y="202"/>
                  <a:pt x="488" y="199"/>
                  <a:pt x="483" y="195"/>
                </a:cubicBezTo>
                <a:cubicBezTo>
                  <a:pt x="477" y="190"/>
                  <a:pt x="481" y="187"/>
                  <a:pt x="480" y="180"/>
                </a:cubicBezTo>
                <a:cubicBezTo>
                  <a:pt x="480" y="178"/>
                  <a:pt x="478" y="175"/>
                  <a:pt x="478" y="173"/>
                </a:cubicBezTo>
                <a:cubicBezTo>
                  <a:pt x="476" y="167"/>
                  <a:pt x="480" y="161"/>
                  <a:pt x="476" y="156"/>
                </a:cubicBezTo>
                <a:cubicBezTo>
                  <a:pt x="474" y="153"/>
                  <a:pt x="471" y="152"/>
                  <a:pt x="471" y="148"/>
                </a:cubicBezTo>
                <a:cubicBezTo>
                  <a:pt x="470" y="146"/>
                  <a:pt x="471" y="142"/>
                  <a:pt x="471" y="139"/>
                </a:cubicBezTo>
                <a:cubicBezTo>
                  <a:pt x="471" y="132"/>
                  <a:pt x="467" y="131"/>
                  <a:pt x="462" y="126"/>
                </a:cubicBezTo>
                <a:cubicBezTo>
                  <a:pt x="464" y="123"/>
                  <a:pt x="463" y="117"/>
                  <a:pt x="463" y="112"/>
                </a:cubicBezTo>
                <a:cubicBezTo>
                  <a:pt x="463" y="107"/>
                  <a:pt x="461" y="105"/>
                  <a:pt x="457" y="102"/>
                </a:cubicBezTo>
                <a:cubicBezTo>
                  <a:pt x="456" y="99"/>
                  <a:pt x="457" y="96"/>
                  <a:pt x="457" y="94"/>
                </a:cubicBezTo>
                <a:cubicBezTo>
                  <a:pt x="456" y="91"/>
                  <a:pt x="456" y="91"/>
                  <a:pt x="454" y="89"/>
                </a:cubicBezTo>
                <a:cubicBezTo>
                  <a:pt x="450" y="85"/>
                  <a:pt x="454" y="83"/>
                  <a:pt x="454" y="78"/>
                </a:cubicBezTo>
                <a:cubicBezTo>
                  <a:pt x="453" y="74"/>
                  <a:pt x="449" y="71"/>
                  <a:pt x="448" y="67"/>
                </a:cubicBezTo>
                <a:cubicBezTo>
                  <a:pt x="447" y="64"/>
                  <a:pt x="447" y="61"/>
                  <a:pt x="446" y="57"/>
                </a:cubicBezTo>
                <a:cubicBezTo>
                  <a:pt x="446" y="53"/>
                  <a:pt x="445" y="52"/>
                  <a:pt x="443" y="49"/>
                </a:cubicBezTo>
                <a:cubicBezTo>
                  <a:pt x="442" y="48"/>
                  <a:pt x="442" y="47"/>
                  <a:pt x="442" y="45"/>
                </a:cubicBezTo>
                <a:cubicBezTo>
                  <a:pt x="442" y="45"/>
                  <a:pt x="442" y="45"/>
                  <a:pt x="442" y="45"/>
                </a:cubicBezTo>
                <a:cubicBezTo>
                  <a:pt x="442" y="45"/>
                  <a:pt x="442" y="45"/>
                  <a:pt x="442" y="45"/>
                </a:cubicBezTo>
                <a:cubicBezTo>
                  <a:pt x="439" y="45"/>
                  <a:pt x="437" y="45"/>
                  <a:pt x="435" y="44"/>
                </a:cubicBezTo>
                <a:cubicBezTo>
                  <a:pt x="433" y="43"/>
                  <a:pt x="430" y="42"/>
                  <a:pt x="428" y="41"/>
                </a:cubicBezTo>
                <a:cubicBezTo>
                  <a:pt x="425" y="40"/>
                  <a:pt x="424" y="38"/>
                  <a:pt x="422" y="36"/>
                </a:cubicBezTo>
                <a:cubicBezTo>
                  <a:pt x="420" y="33"/>
                  <a:pt x="419" y="33"/>
                  <a:pt x="416" y="32"/>
                </a:cubicBezTo>
                <a:cubicBezTo>
                  <a:pt x="414" y="32"/>
                  <a:pt x="412" y="33"/>
                  <a:pt x="410" y="32"/>
                </a:cubicBezTo>
                <a:cubicBezTo>
                  <a:pt x="406" y="32"/>
                  <a:pt x="402" y="31"/>
                  <a:pt x="398" y="29"/>
                </a:cubicBezTo>
                <a:cubicBezTo>
                  <a:pt x="396" y="28"/>
                  <a:pt x="395" y="27"/>
                  <a:pt x="393" y="27"/>
                </a:cubicBezTo>
                <a:cubicBezTo>
                  <a:pt x="391" y="27"/>
                  <a:pt x="389" y="27"/>
                  <a:pt x="388" y="27"/>
                </a:cubicBezTo>
                <a:cubicBezTo>
                  <a:pt x="383" y="27"/>
                  <a:pt x="379" y="27"/>
                  <a:pt x="376" y="27"/>
                </a:cubicBezTo>
                <a:cubicBezTo>
                  <a:pt x="372" y="27"/>
                  <a:pt x="368" y="28"/>
                  <a:pt x="364" y="28"/>
                </a:cubicBezTo>
                <a:cubicBezTo>
                  <a:pt x="362" y="27"/>
                  <a:pt x="360" y="27"/>
                  <a:pt x="358" y="27"/>
                </a:cubicBezTo>
                <a:cubicBezTo>
                  <a:pt x="356" y="26"/>
                  <a:pt x="354" y="26"/>
                  <a:pt x="352" y="25"/>
                </a:cubicBezTo>
                <a:cubicBezTo>
                  <a:pt x="350" y="24"/>
                  <a:pt x="350" y="21"/>
                  <a:pt x="348" y="20"/>
                </a:cubicBezTo>
                <a:cubicBezTo>
                  <a:pt x="346" y="19"/>
                  <a:pt x="344" y="18"/>
                  <a:pt x="342" y="18"/>
                </a:cubicBezTo>
                <a:cubicBezTo>
                  <a:pt x="340" y="17"/>
                  <a:pt x="338" y="16"/>
                  <a:pt x="336" y="15"/>
                </a:cubicBezTo>
                <a:cubicBezTo>
                  <a:pt x="335" y="15"/>
                  <a:pt x="334" y="15"/>
                  <a:pt x="333" y="15"/>
                </a:cubicBezTo>
                <a:cubicBezTo>
                  <a:pt x="273" y="18"/>
                  <a:pt x="51" y="3"/>
                  <a:pt x="11" y="0"/>
                </a:cubicBezTo>
                <a:cubicBezTo>
                  <a:pt x="0" y="161"/>
                  <a:pt x="0" y="161"/>
                  <a:pt x="0" y="161"/>
                </a:cubicBezTo>
                <a:cubicBezTo>
                  <a:pt x="46" y="164"/>
                  <a:pt x="86" y="165"/>
                  <a:pt x="115" y="164"/>
                </a:cubicBezTo>
                <a:cubicBezTo>
                  <a:pt x="111" y="247"/>
                  <a:pt x="111" y="247"/>
                  <a:pt x="111" y="247"/>
                </a:cubicBezTo>
                <a:cubicBezTo>
                  <a:pt x="170" y="251"/>
                  <a:pt x="404" y="265"/>
                  <a:pt x="516" y="258"/>
                </a:cubicBezTo>
                <a:cubicBezTo>
                  <a:pt x="515" y="257"/>
                  <a:pt x="515" y="255"/>
                  <a:pt x="515" y="254"/>
                </a:cubicBezTo>
                <a:cubicBezTo>
                  <a:pt x="514" y="250"/>
                  <a:pt x="513" y="247"/>
                  <a:pt x="510" y="244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276"/>
          <p:cNvSpPr/>
          <p:nvPr/>
        </p:nvSpPr>
        <p:spPr>
          <a:xfrm>
            <a:off x="6387950" y="2918231"/>
            <a:ext cx="642070" cy="334025"/>
          </a:xfrm>
          <a:custGeom>
            <a:avLst/>
            <a:gdLst/>
            <a:ahLst/>
            <a:cxnLst/>
            <a:rect l="l" t="t" r="r" b="b"/>
            <a:pathLst>
              <a:path w="535" h="278" extrusionOk="0">
                <a:moveTo>
                  <a:pt x="525" y="14"/>
                </a:moveTo>
                <a:cubicBezTo>
                  <a:pt x="498" y="14"/>
                  <a:pt x="309" y="16"/>
                  <a:pt x="63" y="3"/>
                </a:cubicBezTo>
                <a:cubicBezTo>
                  <a:pt x="43" y="2"/>
                  <a:pt x="23" y="1"/>
                  <a:pt x="3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36" y="43"/>
                  <a:pt x="175" y="48"/>
                  <a:pt x="185" y="49"/>
                </a:cubicBezTo>
                <a:cubicBezTo>
                  <a:pt x="180" y="197"/>
                  <a:pt x="180" y="197"/>
                  <a:pt x="180" y="197"/>
                </a:cubicBezTo>
                <a:cubicBezTo>
                  <a:pt x="181" y="198"/>
                  <a:pt x="180" y="198"/>
                  <a:pt x="181" y="199"/>
                </a:cubicBezTo>
                <a:cubicBezTo>
                  <a:pt x="181" y="199"/>
                  <a:pt x="182" y="199"/>
                  <a:pt x="182" y="199"/>
                </a:cubicBezTo>
                <a:cubicBezTo>
                  <a:pt x="186" y="199"/>
                  <a:pt x="190" y="202"/>
                  <a:pt x="191" y="205"/>
                </a:cubicBezTo>
                <a:cubicBezTo>
                  <a:pt x="193" y="208"/>
                  <a:pt x="194" y="207"/>
                  <a:pt x="195" y="209"/>
                </a:cubicBezTo>
                <a:cubicBezTo>
                  <a:pt x="197" y="211"/>
                  <a:pt x="196" y="213"/>
                  <a:pt x="199" y="214"/>
                </a:cubicBezTo>
                <a:cubicBezTo>
                  <a:pt x="201" y="215"/>
                  <a:pt x="203" y="214"/>
                  <a:pt x="205" y="214"/>
                </a:cubicBezTo>
                <a:cubicBezTo>
                  <a:pt x="210" y="213"/>
                  <a:pt x="212" y="217"/>
                  <a:pt x="216" y="218"/>
                </a:cubicBezTo>
                <a:cubicBezTo>
                  <a:pt x="221" y="218"/>
                  <a:pt x="226" y="215"/>
                  <a:pt x="231" y="218"/>
                </a:cubicBezTo>
                <a:cubicBezTo>
                  <a:pt x="235" y="221"/>
                  <a:pt x="237" y="227"/>
                  <a:pt x="239" y="232"/>
                </a:cubicBezTo>
                <a:cubicBezTo>
                  <a:pt x="240" y="234"/>
                  <a:pt x="242" y="235"/>
                  <a:pt x="244" y="235"/>
                </a:cubicBezTo>
                <a:cubicBezTo>
                  <a:pt x="247" y="235"/>
                  <a:pt x="249" y="236"/>
                  <a:pt x="252" y="236"/>
                </a:cubicBezTo>
                <a:cubicBezTo>
                  <a:pt x="254" y="237"/>
                  <a:pt x="256" y="237"/>
                  <a:pt x="258" y="237"/>
                </a:cubicBezTo>
                <a:cubicBezTo>
                  <a:pt x="262" y="239"/>
                  <a:pt x="266" y="236"/>
                  <a:pt x="270" y="239"/>
                </a:cubicBezTo>
                <a:cubicBezTo>
                  <a:pt x="272" y="239"/>
                  <a:pt x="273" y="238"/>
                  <a:pt x="274" y="238"/>
                </a:cubicBezTo>
                <a:cubicBezTo>
                  <a:pt x="276" y="239"/>
                  <a:pt x="277" y="240"/>
                  <a:pt x="278" y="241"/>
                </a:cubicBezTo>
                <a:cubicBezTo>
                  <a:pt x="280" y="243"/>
                  <a:pt x="284" y="246"/>
                  <a:pt x="286" y="245"/>
                </a:cubicBezTo>
                <a:cubicBezTo>
                  <a:pt x="288" y="246"/>
                  <a:pt x="291" y="244"/>
                  <a:pt x="293" y="245"/>
                </a:cubicBezTo>
                <a:cubicBezTo>
                  <a:pt x="295" y="246"/>
                  <a:pt x="296" y="247"/>
                  <a:pt x="298" y="246"/>
                </a:cubicBezTo>
                <a:cubicBezTo>
                  <a:pt x="300" y="245"/>
                  <a:pt x="301" y="244"/>
                  <a:pt x="303" y="245"/>
                </a:cubicBezTo>
                <a:cubicBezTo>
                  <a:pt x="306" y="246"/>
                  <a:pt x="307" y="250"/>
                  <a:pt x="309" y="252"/>
                </a:cubicBezTo>
                <a:cubicBezTo>
                  <a:pt x="311" y="254"/>
                  <a:pt x="313" y="262"/>
                  <a:pt x="317" y="263"/>
                </a:cubicBezTo>
                <a:cubicBezTo>
                  <a:pt x="321" y="264"/>
                  <a:pt x="326" y="259"/>
                  <a:pt x="328" y="256"/>
                </a:cubicBezTo>
                <a:cubicBezTo>
                  <a:pt x="333" y="252"/>
                  <a:pt x="334" y="255"/>
                  <a:pt x="337" y="259"/>
                </a:cubicBezTo>
                <a:cubicBezTo>
                  <a:pt x="339" y="261"/>
                  <a:pt x="340" y="262"/>
                  <a:pt x="342" y="264"/>
                </a:cubicBezTo>
                <a:cubicBezTo>
                  <a:pt x="344" y="267"/>
                  <a:pt x="349" y="266"/>
                  <a:pt x="353" y="266"/>
                </a:cubicBezTo>
                <a:cubicBezTo>
                  <a:pt x="357" y="265"/>
                  <a:pt x="359" y="260"/>
                  <a:pt x="364" y="259"/>
                </a:cubicBezTo>
                <a:cubicBezTo>
                  <a:pt x="366" y="259"/>
                  <a:pt x="367" y="260"/>
                  <a:pt x="369" y="261"/>
                </a:cubicBezTo>
                <a:cubicBezTo>
                  <a:pt x="372" y="261"/>
                  <a:pt x="374" y="261"/>
                  <a:pt x="376" y="261"/>
                </a:cubicBezTo>
                <a:cubicBezTo>
                  <a:pt x="380" y="260"/>
                  <a:pt x="379" y="263"/>
                  <a:pt x="382" y="263"/>
                </a:cubicBezTo>
                <a:cubicBezTo>
                  <a:pt x="385" y="263"/>
                  <a:pt x="387" y="262"/>
                  <a:pt x="389" y="261"/>
                </a:cubicBezTo>
                <a:cubicBezTo>
                  <a:pt x="394" y="260"/>
                  <a:pt x="398" y="260"/>
                  <a:pt x="402" y="262"/>
                </a:cubicBezTo>
                <a:cubicBezTo>
                  <a:pt x="407" y="265"/>
                  <a:pt x="410" y="265"/>
                  <a:pt x="415" y="264"/>
                </a:cubicBezTo>
                <a:cubicBezTo>
                  <a:pt x="420" y="264"/>
                  <a:pt x="424" y="263"/>
                  <a:pt x="429" y="263"/>
                </a:cubicBezTo>
                <a:cubicBezTo>
                  <a:pt x="434" y="264"/>
                  <a:pt x="439" y="263"/>
                  <a:pt x="444" y="262"/>
                </a:cubicBezTo>
                <a:cubicBezTo>
                  <a:pt x="451" y="261"/>
                  <a:pt x="459" y="259"/>
                  <a:pt x="466" y="258"/>
                </a:cubicBezTo>
                <a:cubicBezTo>
                  <a:pt x="470" y="258"/>
                  <a:pt x="473" y="262"/>
                  <a:pt x="477" y="261"/>
                </a:cubicBezTo>
                <a:cubicBezTo>
                  <a:pt x="480" y="261"/>
                  <a:pt x="481" y="258"/>
                  <a:pt x="484" y="258"/>
                </a:cubicBezTo>
                <a:cubicBezTo>
                  <a:pt x="486" y="257"/>
                  <a:pt x="488" y="257"/>
                  <a:pt x="490" y="257"/>
                </a:cubicBezTo>
                <a:cubicBezTo>
                  <a:pt x="494" y="258"/>
                  <a:pt x="498" y="260"/>
                  <a:pt x="501" y="261"/>
                </a:cubicBezTo>
                <a:cubicBezTo>
                  <a:pt x="502" y="262"/>
                  <a:pt x="504" y="264"/>
                  <a:pt x="506" y="265"/>
                </a:cubicBezTo>
                <a:cubicBezTo>
                  <a:pt x="508" y="265"/>
                  <a:pt x="510" y="264"/>
                  <a:pt x="512" y="264"/>
                </a:cubicBezTo>
                <a:cubicBezTo>
                  <a:pt x="516" y="265"/>
                  <a:pt x="517" y="270"/>
                  <a:pt x="521" y="270"/>
                </a:cubicBezTo>
                <a:cubicBezTo>
                  <a:pt x="524" y="270"/>
                  <a:pt x="525" y="270"/>
                  <a:pt x="528" y="271"/>
                </a:cubicBezTo>
                <a:cubicBezTo>
                  <a:pt x="530" y="272"/>
                  <a:pt x="531" y="274"/>
                  <a:pt x="533" y="276"/>
                </a:cubicBezTo>
                <a:cubicBezTo>
                  <a:pt x="534" y="277"/>
                  <a:pt x="534" y="277"/>
                  <a:pt x="535" y="278"/>
                </a:cubicBezTo>
                <a:cubicBezTo>
                  <a:pt x="527" y="56"/>
                  <a:pt x="527" y="56"/>
                  <a:pt x="527" y="56"/>
                </a:cubicBezTo>
                <a:lnTo>
                  <a:pt x="525" y="14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276"/>
          <p:cNvSpPr/>
          <p:nvPr/>
        </p:nvSpPr>
        <p:spPr>
          <a:xfrm>
            <a:off x="7398190" y="2687383"/>
            <a:ext cx="524791" cy="277611"/>
          </a:xfrm>
          <a:custGeom>
            <a:avLst/>
            <a:gdLst/>
            <a:ahLst/>
            <a:cxnLst/>
            <a:rect l="l" t="t" r="r" b="b"/>
            <a:pathLst>
              <a:path w="437" h="231" extrusionOk="0">
                <a:moveTo>
                  <a:pt x="412" y="70"/>
                </a:moveTo>
                <a:cubicBezTo>
                  <a:pt x="408" y="61"/>
                  <a:pt x="400" y="51"/>
                  <a:pt x="399" y="41"/>
                </a:cubicBezTo>
                <a:cubicBezTo>
                  <a:pt x="396" y="26"/>
                  <a:pt x="391" y="23"/>
                  <a:pt x="378" y="18"/>
                </a:cubicBezTo>
                <a:cubicBezTo>
                  <a:pt x="366" y="14"/>
                  <a:pt x="357" y="18"/>
                  <a:pt x="346" y="18"/>
                </a:cubicBezTo>
                <a:cubicBezTo>
                  <a:pt x="339" y="18"/>
                  <a:pt x="335" y="20"/>
                  <a:pt x="328" y="18"/>
                </a:cubicBezTo>
                <a:cubicBezTo>
                  <a:pt x="323" y="17"/>
                  <a:pt x="317" y="14"/>
                  <a:pt x="312" y="12"/>
                </a:cubicBezTo>
                <a:cubicBezTo>
                  <a:pt x="307" y="9"/>
                  <a:pt x="302" y="5"/>
                  <a:pt x="297" y="3"/>
                </a:cubicBezTo>
                <a:cubicBezTo>
                  <a:pt x="294" y="2"/>
                  <a:pt x="290" y="4"/>
                  <a:pt x="287" y="3"/>
                </a:cubicBezTo>
                <a:cubicBezTo>
                  <a:pt x="284" y="3"/>
                  <a:pt x="284" y="0"/>
                  <a:pt x="280" y="0"/>
                </a:cubicBezTo>
                <a:cubicBezTo>
                  <a:pt x="278" y="0"/>
                  <a:pt x="275" y="1"/>
                  <a:pt x="273" y="3"/>
                </a:cubicBezTo>
                <a:cubicBezTo>
                  <a:pt x="270" y="4"/>
                  <a:pt x="267" y="6"/>
                  <a:pt x="267" y="8"/>
                </a:cubicBezTo>
                <a:cubicBezTo>
                  <a:pt x="264" y="14"/>
                  <a:pt x="272" y="16"/>
                  <a:pt x="266" y="23"/>
                </a:cubicBezTo>
                <a:cubicBezTo>
                  <a:pt x="261" y="28"/>
                  <a:pt x="255" y="25"/>
                  <a:pt x="249" y="27"/>
                </a:cubicBezTo>
                <a:cubicBezTo>
                  <a:pt x="247" y="28"/>
                  <a:pt x="246" y="31"/>
                  <a:pt x="243" y="32"/>
                </a:cubicBezTo>
                <a:cubicBezTo>
                  <a:pt x="241" y="33"/>
                  <a:pt x="238" y="32"/>
                  <a:pt x="235" y="33"/>
                </a:cubicBezTo>
                <a:cubicBezTo>
                  <a:pt x="229" y="35"/>
                  <a:pt x="229" y="37"/>
                  <a:pt x="228" y="45"/>
                </a:cubicBezTo>
                <a:cubicBezTo>
                  <a:pt x="228" y="51"/>
                  <a:pt x="226" y="56"/>
                  <a:pt x="225" y="62"/>
                </a:cubicBezTo>
                <a:cubicBezTo>
                  <a:pt x="216" y="66"/>
                  <a:pt x="213" y="67"/>
                  <a:pt x="212" y="77"/>
                </a:cubicBezTo>
                <a:cubicBezTo>
                  <a:pt x="212" y="80"/>
                  <a:pt x="213" y="85"/>
                  <a:pt x="211" y="88"/>
                </a:cubicBezTo>
                <a:cubicBezTo>
                  <a:pt x="207" y="95"/>
                  <a:pt x="207" y="89"/>
                  <a:pt x="202" y="89"/>
                </a:cubicBezTo>
                <a:cubicBezTo>
                  <a:pt x="199" y="90"/>
                  <a:pt x="197" y="93"/>
                  <a:pt x="194" y="93"/>
                </a:cubicBezTo>
                <a:cubicBezTo>
                  <a:pt x="191" y="92"/>
                  <a:pt x="186" y="87"/>
                  <a:pt x="184" y="86"/>
                </a:cubicBezTo>
                <a:cubicBezTo>
                  <a:pt x="180" y="83"/>
                  <a:pt x="180" y="80"/>
                  <a:pt x="175" y="81"/>
                </a:cubicBezTo>
                <a:cubicBezTo>
                  <a:pt x="172" y="82"/>
                  <a:pt x="168" y="86"/>
                  <a:pt x="169" y="89"/>
                </a:cubicBezTo>
                <a:cubicBezTo>
                  <a:pt x="169" y="89"/>
                  <a:pt x="170" y="90"/>
                  <a:pt x="171" y="90"/>
                </a:cubicBezTo>
                <a:cubicBezTo>
                  <a:pt x="172" y="100"/>
                  <a:pt x="164" y="109"/>
                  <a:pt x="154" y="108"/>
                </a:cubicBezTo>
                <a:cubicBezTo>
                  <a:pt x="149" y="107"/>
                  <a:pt x="147" y="104"/>
                  <a:pt x="141" y="107"/>
                </a:cubicBezTo>
                <a:cubicBezTo>
                  <a:pt x="138" y="108"/>
                  <a:pt x="139" y="110"/>
                  <a:pt x="135" y="111"/>
                </a:cubicBezTo>
                <a:cubicBezTo>
                  <a:pt x="133" y="111"/>
                  <a:pt x="131" y="109"/>
                  <a:pt x="128" y="109"/>
                </a:cubicBezTo>
                <a:cubicBezTo>
                  <a:pt x="117" y="106"/>
                  <a:pt x="111" y="106"/>
                  <a:pt x="101" y="108"/>
                </a:cubicBezTo>
                <a:cubicBezTo>
                  <a:pt x="92" y="109"/>
                  <a:pt x="84" y="108"/>
                  <a:pt x="82" y="119"/>
                </a:cubicBezTo>
                <a:cubicBezTo>
                  <a:pt x="81" y="121"/>
                  <a:pt x="82" y="122"/>
                  <a:pt x="82" y="123"/>
                </a:cubicBezTo>
                <a:cubicBezTo>
                  <a:pt x="82" y="125"/>
                  <a:pt x="82" y="127"/>
                  <a:pt x="80" y="130"/>
                </a:cubicBezTo>
                <a:cubicBezTo>
                  <a:pt x="78" y="133"/>
                  <a:pt x="73" y="132"/>
                  <a:pt x="73" y="137"/>
                </a:cubicBezTo>
                <a:cubicBezTo>
                  <a:pt x="73" y="141"/>
                  <a:pt x="76" y="144"/>
                  <a:pt x="77" y="147"/>
                </a:cubicBezTo>
                <a:cubicBezTo>
                  <a:pt x="76" y="157"/>
                  <a:pt x="58" y="147"/>
                  <a:pt x="58" y="155"/>
                </a:cubicBezTo>
                <a:cubicBezTo>
                  <a:pt x="58" y="157"/>
                  <a:pt x="61" y="159"/>
                  <a:pt x="62" y="161"/>
                </a:cubicBezTo>
                <a:cubicBezTo>
                  <a:pt x="63" y="162"/>
                  <a:pt x="61" y="165"/>
                  <a:pt x="61" y="166"/>
                </a:cubicBezTo>
                <a:cubicBezTo>
                  <a:pt x="59" y="173"/>
                  <a:pt x="57" y="178"/>
                  <a:pt x="50" y="177"/>
                </a:cubicBezTo>
                <a:cubicBezTo>
                  <a:pt x="44" y="176"/>
                  <a:pt x="39" y="174"/>
                  <a:pt x="33" y="174"/>
                </a:cubicBezTo>
                <a:cubicBezTo>
                  <a:pt x="26" y="175"/>
                  <a:pt x="24" y="180"/>
                  <a:pt x="20" y="186"/>
                </a:cubicBezTo>
                <a:cubicBezTo>
                  <a:pt x="19" y="188"/>
                  <a:pt x="16" y="191"/>
                  <a:pt x="13" y="193"/>
                </a:cubicBezTo>
                <a:cubicBezTo>
                  <a:pt x="15" y="196"/>
                  <a:pt x="15" y="201"/>
                  <a:pt x="15" y="205"/>
                </a:cubicBezTo>
                <a:cubicBezTo>
                  <a:pt x="15" y="209"/>
                  <a:pt x="17" y="221"/>
                  <a:pt x="13" y="223"/>
                </a:cubicBezTo>
                <a:cubicBezTo>
                  <a:pt x="9" y="224"/>
                  <a:pt x="6" y="220"/>
                  <a:pt x="2" y="225"/>
                </a:cubicBezTo>
                <a:cubicBezTo>
                  <a:pt x="2" y="225"/>
                  <a:pt x="2" y="225"/>
                  <a:pt x="2" y="225"/>
                </a:cubicBezTo>
                <a:cubicBezTo>
                  <a:pt x="2" y="226"/>
                  <a:pt x="2" y="226"/>
                  <a:pt x="2" y="226"/>
                </a:cubicBezTo>
                <a:cubicBezTo>
                  <a:pt x="1" y="226"/>
                  <a:pt x="1" y="226"/>
                  <a:pt x="1" y="227"/>
                </a:cubicBezTo>
                <a:cubicBezTo>
                  <a:pt x="1" y="227"/>
                  <a:pt x="1" y="227"/>
                  <a:pt x="1" y="227"/>
                </a:cubicBezTo>
                <a:cubicBezTo>
                  <a:pt x="1" y="227"/>
                  <a:pt x="1" y="228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29"/>
                  <a:pt x="0" y="230"/>
                  <a:pt x="0" y="231"/>
                </a:cubicBezTo>
                <a:cubicBezTo>
                  <a:pt x="22" y="231"/>
                  <a:pt x="93" y="229"/>
                  <a:pt x="93" y="229"/>
                </a:cubicBezTo>
                <a:cubicBezTo>
                  <a:pt x="94" y="209"/>
                  <a:pt x="94" y="209"/>
                  <a:pt x="94" y="209"/>
                </a:cubicBezTo>
                <a:cubicBezTo>
                  <a:pt x="153" y="209"/>
                  <a:pt x="242" y="201"/>
                  <a:pt x="338" y="189"/>
                </a:cubicBezTo>
                <a:cubicBezTo>
                  <a:pt x="342" y="183"/>
                  <a:pt x="347" y="180"/>
                  <a:pt x="354" y="178"/>
                </a:cubicBezTo>
                <a:cubicBezTo>
                  <a:pt x="359" y="176"/>
                  <a:pt x="361" y="175"/>
                  <a:pt x="365" y="172"/>
                </a:cubicBezTo>
                <a:cubicBezTo>
                  <a:pt x="370" y="169"/>
                  <a:pt x="375" y="168"/>
                  <a:pt x="379" y="165"/>
                </a:cubicBezTo>
                <a:cubicBezTo>
                  <a:pt x="382" y="162"/>
                  <a:pt x="382" y="160"/>
                  <a:pt x="387" y="159"/>
                </a:cubicBezTo>
                <a:cubicBezTo>
                  <a:pt x="392" y="159"/>
                  <a:pt x="395" y="159"/>
                  <a:pt x="398" y="155"/>
                </a:cubicBezTo>
                <a:cubicBezTo>
                  <a:pt x="404" y="149"/>
                  <a:pt x="405" y="139"/>
                  <a:pt x="409" y="133"/>
                </a:cubicBezTo>
                <a:cubicBezTo>
                  <a:pt x="412" y="130"/>
                  <a:pt x="415" y="127"/>
                  <a:pt x="418" y="124"/>
                </a:cubicBezTo>
                <a:cubicBezTo>
                  <a:pt x="421" y="121"/>
                  <a:pt x="422" y="120"/>
                  <a:pt x="426" y="118"/>
                </a:cubicBezTo>
                <a:cubicBezTo>
                  <a:pt x="430" y="116"/>
                  <a:pt x="433" y="110"/>
                  <a:pt x="437" y="108"/>
                </a:cubicBezTo>
                <a:cubicBezTo>
                  <a:pt x="436" y="103"/>
                  <a:pt x="433" y="98"/>
                  <a:pt x="429" y="93"/>
                </a:cubicBezTo>
                <a:cubicBezTo>
                  <a:pt x="422" y="85"/>
                  <a:pt x="417" y="80"/>
                  <a:pt x="412" y="70"/>
                </a:cubicBezTo>
                <a:close/>
              </a:path>
            </a:pathLst>
          </a:custGeom>
          <a:solidFill>
            <a:srgbClr val="DBDBDB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0" name="Google Shape;2410;p276"/>
          <p:cNvSpPr/>
          <p:nvPr/>
        </p:nvSpPr>
        <p:spPr>
          <a:xfrm>
            <a:off x="8232509" y="2587175"/>
            <a:ext cx="37114" cy="27464"/>
          </a:xfrm>
          <a:custGeom>
            <a:avLst/>
            <a:gdLst/>
            <a:ahLst/>
            <a:cxnLst/>
            <a:rect l="l" t="t" r="r" b="b"/>
            <a:pathLst>
              <a:path w="31" h="23" extrusionOk="0">
                <a:moveTo>
                  <a:pt x="31" y="14"/>
                </a:move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2" y="22"/>
                  <a:pt x="22" y="22"/>
                </a:cubicBezTo>
                <a:cubicBezTo>
                  <a:pt x="20" y="21"/>
                  <a:pt x="18" y="21"/>
                  <a:pt x="16" y="20"/>
                </a:cubicBezTo>
                <a:cubicBezTo>
                  <a:pt x="13" y="18"/>
                  <a:pt x="9" y="13"/>
                  <a:pt x="5" y="12"/>
                </a:cubicBezTo>
                <a:cubicBezTo>
                  <a:pt x="5" y="12"/>
                  <a:pt x="3" y="13"/>
                  <a:pt x="2" y="12"/>
                </a:cubicBezTo>
                <a:cubicBezTo>
                  <a:pt x="2" y="12"/>
                  <a:pt x="1" y="11"/>
                  <a:pt x="0" y="11"/>
                </a:cubicBezTo>
                <a:cubicBezTo>
                  <a:pt x="8" y="0"/>
                  <a:pt x="8" y="0"/>
                  <a:pt x="8" y="0"/>
                </a:cubicBezTo>
                <a:lnTo>
                  <a:pt x="31" y="14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rgbClr val="0505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1" name="Google Shape;241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6192" y="239640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Google Shape;241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4205" y="236155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844" y="23466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4" name="Google Shape;241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1619" y="232638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376" y="244366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Google Shape;241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367" y="244725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7" name="Google Shape;241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8390" y="247696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8" name="Google Shape;2418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933" y="252813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1388" y="253225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Google Shape;2420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213" y="250626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Google Shape;242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4584" y="237193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820" y="236152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4023" y="235338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4023" y="235183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Google Shape;242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548" y="231475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Google Shape;242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691" y="231030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Google Shape;242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991" y="230952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Google Shape;2428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463" y="229176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038" y="229841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320" y="233861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1" name="Google Shape;243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501" y="241908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2" name="Google Shape;243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701" y="243803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3" name="Google Shape;243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295" y="238939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4" name="Google Shape;243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816" y="238939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5" name="Google Shape;243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816" y="240304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Google Shape;243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688" y="229176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7" name="Google Shape;243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691" y="235598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Google Shape;2438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0951" y="298539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Google Shape;2439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2406" y="299154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0" name="Google Shape;2440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623" y="295962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1" name="Google Shape;244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045" y="290321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2" name="Google Shape;244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02" y="289942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3" name="Google Shape;244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2098" y="291491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4" name="Google Shape;244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252" y="291634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5" name="Google Shape;244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923" y="289574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6" name="Google Shape;244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7891" y="29248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" name="Google Shape;244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48" y="293104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8" name="Google Shape;2448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438" y="294413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9" name="Google Shape;2449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8467" y="30247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0" name="Google Shape;2450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477" y="301669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1" name="Google Shape;245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181" y="302681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2" name="Google Shape;245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958" y="303067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3" name="Google Shape;245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091" y="306151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8110" y="308783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Google Shape;245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72" y="310881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6" name="Google Shape;245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045" y="312491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" name="Google Shape;245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233" y="313387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" name="Google Shape;2458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7326" y="313571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9" name="Google Shape;2459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480" y="312025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0" name="Google Shape;2460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8022" y="307514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1" name="Google Shape;246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7666" y="339211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2" name="Google Shape;246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406" y="339848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3" name="Google Shape;246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598" y="343556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4" name="Google Shape;246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3249" y="351879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Google Shape;246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894" y="364867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376" y="365109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7" name="Google Shape;246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84" y="370068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8" name="Google Shape;2468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120" y="374318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9" name="Google Shape;2469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8959" y="372174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0" name="Google Shape;2470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8959" y="376252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1" name="Google Shape;2471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705" y="376543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057" y="250591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3" name="Google Shape;2473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141" y="315428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2474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600" y="246248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052" y="247108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6" name="Google Shape;2476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318" y="249810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7" name="Google Shape;2477;p27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259" y="254451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8" name="Google Shape;247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777" y="245952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9" name="Google Shape;247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305" y="29500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0" name="Google Shape;248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2875" y="296499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1" name="Google Shape;248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009" y="306113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2" name="Google Shape;248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057" y="257901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3" name="Google Shape;248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298" y="253744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039" y="255812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5" name="Google Shape;248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668" y="260278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6" name="Google Shape;248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454" y="260426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7" name="Google Shape;248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473" y="261093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8" name="Google Shape;248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946" y="264285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9" name="Google Shape;248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277" y="266400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0" name="Google Shape;249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823" y="262635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1" name="Google Shape;249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795" y="265701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2" name="Google Shape;249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341" y="268615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3" name="Google Shape;249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177" y="270038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4" name="Google Shape;249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818" y="330457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5" name="Google Shape;249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401" y="322733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6" name="Google Shape;249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766" y="323206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Google Shape;249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2845" y="327317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8" name="Google Shape;249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8030" y="330165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9" name="Google Shape;249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544" y="329708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0" name="Google Shape;250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730" y="338118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1" name="Google Shape;250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923" y="340856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2" name="Google Shape;250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3698" y="343462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3" name="Google Shape;250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613" y="346965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9509" y="349331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5" name="Google Shape;250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853" y="356597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148" y="356439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056" y="359222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Google Shape;250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173" y="360130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Google Shape;250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113" y="349888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6542" y="349925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Google Shape;251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723" y="348714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5183" y="352990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3" name="Google Shape;251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0791" y="356597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4" name="Google Shape;251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1984" y="357779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5" name="Google Shape;251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7351" y="360707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6" name="Google Shape;251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9102" y="361787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7" name="Google Shape;251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847" y="363226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8" name="Google Shape;251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497" y="363670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9" name="Google Shape;251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759" y="355473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401" y="354780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1" name="Google Shape;252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663" y="359900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2" name="Google Shape;252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4726" y="358623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Google Shape;252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515" y="316729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Google Shape;252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062" y="316881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7666" y="31675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6" name="Google Shape;252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6563" y="314315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7" name="Google Shape;252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3026" y="312997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8" name="Google Shape;252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4702" y="313006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9" name="Google Shape;252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313" y="311387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0" name="Google Shape;253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6548" y="309153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1" name="Google Shape;253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248" y="306933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Google Shape;253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644" y="310067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3" name="Google Shape;253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974" y="306629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4" name="Google Shape;253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116" y="30822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5" name="Google Shape;253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148" y="310782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6" name="Google Shape;253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101" y="264583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3206" y="265176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Google Shape;253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223" y="265620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9" name="Google Shape;253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5203" y="264253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283" y="283634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1" name="Google Shape;254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8573" y="283288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2" name="Google Shape;254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831" y="285139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Google Shape;254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4870" y="288200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Google Shape;254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1730" y="289616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Google Shape;254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252" y="286658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Google Shape;254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109" y="287057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7" name="Google Shape;254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1695" y="289512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8" name="Google Shape;254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760" y="290038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9" name="Google Shape;254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076" y="295890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0" name="Google Shape;255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295" y="295199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1" name="Google Shape;255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162" y="296400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2" name="Google Shape;255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863" y="296741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3" name="Google Shape;255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770" y="296741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4" name="Google Shape;255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709" y="296741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5" name="Google Shape;255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2585" y="297090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6" name="Google Shape;255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1463" y="297420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7" name="Google Shape;255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9613" y="298578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8" name="Google Shape;255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169" y="295146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9" name="Google Shape;255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526" y="293778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" name="Google Shape;256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610" y="289968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" name="Google Shape;256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4245" y="294590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2" name="Google Shape;256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922" y="294590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3" name="Google Shape;256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280" y="293675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4" name="Google Shape;256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841" y="291804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5" name="Google Shape;256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330" y="288191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Google Shape;256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401" y="288026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Google Shape;256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480" y="288521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Google Shape;256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467" y="290425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9" name="Google Shape;256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906" y="292927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Google Shape;257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8838" y="288857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Google Shape;257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563" y="286823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2052" y="288857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3" name="Google Shape;257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1619" y="291603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4" name="Google Shape;257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551" y="292496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Google Shape;257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552" y="290058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6" name="Google Shape;257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069" y="287152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7" name="Google Shape;257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963" y="290123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8" name="Google Shape;257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144" y="291859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9" name="Google Shape;257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9780" y="288979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0" name="Google Shape;258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4252" y="2200468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1" name="Google Shape;258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645" y="221868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2" name="Google Shape;258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370" y="236119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3" name="Google Shape;258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312" y="235865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Google Shape;258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055" y="236383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5" name="Google Shape;258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603" y="238925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6" name="Google Shape;258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026" y="241987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7" name="Google Shape;258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6851" y="249001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8" name="Google Shape;258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049" y="251917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9" name="Google Shape;258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251" y="250591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0" name="Google Shape;259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891" y="248242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Google Shape;259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009" y="239073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Google Shape;259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734" y="233040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Google Shape;259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802" y="229453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Google Shape;259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152" y="236182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5" name="Google Shape;2595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216" y="234520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6" name="Google Shape;2596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744" y="243497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7" name="Google Shape;2597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040" y="2423441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8" name="Google Shape;259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097" y="2398723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037" y="2384956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8334" y="2229850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Google Shape;2601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8347" y="2170405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288" y="223966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633" y="2288894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3516" y="2247647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5" name="Google Shape;2605;p27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952" y="4260973"/>
            <a:ext cx="119069" cy="1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6" name="Google Shape;2606;p27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952" y="4465047"/>
            <a:ext cx="119069" cy="1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7" name="Google Shape;2607;p276"/>
          <p:cNvSpPr txBox="1"/>
          <p:nvPr/>
        </p:nvSpPr>
        <p:spPr>
          <a:xfrm>
            <a:off x="7443423" y="4465047"/>
            <a:ext cx="1476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Existing County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08" name="Google Shape;2608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5269" y="3113049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Google Shape;2609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3598" y="3078022"/>
            <a:ext cx="69543" cy="10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0" name="Google Shape;2610;p2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316" y="2885738"/>
            <a:ext cx="69543" cy="102413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276"/>
          <p:cNvSpPr txBox="1"/>
          <p:nvPr/>
        </p:nvSpPr>
        <p:spPr>
          <a:xfrm>
            <a:off x="4798125" y="4816675"/>
            <a:ext cx="3821700" cy="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Font typeface="Arial"/>
              <a:buNone/>
            </a:pPr>
            <a:r>
              <a:rPr lang="en" sz="600" baseline="30000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r>
              <a:rPr lang="en" sz="600" b="0" i="0" u="none" strike="noStrike" cap="none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As of </a:t>
            </a:r>
            <a:r>
              <a:rPr lang="en" sz="600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January </a:t>
            </a:r>
            <a:r>
              <a:rPr lang="en" sz="600" b="0" i="0" u="none" strike="noStrike" cap="none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31, 202</a:t>
            </a:r>
            <a:r>
              <a:rPr lang="en" sz="600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2612" name="Google Shape;2612;p276"/>
          <p:cNvSpPr txBox="1">
            <a:spLocks noGrp="1"/>
          </p:cNvSpPr>
          <p:nvPr>
            <p:ph type="title"/>
          </p:nvPr>
        </p:nvSpPr>
        <p:spPr>
          <a:xfrm>
            <a:off x="485775" y="625263"/>
            <a:ext cx="3712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" sz="2800">
                <a:latin typeface="Playfair Display"/>
                <a:ea typeface="Playfair Display"/>
                <a:cs typeface="Playfair Display"/>
                <a:sym typeface="Playfair Display"/>
              </a:rPr>
              <a:t>Oscar in 2021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13" name="Google Shape;2613;p276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/>
              <a:t>3</a:t>
            </a:fld>
            <a:r>
              <a:rPr lang="en"/>
              <a:t> </a:t>
            </a:r>
            <a:endParaRPr/>
          </a:p>
        </p:txBody>
      </p:sp>
      <p:sp>
        <p:nvSpPr>
          <p:cNvPr id="2614" name="Google Shape;2614;p276"/>
          <p:cNvSpPr txBox="1">
            <a:spLocks noGrp="1"/>
          </p:cNvSpPr>
          <p:nvPr>
            <p:ph type="ftr" idx="11"/>
          </p:nvPr>
        </p:nvSpPr>
        <p:spPr>
          <a:xfrm>
            <a:off x="1020542" y="47736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Roboto Mono"/>
              <a:buNone/>
            </a:pPr>
            <a:r>
              <a:rPr lang="en" sz="700" b="0" i="0" u="none" strike="noStrike" cap="none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 b="0" i="0" u="none" strike="noStrike" cap="none">
              <a:solidFill>
                <a:srgbClr val="44546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15" name="Google Shape;2615;p276"/>
          <p:cNvSpPr txBox="1"/>
          <p:nvPr/>
        </p:nvSpPr>
        <p:spPr>
          <a:xfrm>
            <a:off x="485775" y="1353878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18</a:t>
            </a:r>
            <a:r>
              <a:rPr lang="en" sz="2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total states </a:t>
            </a:r>
            <a:endParaRPr sz="1100" b="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16" name="Google Shape;2616;p276"/>
          <p:cNvSpPr txBox="1"/>
          <p:nvPr/>
        </p:nvSpPr>
        <p:spPr>
          <a:xfrm>
            <a:off x="485775" y="1995270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291</a:t>
            </a:r>
            <a:r>
              <a:rPr lang="en" sz="2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total counties </a:t>
            </a:r>
            <a:endParaRPr sz="1100" b="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17" name="Google Shape;2617;p276"/>
          <p:cNvSpPr txBox="1"/>
          <p:nvPr/>
        </p:nvSpPr>
        <p:spPr>
          <a:xfrm>
            <a:off x="485775" y="2636662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r>
              <a:rPr lang="en" sz="1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l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ines of business </a:t>
            </a:r>
            <a:endParaRPr sz="1100" b="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18" name="Google Shape;2618;p276"/>
          <p:cNvSpPr txBox="1"/>
          <p:nvPr/>
        </p:nvSpPr>
        <p:spPr>
          <a:xfrm>
            <a:off x="485775" y="3919448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,</a:t>
            </a:r>
            <a:r>
              <a:rPr lang="en" sz="2800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0</a:t>
            </a: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00+</a:t>
            </a:r>
            <a:r>
              <a:rPr lang="en" sz="2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employees</a:t>
            </a:r>
            <a:endParaRPr sz="1100" b="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19" name="Google Shape;2619;p276"/>
          <p:cNvSpPr txBox="1"/>
          <p:nvPr/>
        </p:nvSpPr>
        <p:spPr>
          <a:xfrm>
            <a:off x="485775" y="3278054"/>
            <a:ext cx="35781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~5</a:t>
            </a:r>
            <a:r>
              <a:rPr lang="en" sz="2800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60</a:t>
            </a:r>
            <a:r>
              <a:rPr lang="en" sz="2800" b="0" i="0" u="none" strike="noStrike" cap="none">
                <a:solidFill>
                  <a:srgbClr val="003BDE"/>
                </a:solidFill>
                <a:latin typeface="Roboto Light"/>
                <a:ea typeface="Roboto Light"/>
                <a:cs typeface="Roboto Light"/>
                <a:sym typeface="Roboto Light"/>
              </a:rPr>
              <a:t>,000</a:t>
            </a:r>
            <a:r>
              <a:rPr lang="en" sz="2000" baseline="30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2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total members</a:t>
            </a:r>
            <a:endParaRPr sz="1100" b="0" i="0" u="none" strike="noStrike" cap="none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620" name="Google Shape;2620;p276"/>
          <p:cNvGrpSpPr/>
          <p:nvPr/>
        </p:nvGrpSpPr>
        <p:grpSpPr>
          <a:xfrm>
            <a:off x="500526" y="1912474"/>
            <a:ext cx="3563189" cy="1924176"/>
            <a:chOff x="500523" y="1912474"/>
            <a:chExt cx="2780700" cy="1924176"/>
          </a:xfrm>
        </p:grpSpPr>
        <p:cxnSp>
          <p:nvCxnSpPr>
            <p:cNvPr id="2621" name="Google Shape;2621;p276"/>
            <p:cNvCxnSpPr/>
            <p:nvPr/>
          </p:nvCxnSpPr>
          <p:spPr>
            <a:xfrm>
              <a:off x="500523" y="1912474"/>
              <a:ext cx="27807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2" name="Google Shape;2622;p276"/>
            <p:cNvCxnSpPr/>
            <p:nvPr/>
          </p:nvCxnSpPr>
          <p:spPr>
            <a:xfrm>
              <a:off x="500523" y="2553866"/>
              <a:ext cx="27807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3" name="Google Shape;2623;p276"/>
            <p:cNvCxnSpPr/>
            <p:nvPr/>
          </p:nvCxnSpPr>
          <p:spPr>
            <a:xfrm>
              <a:off x="500523" y="3195258"/>
              <a:ext cx="27807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4" name="Google Shape;2624;p276"/>
            <p:cNvCxnSpPr/>
            <p:nvPr/>
          </p:nvCxnSpPr>
          <p:spPr>
            <a:xfrm>
              <a:off x="500523" y="3836650"/>
              <a:ext cx="2780700" cy="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25" name="Google Shape;2625;p276"/>
          <p:cNvSpPr txBox="1"/>
          <p:nvPr/>
        </p:nvSpPr>
        <p:spPr>
          <a:xfrm>
            <a:off x="485775" y="4556125"/>
            <a:ext cx="3821700" cy="2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Font typeface="Arial"/>
              <a:buNone/>
            </a:pPr>
            <a:r>
              <a:rPr lang="en" sz="600" b="0" i="0" u="none" strike="noStrike" cap="none" baseline="30000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r>
              <a:rPr lang="en" sz="600" b="0" i="0" u="none" strike="noStrike" cap="none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As of </a:t>
            </a:r>
            <a:r>
              <a:rPr lang="en" sz="600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June</a:t>
            </a:r>
            <a:r>
              <a:rPr lang="en" sz="600" b="0" i="0" u="none" strike="noStrike" cap="none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 30,  202</a:t>
            </a:r>
            <a:r>
              <a:rPr lang="en" sz="600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/>
          </a:p>
        </p:txBody>
      </p:sp>
      <p:sp>
        <p:nvSpPr>
          <p:cNvPr id="2626" name="Google Shape;2626;p276"/>
          <p:cNvSpPr txBox="1">
            <a:spLocks noGrp="1"/>
          </p:cNvSpPr>
          <p:nvPr>
            <p:ph type="body" idx="2"/>
          </p:nvPr>
        </p:nvSpPr>
        <p:spPr>
          <a:xfrm>
            <a:off x="485775" y="314139"/>
            <a:ext cx="35781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None/>
            </a:pPr>
            <a:r>
              <a:rPr lang="en" sz="700" b="1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INTRODUCING OSCAR</a:t>
            </a:r>
            <a:endParaRPr sz="700" b="1">
              <a:solidFill>
                <a:schemeClr val="accen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p277"/>
          <p:cNvSpPr txBox="1">
            <a:spLocks noGrp="1"/>
          </p:cNvSpPr>
          <p:nvPr>
            <p:ph type="title"/>
          </p:nvPr>
        </p:nvSpPr>
        <p:spPr>
          <a:xfrm>
            <a:off x="324974" y="24060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2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Oscar Corporate Structure</a:t>
            </a:r>
            <a:endParaRPr sz="2620" b="1">
              <a:solidFill>
                <a:srgbClr val="07376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32" name="Google Shape;2632;p277"/>
          <p:cNvSpPr txBox="1"/>
          <p:nvPr/>
        </p:nvSpPr>
        <p:spPr>
          <a:xfrm>
            <a:off x="2878487" y="1962313"/>
            <a:ext cx="1053300" cy="695700"/>
          </a:xfrm>
          <a:prstGeom prst="rect">
            <a:avLst/>
          </a:prstGeom>
          <a:solidFill>
            <a:srgbClr val="E3C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33" name="Google Shape;2633;p277"/>
          <p:cNvSpPr txBox="1"/>
          <p:nvPr/>
        </p:nvSpPr>
        <p:spPr>
          <a:xfrm>
            <a:off x="4780050" y="1442950"/>
            <a:ext cx="3732600" cy="2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Oscar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Health, Inc. (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“O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HI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”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) is the sole parent </a:t>
            </a:r>
            <a:b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owner of</a:t>
            </a:r>
            <a:r>
              <a:rPr lang="en" sz="1500" b="1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its 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Oscar insurance</a:t>
            </a:r>
            <a:r>
              <a:rPr lang="en" sz="1500" b="1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subsidiaries, including </a:t>
            </a:r>
            <a:r>
              <a:rPr lang="en" sz="1500" b="1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Oscar Insurance </a:t>
            </a:r>
            <a:r>
              <a:rPr lang="en" sz="1500" b="1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Company 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(“OIC”) 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and 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Oscar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Management Corporation (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“O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MC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”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). Oscar Insurance Company is dom</a:t>
            </a:r>
            <a:r>
              <a:rPr lang="en" sz="15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iciled in Texas; O</a:t>
            </a:r>
            <a:r>
              <a:rPr lang="en" sz="1500" i="0" u="none" strike="noStrike" cap="none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MC is an administrative services company. </a:t>
            </a:r>
            <a:endParaRPr sz="1500" i="0" u="none" strike="noStrike" cap="none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34" name="Google Shape;2634;p277"/>
          <p:cNvSpPr txBox="1"/>
          <p:nvPr/>
        </p:nvSpPr>
        <p:spPr>
          <a:xfrm>
            <a:off x="2047055" y="996113"/>
            <a:ext cx="1053300" cy="695700"/>
          </a:xfrm>
          <a:prstGeom prst="rect">
            <a:avLst/>
          </a:prstGeom>
          <a:solidFill>
            <a:srgbClr val="408BC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</a:t>
            </a:r>
            <a:r>
              <a:rPr lang="en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HI</a:t>
            </a:r>
            <a:endParaRPr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35" name="Google Shape;2635;p277"/>
          <p:cNvSpPr txBox="1"/>
          <p:nvPr/>
        </p:nvSpPr>
        <p:spPr>
          <a:xfrm>
            <a:off x="1214162" y="1962313"/>
            <a:ext cx="1053300" cy="695700"/>
          </a:xfrm>
          <a:prstGeom prst="rect">
            <a:avLst/>
          </a:prstGeom>
          <a:solidFill>
            <a:srgbClr val="00365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</a:t>
            </a:r>
            <a:r>
              <a:rPr lang="en" sz="120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MC</a:t>
            </a:r>
            <a:endParaRPr sz="120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(Services Co)</a:t>
            </a:r>
            <a:endParaRPr sz="120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36" name="Google Shape;2636;p277"/>
          <p:cNvSpPr txBox="1"/>
          <p:nvPr/>
        </p:nvSpPr>
        <p:spPr>
          <a:xfrm>
            <a:off x="3030887" y="2114713"/>
            <a:ext cx="1053300" cy="695700"/>
          </a:xfrm>
          <a:prstGeom prst="rect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37" name="Google Shape;2637;p277"/>
          <p:cNvSpPr txBox="1"/>
          <p:nvPr/>
        </p:nvSpPr>
        <p:spPr>
          <a:xfrm>
            <a:off x="3193862" y="2251738"/>
            <a:ext cx="1053300" cy="695700"/>
          </a:xfrm>
          <a:prstGeom prst="rect">
            <a:avLst/>
          </a:prstGeom>
          <a:solidFill>
            <a:srgbClr val="1C545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Oscar Insurance Subsidiaries</a:t>
            </a:r>
            <a:endParaRPr sz="120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638" name="Google Shape;2638;p277"/>
          <p:cNvCxnSpPr>
            <a:stCxn id="2634" idx="2"/>
            <a:endCxn id="2635" idx="0"/>
          </p:cNvCxnSpPr>
          <p:nvPr/>
        </p:nvCxnSpPr>
        <p:spPr>
          <a:xfrm rot="5400000">
            <a:off x="2022005" y="1410713"/>
            <a:ext cx="270600" cy="832800"/>
          </a:xfrm>
          <a:prstGeom prst="bentConnector3">
            <a:avLst>
              <a:gd name="adj1" fmla="val 49982"/>
            </a:avLst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9" name="Google Shape;2639;p277"/>
          <p:cNvCxnSpPr>
            <a:stCxn id="2634" idx="2"/>
            <a:endCxn id="2632" idx="0"/>
          </p:cNvCxnSpPr>
          <p:nvPr/>
        </p:nvCxnSpPr>
        <p:spPr>
          <a:xfrm rot="-5400000" flipH="1">
            <a:off x="2854055" y="1411463"/>
            <a:ext cx="270600" cy="831300"/>
          </a:xfrm>
          <a:prstGeom prst="bentConnector3">
            <a:avLst>
              <a:gd name="adj1" fmla="val 49982"/>
            </a:avLst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40" name="Google Shape;2640;p277" descr="C+O Deck Images Arrows-22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2097723" y="3141194"/>
            <a:ext cx="944880" cy="161544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277"/>
          <p:cNvSpPr txBox="1"/>
          <p:nvPr/>
        </p:nvSpPr>
        <p:spPr>
          <a:xfrm>
            <a:off x="811213" y="3734456"/>
            <a:ext cx="3530700" cy="396000"/>
          </a:xfrm>
          <a:prstGeom prst="rect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20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Collectively referred to as “Oscar”</a:t>
            </a:r>
            <a:endParaRPr sz="1200" b="1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42" name="Google Shape;2642;p277"/>
          <p:cNvSpPr txBox="1">
            <a:spLocks noGrp="1"/>
          </p:cNvSpPr>
          <p:nvPr>
            <p:ph type="ftr" idx="4294967295"/>
          </p:nvPr>
        </p:nvSpPr>
        <p:spPr>
          <a:xfrm>
            <a:off x="7906119" y="4773625"/>
            <a:ext cx="848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43" name="Google Shape;2643;p277"/>
          <p:cNvSpPr txBox="1">
            <a:spLocks noGrp="1"/>
          </p:cNvSpPr>
          <p:nvPr>
            <p:ph type="sldNum" idx="12"/>
          </p:nvPr>
        </p:nvSpPr>
        <p:spPr>
          <a:xfrm>
            <a:off x="85125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p278"/>
          <p:cNvSpPr txBox="1">
            <a:spLocks noGrp="1"/>
          </p:cNvSpPr>
          <p:nvPr>
            <p:ph type="body" idx="2"/>
          </p:nvPr>
        </p:nvSpPr>
        <p:spPr>
          <a:xfrm>
            <a:off x="485774" y="1693524"/>
            <a:ext cx="3704400" cy="2094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9" name="Google Shape;2649;p278"/>
          <p:cNvGrpSpPr/>
          <p:nvPr/>
        </p:nvGrpSpPr>
        <p:grpSpPr>
          <a:xfrm>
            <a:off x="4836252" y="2227305"/>
            <a:ext cx="3976910" cy="1705102"/>
            <a:chOff x="-800274" y="1945042"/>
            <a:chExt cx="4154733" cy="1844350"/>
          </a:xfrm>
        </p:grpSpPr>
        <p:pic>
          <p:nvPicPr>
            <p:cNvPr id="2650" name="Google Shape;2650;p278"/>
            <p:cNvPicPr preferRelativeResize="0"/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17548" y="2283165"/>
              <a:ext cx="2224300" cy="5971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1" name="Google Shape;2651;p278"/>
            <p:cNvPicPr preferRelativeResize="0"/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109" y="1962843"/>
              <a:ext cx="1693947" cy="3203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2" name="Google Shape;2652;p278"/>
            <p:cNvPicPr preferRelativeResize="0"/>
            <p:nvPr/>
          </p:nvPicPr>
          <p:blipFill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41706" y="1945042"/>
              <a:ext cx="1693946" cy="355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3" name="Google Shape;2653;p278"/>
            <p:cNvPicPr preferRelativeResize="0"/>
            <p:nvPr/>
          </p:nvPicPr>
          <p:blipFill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102" y="2394766"/>
              <a:ext cx="1899357" cy="442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4" name="Google Shape;2654;p278"/>
            <p:cNvPicPr preferRelativeResize="0"/>
            <p:nvPr/>
          </p:nvPicPr>
          <p:blipFill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0274" y="3021690"/>
              <a:ext cx="2062740" cy="395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5" name="Google Shape;2655;p278"/>
            <p:cNvPicPr preferRelativeResize="0"/>
            <p:nvPr/>
          </p:nvPicPr>
          <p:blipFill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868" y="2948537"/>
              <a:ext cx="822625" cy="82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6" name="Google Shape;2656;p278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2688" y="3021692"/>
              <a:ext cx="930900" cy="767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7" name="Google Shape;2657;p278"/>
          <p:cNvPicPr preferRelativeResize="0"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38" y="1056214"/>
            <a:ext cx="3976925" cy="3720900"/>
          </a:xfrm>
          <a:prstGeom prst="rect">
            <a:avLst/>
          </a:prstGeom>
          <a:noFill/>
          <a:ln>
            <a:noFill/>
          </a:ln>
          <a:effectLst>
            <a:outerShdw blurRad="200025" dist="2857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58" name="Google Shape;2658;p278"/>
          <p:cNvSpPr txBox="1">
            <a:spLocks noGrp="1"/>
          </p:cNvSpPr>
          <p:nvPr>
            <p:ph type="body" idx="2"/>
          </p:nvPr>
        </p:nvSpPr>
        <p:spPr>
          <a:xfrm>
            <a:off x="4905150" y="1056225"/>
            <a:ext cx="3839100" cy="9135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2022 Rating Areas</a:t>
            </a:r>
            <a:r>
              <a:rPr lang="en" sz="1600" b="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Fayetteville MSA (AR03) &amp; Little Rock MSA (AR01). By 2023, Oscar plans to have a statewide network. </a:t>
            </a:r>
            <a:endParaRPr sz="1600" b="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Oscar’s 2022 network partners*</a:t>
            </a:r>
            <a:r>
              <a:rPr lang="en" sz="1600" b="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n" sz="16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include</a:t>
            </a:r>
            <a:r>
              <a:rPr lang="en" sz="1600" b="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</a:t>
            </a:r>
            <a:endParaRPr sz="1600" b="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278"/>
          <p:cNvSpPr txBox="1">
            <a:spLocks noGrp="1"/>
          </p:cNvSpPr>
          <p:nvPr>
            <p:ph type="title"/>
          </p:nvPr>
        </p:nvSpPr>
        <p:spPr>
          <a:xfrm>
            <a:off x="221350" y="205788"/>
            <a:ext cx="3712500" cy="9942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Oscar in Arkansas</a:t>
            </a:r>
            <a:r>
              <a:rPr lang="en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>
              <a:solidFill>
                <a:srgbClr val="07376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60" name="Google Shape;2660;p278"/>
          <p:cNvSpPr txBox="1"/>
          <p:nvPr/>
        </p:nvSpPr>
        <p:spPr>
          <a:xfrm>
            <a:off x="6958025" y="4777125"/>
            <a:ext cx="204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Roboto Light"/>
                <a:ea typeface="Roboto Light"/>
                <a:cs typeface="Roboto Light"/>
                <a:sym typeface="Roboto Light"/>
              </a:rPr>
              <a:t>*Oscar intends to expand partners for 2023.</a:t>
            </a:r>
            <a:endParaRPr sz="7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661" name="Google Shape;2661;p278"/>
          <p:cNvSpPr txBox="1">
            <a:spLocks noGrp="1"/>
          </p:cNvSpPr>
          <p:nvPr>
            <p:ph type="sldNum" idx="12"/>
          </p:nvPr>
        </p:nvSpPr>
        <p:spPr>
          <a:xfrm>
            <a:off x="8659200" y="4937700"/>
            <a:ext cx="484800" cy="1446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Playfair Display"/>
                <a:ea typeface="Playfair Display"/>
                <a:cs typeface="Playfair Display"/>
                <a:sym typeface="Playfair Display"/>
              </a:rPr>
              <a:t>5</a:t>
            </a:fld>
            <a:endParaRPr sz="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279"/>
          <p:cNvSpPr txBox="1">
            <a:spLocks noGrp="1"/>
          </p:cNvSpPr>
          <p:nvPr>
            <p:ph type="title" idx="4294967295"/>
          </p:nvPr>
        </p:nvSpPr>
        <p:spPr>
          <a:xfrm>
            <a:off x="279625" y="283600"/>
            <a:ext cx="7956900" cy="7620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Oscar model</a:t>
            </a:r>
            <a:r>
              <a:rPr lang="en" sz="290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900" b="1">
              <a:solidFill>
                <a:srgbClr val="07376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67" name="Google Shape;2667;p279"/>
          <p:cNvSpPr txBox="1"/>
          <p:nvPr/>
        </p:nvSpPr>
        <p:spPr>
          <a:xfrm>
            <a:off x="406800" y="1239500"/>
            <a:ext cx="8330400" cy="24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3366"/>
                </a:solidFill>
                <a:latin typeface="EB Garamond"/>
                <a:ea typeface="EB Garamond"/>
                <a:cs typeface="EB Garamond"/>
                <a:sym typeface="EB Garamond"/>
              </a:rPr>
              <a:t>Built for consumers… </a:t>
            </a:r>
            <a:endParaRPr sz="2200" b="1">
              <a:solidFill>
                <a:srgbClr val="003366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All the features on one system with the best engagement in healthcare. We help members to find the right care at the right time.</a:t>
            </a:r>
            <a:endParaRPr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…on custom-built, integrated networks </a:t>
            </a:r>
            <a:endParaRPr sz="2200" b="1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Supported by  concierge &amp; clinical teams built in collaboration with our network  partners. 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…using full stack insurance technology. </a:t>
            </a:r>
            <a:endParaRPr sz="2200" b="1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We have built all insurance &amp; delivery functions on our own technology stac</a:t>
            </a:r>
            <a:r>
              <a:rPr lang="en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k.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8" name="Google Shape;2668;p279"/>
          <p:cNvSpPr txBox="1">
            <a:spLocks noGrp="1"/>
          </p:cNvSpPr>
          <p:nvPr>
            <p:ph type="title" idx="4294967295"/>
          </p:nvPr>
        </p:nvSpPr>
        <p:spPr>
          <a:xfrm>
            <a:off x="7434375" y="6100"/>
            <a:ext cx="1716000" cy="2775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B7B7B7"/>
                </a:solidFill>
              </a:rPr>
              <a:t>Proprietary &amp; Confidential  Information</a:t>
            </a:r>
            <a:endParaRPr sz="700">
              <a:solidFill>
                <a:srgbClr val="B7B7B7"/>
              </a:solidFill>
            </a:endParaRPr>
          </a:p>
        </p:txBody>
      </p:sp>
      <p:sp>
        <p:nvSpPr>
          <p:cNvPr id="2669" name="Google Shape;2669;p279"/>
          <p:cNvSpPr txBox="1">
            <a:spLocks noGrp="1"/>
          </p:cNvSpPr>
          <p:nvPr>
            <p:ph type="ftr" idx="4294967295"/>
          </p:nvPr>
        </p:nvSpPr>
        <p:spPr>
          <a:xfrm>
            <a:off x="7906119" y="4773625"/>
            <a:ext cx="848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70" name="Google Shape;2670;p279"/>
          <p:cNvSpPr txBox="1">
            <a:spLocks noGrp="1"/>
          </p:cNvSpPr>
          <p:nvPr>
            <p:ph type="sldNum" idx="4294967295"/>
          </p:nvPr>
        </p:nvSpPr>
        <p:spPr>
          <a:xfrm>
            <a:off x="85125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700">
                <a:solidFill>
                  <a:srgbClr val="504EFC"/>
                </a:solidFill>
              </a:rPr>
              <a:t>6</a:t>
            </a:fld>
            <a:r>
              <a:rPr lang="en" sz="700">
                <a:solidFill>
                  <a:srgbClr val="504EFC"/>
                </a:solidFill>
              </a:rPr>
              <a:t> </a:t>
            </a:r>
            <a:endParaRPr sz="700">
              <a:solidFill>
                <a:srgbClr val="504EF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5" name="Google Shape;2675;p28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559" y="862270"/>
            <a:ext cx="6495813" cy="180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Google Shape;2676;p28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545" y="2796251"/>
            <a:ext cx="6495823" cy="180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7" name="Google Shape;2677;p28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75" y="2796250"/>
            <a:ext cx="6495895" cy="180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678" name="Google Shape;2678;p280"/>
          <p:cNvSpPr txBox="1">
            <a:spLocks noGrp="1"/>
          </p:cNvSpPr>
          <p:nvPr>
            <p:ph type="ctrTitle"/>
          </p:nvPr>
        </p:nvSpPr>
        <p:spPr>
          <a:xfrm>
            <a:off x="87750" y="109339"/>
            <a:ext cx="9144000" cy="5727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07376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Starts with our Member Onboarding Experience</a:t>
            </a:r>
            <a:endParaRPr sz="2500">
              <a:solidFill>
                <a:srgbClr val="073763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2679" name="Google Shape;2679;p280"/>
          <p:cNvSpPr txBox="1">
            <a:spLocks noGrp="1"/>
          </p:cNvSpPr>
          <p:nvPr>
            <p:ph type="ftr" idx="4294967295"/>
          </p:nvPr>
        </p:nvSpPr>
        <p:spPr>
          <a:xfrm>
            <a:off x="7906119" y="4773625"/>
            <a:ext cx="848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666666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>
              <a:solidFill>
                <a:srgbClr val="66666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80" name="Google Shape;2680;p280"/>
          <p:cNvSpPr txBox="1">
            <a:spLocks noGrp="1"/>
          </p:cNvSpPr>
          <p:nvPr>
            <p:ph type="sldNum" idx="12"/>
          </p:nvPr>
        </p:nvSpPr>
        <p:spPr>
          <a:xfrm>
            <a:off x="8512516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5" name="Google Shape;2685;p28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620" y="1802114"/>
            <a:ext cx="631212" cy="63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6" name="Google Shape;2686;p28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620" y="772300"/>
            <a:ext cx="631213" cy="631830"/>
          </a:xfrm>
          <a:prstGeom prst="rect">
            <a:avLst/>
          </a:prstGeom>
          <a:noFill/>
          <a:ln>
            <a:noFill/>
          </a:ln>
        </p:spPr>
      </p:pic>
      <p:sp>
        <p:nvSpPr>
          <p:cNvPr id="2687" name="Google Shape;2687;p281"/>
          <p:cNvSpPr txBox="1">
            <a:spLocks noGrp="1"/>
          </p:cNvSpPr>
          <p:nvPr>
            <p:ph type="ftr" idx="11"/>
          </p:nvPr>
        </p:nvSpPr>
        <p:spPr>
          <a:xfrm>
            <a:off x="2544130" y="4773613"/>
            <a:ext cx="1482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Roboto Mono"/>
              <a:buNone/>
            </a:pPr>
            <a:r>
              <a:rPr lang="en" sz="700" b="0" i="0" u="none" strike="noStrike" cap="none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HIOSCAR.COM</a:t>
            </a:r>
            <a:endParaRPr sz="700" b="0" i="0" u="none" strike="noStrike" cap="none">
              <a:solidFill>
                <a:srgbClr val="44546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88" name="Google Shape;2688;p281"/>
          <p:cNvSpPr txBox="1">
            <a:spLocks noGrp="1"/>
          </p:cNvSpPr>
          <p:nvPr>
            <p:ph type="sldNum" idx="12"/>
          </p:nvPr>
        </p:nvSpPr>
        <p:spPr>
          <a:xfrm>
            <a:off x="4089108" y="4772774"/>
            <a:ext cx="383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8</a:t>
            </a:fld>
            <a:r>
              <a:rPr lang="en"/>
              <a:t> </a:t>
            </a:r>
            <a:endParaRPr/>
          </a:p>
        </p:txBody>
      </p:sp>
      <p:sp>
        <p:nvSpPr>
          <p:cNvPr id="2689" name="Google Shape;2689;p281"/>
          <p:cNvSpPr txBox="1">
            <a:spLocks noGrp="1"/>
          </p:cNvSpPr>
          <p:nvPr>
            <p:ph type="title"/>
          </p:nvPr>
        </p:nvSpPr>
        <p:spPr>
          <a:xfrm>
            <a:off x="173525" y="224650"/>
            <a:ext cx="4846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ormorant Garamond Medium"/>
              <a:buNone/>
            </a:pPr>
            <a:r>
              <a:rPr lang="en" b="1">
                <a:solidFill>
                  <a:srgbClr val="0E0E6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Powered by our Care Teams</a:t>
            </a:r>
            <a:endParaRPr b="1">
              <a:solidFill>
                <a:srgbClr val="0E0E6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90" name="Google Shape;2690;p281"/>
          <p:cNvSpPr txBox="1">
            <a:spLocks noGrp="1"/>
          </p:cNvSpPr>
          <p:nvPr>
            <p:ph type="body" idx="3"/>
          </p:nvPr>
        </p:nvSpPr>
        <p:spPr>
          <a:xfrm>
            <a:off x="5699124" y="3153499"/>
            <a:ext cx="3704400" cy="11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</a:pPr>
            <a: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Getting help is easy.</a:t>
            </a:r>
            <a:endParaRPr/>
          </a:p>
          <a:p>
            <a:pPr marL="342900" lvl="0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✔"/>
            </a:pPr>
            <a:r>
              <a:rPr lang="en" sz="10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rPr>
              <a:t>We can help you better understand your </a:t>
            </a:r>
            <a:br>
              <a:rPr lang="en" sz="10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0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rPr>
              <a:t>plan benefits.</a:t>
            </a:r>
            <a:endParaRPr/>
          </a:p>
          <a:p>
            <a:pPr marL="342900" lvl="0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✔"/>
            </a:pPr>
            <a:r>
              <a:rPr lang="en" sz="10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rPr>
              <a:t>We'll help you find local, in-network doctors.</a:t>
            </a:r>
            <a:endParaRPr/>
          </a:p>
          <a:p>
            <a:pPr marL="342900" lvl="0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✔"/>
            </a:pPr>
            <a:r>
              <a:rPr lang="en" sz="10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rPr>
              <a:t>We can help you prepare</a:t>
            </a: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 for visits and procedures.</a:t>
            </a:r>
            <a:endParaRPr/>
          </a:p>
          <a:p>
            <a:pPr marL="342900" lvl="0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✔"/>
            </a:pPr>
            <a:r>
              <a:rPr lang="en" sz="1000">
                <a:solidFill>
                  <a:srgbClr val="050527"/>
                </a:solidFill>
                <a:latin typeface="Roboto Light"/>
                <a:ea typeface="Roboto Light"/>
                <a:cs typeface="Roboto Light"/>
                <a:sym typeface="Roboto Light"/>
              </a:rPr>
              <a:t>We can help you get the most out of your plan.</a:t>
            </a:r>
            <a:endParaRPr/>
          </a:p>
        </p:txBody>
      </p:sp>
      <p:sp>
        <p:nvSpPr>
          <p:cNvPr id="2691" name="Google Shape;2691;p281"/>
          <p:cNvSpPr txBox="1">
            <a:spLocks noGrp="1"/>
          </p:cNvSpPr>
          <p:nvPr>
            <p:ph type="body" idx="4294967295"/>
          </p:nvPr>
        </p:nvSpPr>
        <p:spPr>
          <a:xfrm>
            <a:off x="5699127" y="1802114"/>
            <a:ext cx="3086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</a:pPr>
            <a:r>
              <a:rPr lang="en" sz="10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Your very own care team.</a:t>
            </a:r>
            <a:br>
              <a:rPr lang="en" sz="10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With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 Oscar, you get paired with your own Care Team – a team of care guides and a nurse who can help answer questions and save money by finding you the most affordable, highest quality care in your area.</a:t>
            </a:r>
            <a:endParaRPr/>
          </a:p>
        </p:txBody>
      </p:sp>
      <p:sp>
        <p:nvSpPr>
          <p:cNvPr id="2692" name="Google Shape;2692;p281"/>
          <p:cNvSpPr txBox="1">
            <a:spLocks noGrp="1"/>
          </p:cNvSpPr>
          <p:nvPr>
            <p:ph type="body" idx="4294967295"/>
          </p:nvPr>
        </p:nvSpPr>
        <p:spPr>
          <a:xfrm>
            <a:off x="5699126" y="772300"/>
            <a:ext cx="3086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None/>
            </a:pPr>
            <a:r>
              <a:rPr lang="en" sz="10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Our approach to customer service is different.</a:t>
            </a:r>
            <a:br>
              <a:rPr lang="en" sz="1000" b="1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It's personalized care. And it's one of the </a:t>
            </a:r>
            <a:b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reasons Oscar's member satisfaction is 2x </a:t>
            </a:r>
            <a:b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050527"/>
                </a:solidFill>
                <a:latin typeface="Roboto"/>
                <a:ea typeface="Roboto"/>
                <a:cs typeface="Roboto"/>
                <a:sym typeface="Roboto"/>
              </a:rPr>
              <a:t>the industry average.</a:t>
            </a:r>
            <a:endParaRPr sz="1000"/>
          </a:p>
        </p:txBody>
      </p:sp>
      <p:pic>
        <p:nvPicPr>
          <p:cNvPr id="2693" name="Google Shape;2693;p28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620" y="3016594"/>
            <a:ext cx="631213" cy="6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4" name="Google Shape;2694;p281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79" y="3398013"/>
            <a:ext cx="3876021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281" descr="Teddy.pn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988" y="1268426"/>
            <a:ext cx="1960200" cy="1960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p282"/>
          <p:cNvSpPr txBox="1">
            <a:spLocks noGrp="1"/>
          </p:cNvSpPr>
          <p:nvPr>
            <p:ph type="title" idx="4294967295"/>
          </p:nvPr>
        </p:nvSpPr>
        <p:spPr>
          <a:xfrm>
            <a:off x="362675" y="1172325"/>
            <a:ext cx="2498100" cy="21138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375B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Through industry-leading technology and  customer service, Oscar makes it </a:t>
            </a:r>
            <a:r>
              <a:rPr lang="en" sz="1400">
                <a:solidFill>
                  <a:srgbClr val="158167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easy</a:t>
            </a:r>
            <a:r>
              <a:rPr lang="en" sz="1400">
                <a:solidFill>
                  <a:srgbClr val="11375B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 for members to navigate their healthcare</a:t>
            </a:r>
            <a:r>
              <a:rPr lang="en" sz="1600">
                <a:solidFill>
                  <a:srgbClr val="11375B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. </a:t>
            </a:r>
            <a:endParaRPr sz="1600">
              <a:solidFill>
                <a:srgbClr val="11375B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2701" name="Google Shape;2701;p282"/>
          <p:cNvSpPr txBox="1">
            <a:spLocks noGrp="1"/>
          </p:cNvSpPr>
          <p:nvPr>
            <p:ph type="sldNum" idx="4294967295"/>
          </p:nvPr>
        </p:nvSpPr>
        <p:spPr>
          <a:xfrm>
            <a:off x="8659200" y="4937700"/>
            <a:ext cx="484800" cy="144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latin typeface="Playfair Display"/>
                <a:ea typeface="Playfair Display"/>
                <a:cs typeface="Playfair Display"/>
                <a:sym typeface="Playfair Display"/>
              </a:rPr>
              <a:t>9</a:t>
            </a:fld>
            <a:endParaRPr sz="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02" name="Google Shape;2702;p282"/>
          <p:cNvSpPr txBox="1">
            <a:spLocks noGrp="1"/>
          </p:cNvSpPr>
          <p:nvPr>
            <p:ph type="title" idx="4294967295"/>
          </p:nvPr>
        </p:nvSpPr>
        <p:spPr>
          <a:xfrm>
            <a:off x="273625" y="270575"/>
            <a:ext cx="7841700" cy="572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0B135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Trust Fosters Engagement</a:t>
            </a:r>
            <a:endParaRPr sz="2600" b="1">
              <a:solidFill>
                <a:srgbClr val="0B135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2703" name="Google Shape;2703;p282"/>
          <p:cNvGrpSpPr/>
          <p:nvPr/>
        </p:nvGrpSpPr>
        <p:grpSpPr>
          <a:xfrm>
            <a:off x="31525" y="2457445"/>
            <a:ext cx="3048000" cy="2152555"/>
            <a:chOff x="100" y="2210520"/>
            <a:chExt cx="3048000" cy="2152555"/>
          </a:xfrm>
        </p:grpSpPr>
        <p:grpSp>
          <p:nvGrpSpPr>
            <p:cNvPr id="2704" name="Google Shape;2704;p282"/>
            <p:cNvGrpSpPr/>
            <p:nvPr/>
          </p:nvGrpSpPr>
          <p:grpSpPr>
            <a:xfrm>
              <a:off x="418150" y="2210520"/>
              <a:ext cx="1049400" cy="1049400"/>
              <a:chOff x="418150" y="2210520"/>
              <a:chExt cx="1049400" cy="1049400"/>
            </a:xfrm>
          </p:grpSpPr>
          <p:sp>
            <p:nvSpPr>
              <p:cNvPr id="2705" name="Google Shape;2705;p282"/>
              <p:cNvSpPr/>
              <p:nvPr/>
            </p:nvSpPr>
            <p:spPr>
              <a:xfrm>
                <a:off x="418150" y="2210520"/>
                <a:ext cx="1049400" cy="1049400"/>
              </a:xfrm>
              <a:prstGeom prst="ellipse">
                <a:avLst/>
              </a:prstGeom>
              <a:solidFill>
                <a:srgbClr val="65B4E8">
                  <a:alpha val="49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00"/>
              </a:p>
            </p:txBody>
          </p:sp>
          <p:sp>
            <p:nvSpPr>
              <p:cNvPr id="2706" name="Google Shape;2706;p282"/>
              <p:cNvSpPr/>
              <p:nvPr/>
            </p:nvSpPr>
            <p:spPr>
              <a:xfrm>
                <a:off x="537622" y="2329992"/>
                <a:ext cx="810300" cy="810300"/>
              </a:xfrm>
              <a:prstGeom prst="ellipse">
                <a:avLst/>
              </a:prstGeom>
              <a:solidFill>
                <a:srgbClr val="65B4E8">
                  <a:alpha val="52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00"/>
              </a:p>
            </p:txBody>
          </p:sp>
          <p:sp>
            <p:nvSpPr>
              <p:cNvPr id="2707" name="Google Shape;2707;p282"/>
              <p:cNvSpPr/>
              <p:nvPr/>
            </p:nvSpPr>
            <p:spPr>
              <a:xfrm>
                <a:off x="677738" y="2470933"/>
                <a:ext cx="545700" cy="545700"/>
              </a:xfrm>
              <a:prstGeom prst="ellipse">
                <a:avLst/>
              </a:prstGeom>
              <a:solidFill>
                <a:srgbClr val="65B4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00"/>
              </a:p>
            </p:txBody>
          </p:sp>
        </p:grpSp>
        <p:sp>
          <p:nvSpPr>
            <p:cNvPr id="2708" name="Google Shape;2708;p282"/>
            <p:cNvSpPr txBox="1"/>
            <p:nvPr/>
          </p:nvSpPr>
          <p:spPr>
            <a:xfrm>
              <a:off x="100" y="3849775"/>
              <a:ext cx="3048000" cy="5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709" name="Google Shape;2709;p282"/>
            <p:cNvSpPr txBox="1"/>
            <p:nvPr/>
          </p:nvSpPr>
          <p:spPr>
            <a:xfrm>
              <a:off x="675738" y="2558412"/>
              <a:ext cx="5457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FFFFFF"/>
                  </a:solidFill>
                </a:rPr>
                <a:t>40</a:t>
              </a:r>
              <a:endParaRPr sz="2300" b="1">
                <a:solidFill>
                  <a:srgbClr val="FFFFFF"/>
                </a:solidFill>
              </a:endParaRPr>
            </a:p>
          </p:txBody>
        </p:sp>
        <p:sp>
          <p:nvSpPr>
            <p:cNvPr id="2710" name="Google Shape;2710;p282"/>
            <p:cNvSpPr txBox="1"/>
            <p:nvPr/>
          </p:nvSpPr>
          <p:spPr>
            <a:xfrm>
              <a:off x="328363" y="3254107"/>
              <a:ext cx="1244100" cy="3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336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Oscar NPS</a:t>
              </a:r>
              <a:endParaRPr sz="1100" b="1">
                <a:solidFill>
                  <a:srgbClr val="003366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711" name="Google Shape;2711;p282"/>
            <p:cNvSpPr txBox="1"/>
            <p:nvPr/>
          </p:nvSpPr>
          <p:spPr>
            <a:xfrm>
              <a:off x="1886905" y="2543054"/>
              <a:ext cx="5457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81685E"/>
                  </a:solidFill>
                </a:rPr>
                <a:t>4</a:t>
              </a:r>
              <a:endParaRPr sz="2300" b="1">
                <a:solidFill>
                  <a:srgbClr val="81685E"/>
                </a:solidFill>
              </a:endParaRPr>
            </a:p>
          </p:txBody>
        </p:sp>
        <p:sp>
          <p:nvSpPr>
            <p:cNvPr id="2712" name="Google Shape;2712;p282"/>
            <p:cNvSpPr txBox="1"/>
            <p:nvPr/>
          </p:nvSpPr>
          <p:spPr>
            <a:xfrm>
              <a:off x="1572463" y="3269948"/>
              <a:ext cx="1244100" cy="3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3366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Industry NPS</a:t>
              </a:r>
              <a:endParaRPr sz="1100" b="1">
                <a:solidFill>
                  <a:srgbClr val="003366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713" name="Google Shape;2713;p282"/>
            <p:cNvSpPr/>
            <p:nvPr/>
          </p:nvSpPr>
          <p:spPr>
            <a:xfrm>
              <a:off x="1690363" y="2236775"/>
              <a:ext cx="1018500" cy="1014000"/>
            </a:xfrm>
            <a:prstGeom prst="ellipse">
              <a:avLst/>
            </a:prstGeom>
            <a:noFill/>
            <a:ln w="38100" cap="flat" cmpd="sng">
              <a:solidFill>
                <a:srgbClr val="81685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/>
            </a:p>
          </p:txBody>
        </p:sp>
      </p:grpSp>
      <p:sp>
        <p:nvSpPr>
          <p:cNvPr id="2714" name="Google Shape;2714;p282"/>
          <p:cNvSpPr txBox="1"/>
          <p:nvPr/>
        </p:nvSpPr>
        <p:spPr>
          <a:xfrm>
            <a:off x="725" y="3989300"/>
            <a:ext cx="3222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Ranked top 3 insurer </a:t>
            </a:r>
            <a:endParaRPr sz="12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online member reviews.</a:t>
            </a:r>
            <a:endParaRPr sz="1200"/>
          </a:p>
        </p:txBody>
      </p:sp>
      <p:grpSp>
        <p:nvGrpSpPr>
          <p:cNvPr id="2715" name="Google Shape;2715;p282"/>
          <p:cNvGrpSpPr/>
          <p:nvPr/>
        </p:nvGrpSpPr>
        <p:grpSpPr>
          <a:xfrm>
            <a:off x="3513079" y="1088033"/>
            <a:ext cx="5520832" cy="3369694"/>
            <a:chOff x="3441800" y="1307850"/>
            <a:chExt cx="5614025" cy="3030300"/>
          </a:xfrm>
        </p:grpSpPr>
        <p:pic>
          <p:nvPicPr>
            <p:cNvPr id="2716" name="Google Shape;2716;p282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96"/>
            <a:stretch/>
          </p:blipFill>
          <p:spPr>
            <a:xfrm>
              <a:off x="3441800" y="1307850"/>
              <a:ext cx="5614025" cy="3030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7" name="Google Shape;2717;p282"/>
            <p:cNvSpPr/>
            <p:nvPr/>
          </p:nvSpPr>
          <p:spPr>
            <a:xfrm>
              <a:off x="7441500" y="1846575"/>
              <a:ext cx="1400700" cy="47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18" name="Google Shape;2718;p282"/>
          <p:cNvCxnSpPr/>
          <p:nvPr/>
        </p:nvCxnSpPr>
        <p:spPr>
          <a:xfrm>
            <a:off x="3209200" y="1088050"/>
            <a:ext cx="21900" cy="35718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sca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scar - color 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F50FF"/>
      </a:accent1>
      <a:accent2>
        <a:srgbClr val="FF5B03"/>
      </a:accent2>
      <a:accent3>
        <a:srgbClr val="71A7B4"/>
      </a:accent3>
      <a:accent4>
        <a:srgbClr val="ECB544"/>
      </a:accent4>
      <a:accent5>
        <a:srgbClr val="FAF4EA"/>
      </a:accent5>
      <a:accent6>
        <a:srgbClr val="CACAF7"/>
      </a:accent6>
      <a:hlink>
        <a:srgbClr val="4F50FF"/>
      </a:hlink>
      <a:folHlink>
        <a:srgbClr val="FF5B0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scar - color sc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F50FF"/>
      </a:accent1>
      <a:accent2>
        <a:srgbClr val="FF5B03"/>
      </a:accent2>
      <a:accent3>
        <a:srgbClr val="71A7B4"/>
      </a:accent3>
      <a:accent4>
        <a:srgbClr val="ECB544"/>
      </a:accent4>
      <a:accent5>
        <a:srgbClr val="FAF4EA"/>
      </a:accent5>
      <a:accent6>
        <a:srgbClr val="CACAF7"/>
      </a:accent6>
      <a:hlink>
        <a:srgbClr val="4F50FF"/>
      </a:hlink>
      <a:folHlink>
        <a:srgbClr val="FF5B0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sca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Macintosh PowerPoint</Application>
  <PresentationFormat>On-screen Show (16:9)</PresentationFormat>
  <Paragraphs>92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Helvetica Neue</vt:lpstr>
      <vt:lpstr>Cormorant Garamond Medium</vt:lpstr>
      <vt:lpstr>Arial</vt:lpstr>
      <vt:lpstr>Noto Sans Symbols</vt:lpstr>
      <vt:lpstr>Avenir</vt:lpstr>
      <vt:lpstr>Lora</vt:lpstr>
      <vt:lpstr>Cormorant Garamond</vt:lpstr>
      <vt:lpstr>Roboto</vt:lpstr>
      <vt:lpstr>Helvetica Neue Light</vt:lpstr>
      <vt:lpstr>Playfair Display Regular</vt:lpstr>
      <vt:lpstr>Roboto Mono Regular</vt:lpstr>
      <vt:lpstr>Roboto Mono</vt:lpstr>
      <vt:lpstr>Roboto Thin</vt:lpstr>
      <vt:lpstr>EB Garamond</vt:lpstr>
      <vt:lpstr>Cormorant Garamond SemiBold</vt:lpstr>
      <vt:lpstr>Playfair Display</vt:lpstr>
      <vt:lpstr>Roboto Light</vt:lpstr>
      <vt:lpstr>Simple Light</vt:lpstr>
      <vt:lpstr>Oscar</vt:lpstr>
      <vt:lpstr>Office Theme</vt:lpstr>
      <vt:lpstr>Office Theme</vt:lpstr>
      <vt:lpstr>Oscar</vt:lpstr>
      <vt:lpstr>Oscar Insurance Company Presentation to the Arkansas Health and Economic Outcomes  Accountability Oversight Advisory Panel August 25, 2021  </vt:lpstr>
      <vt:lpstr>PowerPoint Presentation</vt:lpstr>
      <vt:lpstr>Oscar in 2021</vt:lpstr>
      <vt:lpstr>Oscar Corporate Structure</vt:lpstr>
      <vt:lpstr>Oscar in Arkansas </vt:lpstr>
      <vt:lpstr>The Oscar model </vt:lpstr>
      <vt:lpstr>Starts with our Member Onboarding Experience</vt:lpstr>
      <vt:lpstr>Powered by our Care Teams</vt:lpstr>
      <vt:lpstr>Through industry-leading technology and  customer service, Oscar makes it easy for members to navigate their healthcare. </vt:lpstr>
      <vt:lpstr>Oscars clinical &amp; population health programs encompass 4 areas of focus that provide an integrated approach to member care 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Oscar Insurance Company Presentation to the Arkansas Health and Economic Outcomes  Accountability Oversight Advisory Panel August 25, 2021  </dc:title>
  <cp:lastModifiedBy>Alyssa Canter</cp:lastModifiedBy>
  <cp:revision>1</cp:revision>
  <dcterms:modified xsi:type="dcterms:W3CDTF">2021-08-23T22:22:33Z</dcterms:modified>
</cp:coreProperties>
</file>