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diagrams/data24.xml" ContentType="application/vnd.openxmlformats-officedocument.drawingml.diagramData+xml"/>
  <Override PartName="/ppt/diagrams/layout24.xml" ContentType="application/vnd.openxmlformats-officedocument.drawingml.diagramLayout+xml"/>
  <Override PartName="/ppt/diagrams/quickStyle24.xml" ContentType="application/vnd.openxmlformats-officedocument.drawingml.diagramStyle+xml"/>
  <Override PartName="/ppt/diagrams/colors24.xml" ContentType="application/vnd.openxmlformats-officedocument.drawingml.diagramColors+xml"/>
  <Override PartName="/ppt/diagrams/drawing24.xml" ContentType="application/vnd.ms-office.drawingml.diagramDrawing+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62"/>
  </p:notesMasterIdLst>
  <p:sldIdLst>
    <p:sldId id="257" r:id="rId2"/>
    <p:sldId id="311" r:id="rId3"/>
    <p:sldId id="350" r:id="rId4"/>
    <p:sldId id="316" r:id="rId5"/>
    <p:sldId id="318" r:id="rId6"/>
    <p:sldId id="354" r:id="rId7"/>
    <p:sldId id="321" r:id="rId8"/>
    <p:sldId id="323" r:id="rId9"/>
    <p:sldId id="320" r:id="rId10"/>
    <p:sldId id="322" r:id="rId11"/>
    <p:sldId id="328" r:id="rId12"/>
    <p:sldId id="324" r:id="rId13"/>
    <p:sldId id="325" r:id="rId14"/>
    <p:sldId id="329" r:id="rId15"/>
    <p:sldId id="326" r:id="rId16"/>
    <p:sldId id="357" r:id="rId17"/>
    <p:sldId id="332" r:id="rId18"/>
    <p:sldId id="333" r:id="rId19"/>
    <p:sldId id="355" r:id="rId20"/>
    <p:sldId id="337" r:id="rId21"/>
    <p:sldId id="293" r:id="rId22"/>
    <p:sldId id="294" r:id="rId23"/>
    <p:sldId id="258" r:id="rId24"/>
    <p:sldId id="343" r:id="rId25"/>
    <p:sldId id="309" r:id="rId26"/>
    <p:sldId id="356" r:id="rId27"/>
    <p:sldId id="300" r:id="rId28"/>
    <p:sldId id="352" r:id="rId29"/>
    <p:sldId id="295" r:id="rId30"/>
    <p:sldId id="292" r:id="rId31"/>
    <p:sldId id="344" r:id="rId32"/>
    <p:sldId id="345" r:id="rId33"/>
    <p:sldId id="260" r:id="rId34"/>
    <p:sldId id="261" r:id="rId35"/>
    <p:sldId id="262" r:id="rId36"/>
    <p:sldId id="263" r:id="rId37"/>
    <p:sldId id="264" r:id="rId38"/>
    <p:sldId id="265" r:id="rId39"/>
    <p:sldId id="286" r:id="rId40"/>
    <p:sldId id="268" r:id="rId41"/>
    <p:sldId id="360" r:id="rId42"/>
    <p:sldId id="270" r:id="rId43"/>
    <p:sldId id="272" r:id="rId44"/>
    <p:sldId id="279" r:id="rId45"/>
    <p:sldId id="291" r:id="rId46"/>
    <p:sldId id="289" r:id="rId47"/>
    <p:sldId id="271" r:id="rId48"/>
    <p:sldId id="340" r:id="rId49"/>
    <p:sldId id="301" r:id="rId50"/>
    <p:sldId id="361" r:id="rId51"/>
    <p:sldId id="362" r:id="rId52"/>
    <p:sldId id="363" r:id="rId53"/>
    <p:sldId id="364" r:id="rId54"/>
    <p:sldId id="359" r:id="rId55"/>
    <p:sldId id="358" r:id="rId56"/>
    <p:sldId id="288" r:id="rId57"/>
    <p:sldId id="307" r:id="rId58"/>
    <p:sldId id="346" r:id="rId59"/>
    <p:sldId id="347" r:id="rId60"/>
    <p:sldId id="348" r:id="rId6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4" userDrawn="1">
          <p15:clr>
            <a:srgbClr val="A4A3A4"/>
          </p15:clr>
        </p15:guide>
        <p15:guide id="2" pos="3816"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7B9FF30-1A6C-96E0-AFAD-FFCCF4E192F0}" name="Laura Thorn" initials="LT" userId="S::lthorn@guidehouse.com::fd7335bc-eb4a-47de-9d47-bf7668901106"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0B18B"/>
    <a:srgbClr val="006DB4"/>
    <a:srgbClr val="ABCFE6"/>
    <a:srgbClr val="ACE0D1"/>
    <a:srgbClr val="7FB6D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4A62A5D-46DB-4888-B16E-8D6E3952652A}" v="1" dt="2023-06-12T21:04:16.92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showGuides="1">
      <p:cViewPr varScale="1">
        <p:scale>
          <a:sx n="105" d="100"/>
          <a:sy n="105" d="100"/>
        </p:scale>
        <p:origin x="834" y="108"/>
      </p:cViewPr>
      <p:guideLst>
        <p:guide orient="horz" pos="2184"/>
        <p:guide pos="3816"/>
      </p:guideLst>
    </p:cSldViewPr>
  </p:slideViewPr>
  <p:notesTextViewPr>
    <p:cViewPr>
      <p:scale>
        <a:sx n="3" d="2"/>
        <a:sy n="3" d="2"/>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presProps" Target="presProps.xml"/><Relationship Id="rId68" Type="http://schemas.microsoft.com/office/2015/10/relationships/revisionInfo" Target="revisionInfo.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viewProps" Target="viewProps.xml"/><Relationship Id="rId69" Type="http://schemas.microsoft.com/office/2018/10/relationships/authors" Target="author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microsoft.com/office/2016/11/relationships/changesInfo" Target="changesInfos/changesInfo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aura Thorn" userId="fd7335bc-eb4a-47de-9d47-bf7668901106" providerId="ADAL" clId="{04A62A5D-46DB-4888-B16E-8D6E3952652A}"/>
    <pc:docChg chg="addSld delSld modSld">
      <pc:chgData name="Laura Thorn" userId="fd7335bc-eb4a-47de-9d47-bf7668901106" providerId="ADAL" clId="{04A62A5D-46DB-4888-B16E-8D6E3952652A}" dt="2023-06-12T21:08:15.665" v="5" actId="208"/>
      <pc:docMkLst>
        <pc:docMk/>
      </pc:docMkLst>
      <pc:sldChg chg="del">
        <pc:chgData name="Laura Thorn" userId="fd7335bc-eb4a-47de-9d47-bf7668901106" providerId="ADAL" clId="{04A62A5D-46DB-4888-B16E-8D6E3952652A}" dt="2023-06-12T21:04:25.295" v="1" actId="2696"/>
        <pc:sldMkLst>
          <pc:docMk/>
          <pc:sldMk cId="248046995" sldId="312"/>
        </pc:sldMkLst>
      </pc:sldChg>
      <pc:sldChg chg="del">
        <pc:chgData name="Laura Thorn" userId="fd7335bc-eb4a-47de-9d47-bf7668901106" providerId="ADAL" clId="{04A62A5D-46DB-4888-B16E-8D6E3952652A}" dt="2023-06-12T21:04:25.295" v="1" actId="2696"/>
        <pc:sldMkLst>
          <pc:docMk/>
          <pc:sldMk cId="463083655" sldId="313"/>
        </pc:sldMkLst>
      </pc:sldChg>
      <pc:sldChg chg="del">
        <pc:chgData name="Laura Thorn" userId="fd7335bc-eb4a-47de-9d47-bf7668901106" providerId="ADAL" clId="{04A62A5D-46DB-4888-B16E-8D6E3952652A}" dt="2023-06-12T21:04:25.295" v="1" actId="2696"/>
        <pc:sldMkLst>
          <pc:docMk/>
          <pc:sldMk cId="2079755977" sldId="314"/>
        </pc:sldMkLst>
      </pc:sldChg>
      <pc:sldChg chg="del">
        <pc:chgData name="Laura Thorn" userId="fd7335bc-eb4a-47de-9d47-bf7668901106" providerId="ADAL" clId="{04A62A5D-46DB-4888-B16E-8D6E3952652A}" dt="2023-06-12T21:04:25.295" v="1" actId="2696"/>
        <pc:sldMkLst>
          <pc:docMk/>
          <pc:sldMk cId="561040673" sldId="315"/>
        </pc:sldMkLst>
      </pc:sldChg>
      <pc:sldChg chg="add">
        <pc:chgData name="Laura Thorn" userId="fd7335bc-eb4a-47de-9d47-bf7668901106" providerId="ADAL" clId="{04A62A5D-46DB-4888-B16E-8D6E3952652A}" dt="2023-06-12T21:04:16.916" v="0"/>
        <pc:sldMkLst>
          <pc:docMk/>
          <pc:sldMk cId="1904097637" sldId="361"/>
        </pc:sldMkLst>
      </pc:sldChg>
      <pc:sldChg chg="add">
        <pc:chgData name="Laura Thorn" userId="fd7335bc-eb4a-47de-9d47-bf7668901106" providerId="ADAL" clId="{04A62A5D-46DB-4888-B16E-8D6E3952652A}" dt="2023-06-12T21:04:16.916" v="0"/>
        <pc:sldMkLst>
          <pc:docMk/>
          <pc:sldMk cId="3666145899" sldId="362"/>
        </pc:sldMkLst>
      </pc:sldChg>
      <pc:sldChg chg="modSp add mod">
        <pc:chgData name="Laura Thorn" userId="fd7335bc-eb4a-47de-9d47-bf7668901106" providerId="ADAL" clId="{04A62A5D-46DB-4888-B16E-8D6E3952652A}" dt="2023-06-12T21:07:41.727" v="4" actId="207"/>
        <pc:sldMkLst>
          <pc:docMk/>
          <pc:sldMk cId="4042422860" sldId="363"/>
        </pc:sldMkLst>
        <pc:spChg chg="mod">
          <ac:chgData name="Laura Thorn" userId="fd7335bc-eb4a-47de-9d47-bf7668901106" providerId="ADAL" clId="{04A62A5D-46DB-4888-B16E-8D6E3952652A}" dt="2023-06-12T21:07:41.727" v="4" actId="207"/>
          <ac:spMkLst>
            <pc:docMk/>
            <pc:sldMk cId="4042422860" sldId="363"/>
            <ac:spMk id="29" creationId="{A5A19CD0-1D01-456B-9EF0-2B9B67B5C8F9}"/>
          </ac:spMkLst>
        </pc:spChg>
      </pc:sldChg>
      <pc:sldChg chg="modSp add mod">
        <pc:chgData name="Laura Thorn" userId="fd7335bc-eb4a-47de-9d47-bf7668901106" providerId="ADAL" clId="{04A62A5D-46DB-4888-B16E-8D6E3952652A}" dt="2023-06-12T21:08:15.665" v="5" actId="208"/>
        <pc:sldMkLst>
          <pc:docMk/>
          <pc:sldMk cId="1640335538" sldId="364"/>
        </pc:sldMkLst>
        <pc:spChg chg="mod">
          <ac:chgData name="Laura Thorn" userId="fd7335bc-eb4a-47de-9d47-bf7668901106" providerId="ADAL" clId="{04A62A5D-46DB-4888-B16E-8D6E3952652A}" dt="2023-06-12T21:08:15.665" v="5" actId="208"/>
          <ac:spMkLst>
            <pc:docMk/>
            <pc:sldMk cId="1640335538" sldId="364"/>
            <ac:spMk id="29" creationId="{A5A19CD0-1D01-456B-9EF0-2B9B67B5C8F9}"/>
          </ac:spMkLst>
        </pc:spChg>
      </pc:sldChg>
    </pc:docChg>
  </pc:docChgLst>
  <pc:docChgLst>
    <pc:chgData name="Laura Thorn" userId="fd7335bc-eb4a-47de-9d47-bf7668901106" providerId="ADAL" clId="{A710D55D-DC33-405E-B5E0-9993ED86DF93}"/>
    <pc:docChg chg="undo redo custSel addSld delSld modSld sldOrd modMainMaster">
      <pc:chgData name="Laura Thorn" userId="fd7335bc-eb4a-47de-9d47-bf7668901106" providerId="ADAL" clId="{A710D55D-DC33-405E-B5E0-9993ED86DF93}" dt="2023-05-10T15:59:38.291" v="15714" actId="207"/>
      <pc:docMkLst>
        <pc:docMk/>
      </pc:docMkLst>
      <pc:sldChg chg="modSp mod">
        <pc:chgData name="Laura Thorn" userId="fd7335bc-eb4a-47de-9d47-bf7668901106" providerId="ADAL" clId="{A710D55D-DC33-405E-B5E0-9993ED86DF93}" dt="2023-04-17T21:10:02.666" v="3124" actId="20577"/>
        <pc:sldMkLst>
          <pc:docMk/>
          <pc:sldMk cId="4270792792" sldId="257"/>
        </pc:sldMkLst>
        <pc:spChg chg="mod">
          <ac:chgData name="Laura Thorn" userId="fd7335bc-eb4a-47de-9d47-bf7668901106" providerId="ADAL" clId="{A710D55D-DC33-405E-B5E0-9993ED86DF93}" dt="2023-04-17T21:08:18.473" v="3079" actId="20577"/>
          <ac:spMkLst>
            <pc:docMk/>
            <pc:sldMk cId="4270792792" sldId="257"/>
            <ac:spMk id="8" creationId="{A710768B-354A-460B-89CA-2F69BBBAF069}"/>
          </ac:spMkLst>
        </pc:spChg>
        <pc:spChg chg="mod">
          <ac:chgData name="Laura Thorn" userId="fd7335bc-eb4a-47de-9d47-bf7668901106" providerId="ADAL" clId="{A710D55D-DC33-405E-B5E0-9993ED86DF93}" dt="2023-04-17T21:10:02.666" v="3124" actId="20577"/>
          <ac:spMkLst>
            <pc:docMk/>
            <pc:sldMk cId="4270792792" sldId="257"/>
            <ac:spMk id="11" creationId="{DAC55406-85EB-4C85-AFDC-5BE86DF2C8DA}"/>
          </ac:spMkLst>
        </pc:spChg>
      </pc:sldChg>
      <pc:sldChg chg="addSp delSp modSp mod ord addCm delCm modCm">
        <pc:chgData name="Laura Thorn" userId="fd7335bc-eb4a-47de-9d47-bf7668901106" providerId="ADAL" clId="{A710D55D-DC33-405E-B5E0-9993ED86DF93}" dt="2023-05-04T15:35:14.901" v="14751" actId="20577"/>
        <pc:sldMkLst>
          <pc:docMk/>
          <pc:sldMk cId="2861553831" sldId="258"/>
        </pc:sldMkLst>
        <pc:spChg chg="add del mod">
          <ac:chgData name="Laura Thorn" userId="fd7335bc-eb4a-47de-9d47-bf7668901106" providerId="ADAL" clId="{A710D55D-DC33-405E-B5E0-9993ED86DF93}" dt="2023-04-17T18:32:36.349" v="12" actId="21"/>
          <ac:spMkLst>
            <pc:docMk/>
            <pc:sldMk cId="2861553831" sldId="258"/>
            <ac:spMk id="4" creationId="{D9A13866-46BE-238B-F0D8-E2BFB97B4C2D}"/>
          </ac:spMkLst>
        </pc:spChg>
        <pc:spChg chg="add mod">
          <ac:chgData name="Laura Thorn" userId="fd7335bc-eb4a-47de-9d47-bf7668901106" providerId="ADAL" clId="{A710D55D-DC33-405E-B5E0-9993ED86DF93}" dt="2023-05-04T15:35:14.901" v="14751" actId="20577"/>
          <ac:spMkLst>
            <pc:docMk/>
            <pc:sldMk cId="2861553831" sldId="258"/>
            <ac:spMk id="5" creationId="{8F7E2C12-10B5-A7EF-16B4-10CFFD6BF3A9}"/>
          </ac:spMkLst>
        </pc:spChg>
        <pc:spChg chg="del">
          <ac:chgData name="Laura Thorn" userId="fd7335bc-eb4a-47de-9d47-bf7668901106" providerId="ADAL" clId="{A710D55D-DC33-405E-B5E0-9993ED86DF93}" dt="2023-04-17T18:32:34.293" v="11" actId="21"/>
          <ac:spMkLst>
            <pc:docMk/>
            <pc:sldMk cId="2861553831" sldId="258"/>
            <ac:spMk id="8" creationId="{65524408-A536-4E75-BBAF-689911B9EB42}"/>
          </ac:spMkLst>
        </pc:spChg>
        <pc:graphicFrameChg chg="del">
          <ac:chgData name="Laura Thorn" userId="fd7335bc-eb4a-47de-9d47-bf7668901106" providerId="ADAL" clId="{A710D55D-DC33-405E-B5E0-9993ED86DF93}" dt="2023-04-17T18:32:30.866" v="10" actId="478"/>
          <ac:graphicFrameMkLst>
            <pc:docMk/>
            <pc:sldMk cId="2861553831" sldId="258"/>
            <ac:graphicFrameMk id="2" creationId="{D4EF1AE6-542B-4CBC-A989-E10E7DCAF753}"/>
          </ac:graphicFrameMkLst>
        </pc:graphicFrameChg>
      </pc:sldChg>
      <pc:sldChg chg="del">
        <pc:chgData name="Laura Thorn" userId="fd7335bc-eb4a-47de-9d47-bf7668901106" providerId="ADAL" clId="{A710D55D-DC33-405E-B5E0-9993ED86DF93}" dt="2023-04-21T16:48:34.373" v="4287" actId="2696"/>
        <pc:sldMkLst>
          <pc:docMk/>
          <pc:sldMk cId="541402831" sldId="259"/>
        </pc:sldMkLst>
      </pc:sldChg>
      <pc:sldChg chg="addSp delSp modSp mod addCm delCm">
        <pc:chgData name="Laura Thorn" userId="fd7335bc-eb4a-47de-9d47-bf7668901106" providerId="ADAL" clId="{A710D55D-DC33-405E-B5E0-9993ED86DF93}" dt="2023-05-04T16:03:36.753" v="14875"/>
        <pc:sldMkLst>
          <pc:docMk/>
          <pc:sldMk cId="2369504670" sldId="260"/>
        </pc:sldMkLst>
        <pc:spChg chg="add del mod">
          <ac:chgData name="Laura Thorn" userId="fd7335bc-eb4a-47de-9d47-bf7668901106" providerId="ADAL" clId="{A710D55D-DC33-405E-B5E0-9993ED86DF93}" dt="2023-05-01T16:04:04.874" v="10166" actId="21"/>
          <ac:spMkLst>
            <pc:docMk/>
            <pc:sldMk cId="2369504670" sldId="260"/>
            <ac:spMk id="2" creationId="{0EE10D7F-D6AB-D64D-AE2B-99D1A10FDC04}"/>
          </ac:spMkLst>
        </pc:spChg>
        <pc:spChg chg="mod">
          <ac:chgData name="Laura Thorn" userId="fd7335bc-eb4a-47de-9d47-bf7668901106" providerId="ADAL" clId="{A710D55D-DC33-405E-B5E0-9993ED86DF93}" dt="2023-05-04T16:03:34.750" v="14874" actId="13926"/>
          <ac:spMkLst>
            <pc:docMk/>
            <pc:sldMk cId="2369504670" sldId="260"/>
            <ac:spMk id="7" creationId="{52E82479-3BDD-4877-B043-117F3888BDDD}"/>
          </ac:spMkLst>
        </pc:spChg>
      </pc:sldChg>
      <pc:sldChg chg="addSp modSp mod addCm delCm modCm">
        <pc:chgData name="Laura Thorn" userId="fd7335bc-eb4a-47de-9d47-bf7668901106" providerId="ADAL" clId="{A710D55D-DC33-405E-B5E0-9993ED86DF93}" dt="2023-05-04T17:32:53.671" v="15530" actId="20577"/>
        <pc:sldMkLst>
          <pc:docMk/>
          <pc:sldMk cId="1381016367" sldId="261"/>
        </pc:sldMkLst>
        <pc:spChg chg="add mod">
          <ac:chgData name="Laura Thorn" userId="fd7335bc-eb4a-47de-9d47-bf7668901106" providerId="ADAL" clId="{A710D55D-DC33-405E-B5E0-9993ED86DF93}" dt="2023-05-01T16:05:12.274" v="10180" actId="1076"/>
          <ac:spMkLst>
            <pc:docMk/>
            <pc:sldMk cId="1381016367" sldId="261"/>
            <ac:spMk id="2" creationId="{3136DCE8-3DDF-1718-AAFC-07FCA25B3CD5}"/>
          </ac:spMkLst>
        </pc:spChg>
        <pc:spChg chg="add mod">
          <ac:chgData name="Laura Thorn" userId="fd7335bc-eb4a-47de-9d47-bf7668901106" providerId="ADAL" clId="{A710D55D-DC33-405E-B5E0-9993ED86DF93}" dt="2023-05-03T21:57:35.623" v="14644" actId="20577"/>
          <ac:spMkLst>
            <pc:docMk/>
            <pc:sldMk cId="1381016367" sldId="261"/>
            <ac:spMk id="7" creationId="{A26D08DF-F8A8-A50A-513C-769E5336DBBA}"/>
          </ac:spMkLst>
        </pc:spChg>
        <pc:graphicFrameChg chg="mod modGraphic">
          <ac:chgData name="Laura Thorn" userId="fd7335bc-eb4a-47de-9d47-bf7668901106" providerId="ADAL" clId="{A710D55D-DC33-405E-B5E0-9993ED86DF93}" dt="2023-05-04T17:32:53.671" v="15530" actId="20577"/>
          <ac:graphicFrameMkLst>
            <pc:docMk/>
            <pc:sldMk cId="1381016367" sldId="261"/>
            <ac:graphicFrameMk id="3" creationId="{F7C739C2-69A7-478F-9436-16F20B33B71F}"/>
          </ac:graphicFrameMkLst>
        </pc:graphicFrameChg>
        <pc:picChg chg="mod">
          <ac:chgData name="Laura Thorn" userId="fd7335bc-eb4a-47de-9d47-bf7668901106" providerId="ADAL" clId="{A710D55D-DC33-405E-B5E0-9993ED86DF93}" dt="2023-05-03T19:32:20.521" v="12662" actId="1076"/>
          <ac:picMkLst>
            <pc:docMk/>
            <pc:sldMk cId="1381016367" sldId="261"/>
            <ac:picMk id="6" creationId="{3E2A53CD-EE9C-45FA-8D01-75C2E8D29689}"/>
          </ac:picMkLst>
        </pc:picChg>
        <pc:picChg chg="mod">
          <ac:chgData name="Laura Thorn" userId="fd7335bc-eb4a-47de-9d47-bf7668901106" providerId="ADAL" clId="{A710D55D-DC33-405E-B5E0-9993ED86DF93}" dt="2023-05-03T19:32:22.684" v="12663" actId="1076"/>
          <ac:picMkLst>
            <pc:docMk/>
            <pc:sldMk cId="1381016367" sldId="261"/>
            <ac:picMk id="50" creationId="{57AB640D-B2C0-4DA8-A745-7B6356992724}"/>
          </ac:picMkLst>
        </pc:picChg>
        <pc:picChg chg="mod">
          <ac:chgData name="Laura Thorn" userId="fd7335bc-eb4a-47de-9d47-bf7668901106" providerId="ADAL" clId="{A710D55D-DC33-405E-B5E0-9993ED86DF93}" dt="2023-05-03T19:32:24.693" v="12664" actId="1076"/>
          <ac:picMkLst>
            <pc:docMk/>
            <pc:sldMk cId="1381016367" sldId="261"/>
            <ac:picMk id="52" creationId="{A692F587-28CF-4315-8B38-76DD52B663AA}"/>
          </ac:picMkLst>
        </pc:picChg>
        <pc:picChg chg="mod">
          <ac:chgData name="Laura Thorn" userId="fd7335bc-eb4a-47de-9d47-bf7668901106" providerId="ADAL" clId="{A710D55D-DC33-405E-B5E0-9993ED86DF93}" dt="2023-05-03T19:32:27.037" v="12665" actId="1076"/>
          <ac:picMkLst>
            <pc:docMk/>
            <pc:sldMk cId="1381016367" sldId="261"/>
            <ac:picMk id="54" creationId="{F3B11922-DA78-4142-BAB8-215341A0F05B}"/>
          </ac:picMkLst>
        </pc:picChg>
      </pc:sldChg>
      <pc:sldChg chg="modSp mod">
        <pc:chgData name="Laura Thorn" userId="fd7335bc-eb4a-47de-9d47-bf7668901106" providerId="ADAL" clId="{A710D55D-DC33-405E-B5E0-9993ED86DF93}" dt="2023-04-24T15:46:06.378" v="6964" actId="20577"/>
        <pc:sldMkLst>
          <pc:docMk/>
          <pc:sldMk cId="3418325505" sldId="262"/>
        </pc:sldMkLst>
        <pc:spChg chg="mod">
          <ac:chgData name="Laura Thorn" userId="fd7335bc-eb4a-47de-9d47-bf7668901106" providerId="ADAL" clId="{A710D55D-DC33-405E-B5E0-9993ED86DF93}" dt="2023-04-24T15:46:06.378" v="6964" actId="20577"/>
          <ac:spMkLst>
            <pc:docMk/>
            <pc:sldMk cId="3418325505" sldId="262"/>
            <ac:spMk id="7" creationId="{52E82479-3BDD-4877-B043-117F3888BDDD}"/>
          </ac:spMkLst>
        </pc:spChg>
        <pc:spChg chg="mod">
          <ac:chgData name="Laura Thorn" userId="fd7335bc-eb4a-47de-9d47-bf7668901106" providerId="ADAL" clId="{A710D55D-DC33-405E-B5E0-9993ED86DF93}" dt="2023-04-24T15:45:28.266" v="6916" actId="1076"/>
          <ac:spMkLst>
            <pc:docMk/>
            <pc:sldMk cId="3418325505" sldId="262"/>
            <ac:spMk id="8" creationId="{D3F168D0-6F9C-4CDD-8E70-13510ED32B63}"/>
          </ac:spMkLst>
        </pc:spChg>
      </pc:sldChg>
      <pc:sldChg chg="addSp modSp mod">
        <pc:chgData name="Laura Thorn" userId="fd7335bc-eb4a-47de-9d47-bf7668901106" providerId="ADAL" clId="{A710D55D-DC33-405E-B5E0-9993ED86DF93}" dt="2023-05-04T16:46:23.785" v="15494" actId="20577"/>
        <pc:sldMkLst>
          <pc:docMk/>
          <pc:sldMk cId="836408979" sldId="263"/>
        </pc:sldMkLst>
        <pc:spChg chg="mod">
          <ac:chgData name="Laura Thorn" userId="fd7335bc-eb4a-47de-9d47-bf7668901106" providerId="ADAL" clId="{A710D55D-DC33-405E-B5E0-9993ED86DF93}" dt="2023-05-03T19:26:11.856" v="12552" actId="1076"/>
          <ac:spMkLst>
            <pc:docMk/>
            <pc:sldMk cId="836408979" sldId="263"/>
            <ac:spMk id="4" creationId="{1BB8CD10-4C1A-4E61-98A9-9CCE65569966}"/>
          </ac:spMkLst>
        </pc:spChg>
        <pc:spChg chg="add mod">
          <ac:chgData name="Laura Thorn" userId="fd7335bc-eb4a-47de-9d47-bf7668901106" providerId="ADAL" clId="{A710D55D-DC33-405E-B5E0-9993ED86DF93}" dt="2023-05-03T19:29:03.021" v="12628" actId="1076"/>
          <ac:spMkLst>
            <pc:docMk/>
            <pc:sldMk cId="836408979" sldId="263"/>
            <ac:spMk id="5" creationId="{438D4758-F358-688F-2753-6BFB57F3B3EF}"/>
          </ac:spMkLst>
        </pc:spChg>
        <pc:spChg chg="add mod">
          <ac:chgData name="Laura Thorn" userId="fd7335bc-eb4a-47de-9d47-bf7668901106" providerId="ADAL" clId="{A710D55D-DC33-405E-B5E0-9993ED86DF93}" dt="2023-05-03T19:29:28.180" v="12638" actId="1076"/>
          <ac:spMkLst>
            <pc:docMk/>
            <pc:sldMk cId="836408979" sldId="263"/>
            <ac:spMk id="7" creationId="{6F7AD414-C7B6-FE57-5F74-79E3C59B9F3B}"/>
          </ac:spMkLst>
        </pc:spChg>
        <pc:graphicFrameChg chg="mod modGraphic">
          <ac:chgData name="Laura Thorn" userId="fd7335bc-eb4a-47de-9d47-bf7668901106" providerId="ADAL" clId="{A710D55D-DC33-405E-B5E0-9993ED86DF93}" dt="2023-05-04T16:46:23.785" v="15494" actId="20577"/>
          <ac:graphicFrameMkLst>
            <pc:docMk/>
            <pc:sldMk cId="836408979" sldId="263"/>
            <ac:graphicFrameMk id="3" creationId="{F7C739C2-69A7-478F-9436-16F20B33B71F}"/>
          </ac:graphicFrameMkLst>
        </pc:graphicFrameChg>
        <pc:picChg chg="mod">
          <ac:chgData name="Laura Thorn" userId="fd7335bc-eb4a-47de-9d47-bf7668901106" providerId="ADAL" clId="{A710D55D-DC33-405E-B5E0-9993ED86DF93}" dt="2023-05-03T19:27:13.800" v="12554" actId="1076"/>
          <ac:picMkLst>
            <pc:docMk/>
            <pc:sldMk cId="836408979" sldId="263"/>
            <ac:picMk id="2" creationId="{54EE6163-51B5-44C6-8E40-32A3C724B230}"/>
          </ac:picMkLst>
        </pc:picChg>
        <pc:picChg chg="mod">
          <ac:chgData name="Laura Thorn" userId="fd7335bc-eb4a-47de-9d47-bf7668901106" providerId="ADAL" clId="{A710D55D-DC33-405E-B5E0-9993ED86DF93}" dt="2023-05-03T19:27:53.990" v="12556" actId="1076"/>
          <ac:picMkLst>
            <pc:docMk/>
            <pc:sldMk cId="836408979" sldId="263"/>
            <ac:picMk id="50" creationId="{57AB640D-B2C0-4DA8-A745-7B6356992724}"/>
          </ac:picMkLst>
        </pc:picChg>
        <pc:picChg chg="mod">
          <ac:chgData name="Laura Thorn" userId="fd7335bc-eb4a-47de-9d47-bf7668901106" providerId="ADAL" clId="{A710D55D-DC33-405E-B5E0-9993ED86DF93}" dt="2023-05-03T19:27:55.965" v="12557" actId="1076"/>
          <ac:picMkLst>
            <pc:docMk/>
            <pc:sldMk cId="836408979" sldId="263"/>
            <ac:picMk id="52" creationId="{A692F587-28CF-4315-8B38-76DD52B663AA}"/>
          </ac:picMkLst>
        </pc:picChg>
        <pc:picChg chg="mod">
          <ac:chgData name="Laura Thorn" userId="fd7335bc-eb4a-47de-9d47-bf7668901106" providerId="ADAL" clId="{A710D55D-DC33-405E-B5E0-9993ED86DF93}" dt="2023-05-03T19:28:00.043" v="12558" actId="1076"/>
          <ac:picMkLst>
            <pc:docMk/>
            <pc:sldMk cId="836408979" sldId="263"/>
            <ac:picMk id="54" creationId="{F3B11922-DA78-4142-BAB8-215341A0F05B}"/>
          </ac:picMkLst>
        </pc:picChg>
      </pc:sldChg>
      <pc:sldChg chg="addSp modSp mod">
        <pc:chgData name="Laura Thorn" userId="fd7335bc-eb4a-47de-9d47-bf7668901106" providerId="ADAL" clId="{A710D55D-DC33-405E-B5E0-9993ED86DF93}" dt="2023-05-03T19:32:01.500" v="12661" actId="1076"/>
        <pc:sldMkLst>
          <pc:docMk/>
          <pc:sldMk cId="2796321182" sldId="265"/>
        </pc:sldMkLst>
        <pc:spChg chg="add mod">
          <ac:chgData name="Laura Thorn" userId="fd7335bc-eb4a-47de-9d47-bf7668901106" providerId="ADAL" clId="{A710D55D-DC33-405E-B5E0-9993ED86DF93}" dt="2023-05-01T16:11:03.693" v="10219" actId="1076"/>
          <ac:spMkLst>
            <pc:docMk/>
            <pc:sldMk cId="2796321182" sldId="265"/>
            <ac:spMk id="2" creationId="{325DB5D7-56AC-C591-6C30-B9037835BF45}"/>
          </ac:spMkLst>
        </pc:spChg>
        <pc:spChg chg="add mod">
          <ac:chgData name="Laura Thorn" userId="fd7335bc-eb4a-47de-9d47-bf7668901106" providerId="ADAL" clId="{A710D55D-DC33-405E-B5E0-9993ED86DF93}" dt="2023-05-03T19:32:01.500" v="12661" actId="1076"/>
          <ac:spMkLst>
            <pc:docMk/>
            <pc:sldMk cId="2796321182" sldId="265"/>
            <ac:spMk id="7" creationId="{8583510D-FFAD-CF8E-B9EC-2B848ACDC6C8}"/>
          </ac:spMkLst>
        </pc:spChg>
        <pc:graphicFrameChg chg="mod">
          <ac:chgData name="Laura Thorn" userId="fd7335bc-eb4a-47de-9d47-bf7668901106" providerId="ADAL" clId="{A710D55D-DC33-405E-B5E0-9993ED86DF93}" dt="2023-05-03T19:31:02.388" v="12639" actId="1076"/>
          <ac:graphicFrameMkLst>
            <pc:docMk/>
            <pc:sldMk cId="2796321182" sldId="265"/>
            <ac:graphicFrameMk id="3" creationId="{F7C739C2-69A7-478F-9436-16F20B33B71F}"/>
          </ac:graphicFrameMkLst>
        </pc:graphicFrameChg>
        <pc:picChg chg="mod">
          <ac:chgData name="Laura Thorn" userId="fd7335bc-eb4a-47de-9d47-bf7668901106" providerId="ADAL" clId="{A710D55D-DC33-405E-B5E0-9993ED86DF93}" dt="2023-05-03T19:31:02.388" v="12639" actId="1076"/>
          <ac:picMkLst>
            <pc:docMk/>
            <pc:sldMk cId="2796321182" sldId="265"/>
            <ac:picMk id="5" creationId="{8396E3FC-6092-4A5B-9CDB-971D4EAA9DBD}"/>
          </ac:picMkLst>
        </pc:picChg>
        <pc:picChg chg="mod">
          <ac:chgData name="Laura Thorn" userId="fd7335bc-eb4a-47de-9d47-bf7668901106" providerId="ADAL" clId="{A710D55D-DC33-405E-B5E0-9993ED86DF93}" dt="2023-05-03T19:31:19.838" v="12659" actId="1076"/>
          <ac:picMkLst>
            <pc:docMk/>
            <pc:sldMk cId="2796321182" sldId="265"/>
            <ac:picMk id="50" creationId="{57AB640D-B2C0-4DA8-A745-7B6356992724}"/>
          </ac:picMkLst>
        </pc:picChg>
        <pc:picChg chg="mod">
          <ac:chgData name="Laura Thorn" userId="fd7335bc-eb4a-47de-9d47-bf7668901106" providerId="ADAL" clId="{A710D55D-DC33-405E-B5E0-9993ED86DF93}" dt="2023-05-03T19:31:21.197" v="12660" actId="1076"/>
          <ac:picMkLst>
            <pc:docMk/>
            <pc:sldMk cId="2796321182" sldId="265"/>
            <ac:picMk id="52" creationId="{A692F587-28CF-4315-8B38-76DD52B663AA}"/>
          </ac:picMkLst>
        </pc:picChg>
      </pc:sldChg>
      <pc:sldChg chg="modSp mod">
        <pc:chgData name="Laura Thorn" userId="fd7335bc-eb4a-47de-9d47-bf7668901106" providerId="ADAL" clId="{A710D55D-DC33-405E-B5E0-9993ED86DF93}" dt="2023-05-04T16:45:02.210" v="15479" actId="20577"/>
        <pc:sldMkLst>
          <pc:docMk/>
          <pc:sldMk cId="3609192692" sldId="268"/>
        </pc:sldMkLst>
        <pc:spChg chg="mod">
          <ac:chgData name="Laura Thorn" userId="fd7335bc-eb4a-47de-9d47-bf7668901106" providerId="ADAL" clId="{A710D55D-DC33-405E-B5E0-9993ED86DF93}" dt="2023-05-04T16:45:02.210" v="15479" actId="20577"/>
          <ac:spMkLst>
            <pc:docMk/>
            <pc:sldMk cId="3609192692" sldId="268"/>
            <ac:spMk id="11" creationId="{1141792E-7A43-4965-8842-F77B3DF8F046}"/>
          </ac:spMkLst>
        </pc:spChg>
      </pc:sldChg>
      <pc:sldChg chg="modSp mod">
        <pc:chgData name="Laura Thorn" userId="fd7335bc-eb4a-47de-9d47-bf7668901106" providerId="ADAL" clId="{A710D55D-DC33-405E-B5E0-9993ED86DF93}" dt="2023-04-24T15:53:07.336" v="7013" actId="2"/>
        <pc:sldMkLst>
          <pc:docMk/>
          <pc:sldMk cId="1595858420" sldId="269"/>
        </pc:sldMkLst>
        <pc:spChg chg="mod">
          <ac:chgData name="Laura Thorn" userId="fd7335bc-eb4a-47de-9d47-bf7668901106" providerId="ADAL" clId="{A710D55D-DC33-405E-B5E0-9993ED86DF93}" dt="2023-04-24T15:53:07.336" v="7013" actId="2"/>
          <ac:spMkLst>
            <pc:docMk/>
            <pc:sldMk cId="1595858420" sldId="269"/>
            <ac:spMk id="4" creationId="{FC349C17-BE9A-4049-AB84-6A5E818DEF90}"/>
          </ac:spMkLst>
        </pc:spChg>
        <pc:spChg chg="mod">
          <ac:chgData name="Laura Thorn" userId="fd7335bc-eb4a-47de-9d47-bf7668901106" providerId="ADAL" clId="{A710D55D-DC33-405E-B5E0-9993ED86DF93}" dt="2023-04-21T17:45:14.652" v="5126" actId="20577"/>
          <ac:spMkLst>
            <pc:docMk/>
            <pc:sldMk cId="1595858420" sldId="269"/>
            <ac:spMk id="5" creationId="{F193446C-307C-4C5D-BEF6-70E82BA899B6}"/>
          </ac:spMkLst>
        </pc:spChg>
        <pc:spChg chg="mod">
          <ac:chgData name="Laura Thorn" userId="fd7335bc-eb4a-47de-9d47-bf7668901106" providerId="ADAL" clId="{A710D55D-DC33-405E-B5E0-9993ED86DF93}" dt="2023-04-21T17:44:57.092" v="5122" actId="20577"/>
          <ac:spMkLst>
            <pc:docMk/>
            <pc:sldMk cId="1595858420" sldId="269"/>
            <ac:spMk id="11" creationId="{1141792E-7A43-4965-8842-F77B3DF8F046}"/>
          </ac:spMkLst>
        </pc:spChg>
      </pc:sldChg>
      <pc:sldChg chg="addSp modSp mod">
        <pc:chgData name="Laura Thorn" userId="fd7335bc-eb4a-47de-9d47-bf7668901106" providerId="ADAL" clId="{A710D55D-DC33-405E-B5E0-9993ED86DF93}" dt="2023-05-04T16:45:58.004" v="15484" actId="20577"/>
        <pc:sldMkLst>
          <pc:docMk/>
          <pc:sldMk cId="708897960" sldId="270"/>
        </pc:sldMkLst>
        <pc:spChg chg="add mod">
          <ac:chgData name="Laura Thorn" userId="fd7335bc-eb4a-47de-9d47-bf7668901106" providerId="ADAL" clId="{A710D55D-DC33-405E-B5E0-9993ED86DF93}" dt="2023-05-01T15:28:45.200" v="9962" actId="20577"/>
          <ac:spMkLst>
            <pc:docMk/>
            <pc:sldMk cId="708897960" sldId="270"/>
            <ac:spMk id="2" creationId="{B6756EDE-8A60-0E1F-F4E1-60CAC79DD128}"/>
          </ac:spMkLst>
        </pc:spChg>
        <pc:spChg chg="mod ord">
          <ac:chgData name="Laura Thorn" userId="fd7335bc-eb4a-47de-9d47-bf7668901106" providerId="ADAL" clId="{A710D55D-DC33-405E-B5E0-9993ED86DF93}" dt="2023-05-01T15:15:20.889" v="9815" actId="1076"/>
          <ac:spMkLst>
            <pc:docMk/>
            <pc:sldMk cId="708897960" sldId="270"/>
            <ac:spMk id="3" creationId="{1E46E3B3-F2B9-4839-85B8-86D8331E7EA3}"/>
          </ac:spMkLst>
        </pc:spChg>
        <pc:spChg chg="mod">
          <ac:chgData name="Laura Thorn" userId="fd7335bc-eb4a-47de-9d47-bf7668901106" providerId="ADAL" clId="{A710D55D-DC33-405E-B5E0-9993ED86DF93}" dt="2023-04-24T16:20:30.784" v="7048" actId="20577"/>
          <ac:spMkLst>
            <pc:docMk/>
            <pc:sldMk cId="708897960" sldId="270"/>
            <ac:spMk id="4" creationId="{FC349C17-BE9A-4049-AB84-6A5E818DEF90}"/>
          </ac:spMkLst>
        </pc:spChg>
        <pc:spChg chg="mod">
          <ac:chgData name="Laura Thorn" userId="fd7335bc-eb4a-47de-9d47-bf7668901106" providerId="ADAL" clId="{A710D55D-DC33-405E-B5E0-9993ED86DF93}" dt="2023-05-04T16:45:58.004" v="15484" actId="20577"/>
          <ac:spMkLst>
            <pc:docMk/>
            <pc:sldMk cId="708897960" sldId="270"/>
            <ac:spMk id="5" creationId="{F193446C-307C-4C5D-BEF6-70E82BA899B6}"/>
          </ac:spMkLst>
        </pc:spChg>
        <pc:spChg chg="mod">
          <ac:chgData name="Laura Thorn" userId="fd7335bc-eb4a-47de-9d47-bf7668901106" providerId="ADAL" clId="{A710D55D-DC33-405E-B5E0-9993ED86DF93}" dt="2023-05-01T15:29:38.475" v="9965" actId="14100"/>
          <ac:spMkLst>
            <pc:docMk/>
            <pc:sldMk cId="708897960" sldId="270"/>
            <ac:spMk id="9" creationId="{D8EFD9A2-9394-4AB9-BF27-F34071C13436}"/>
          </ac:spMkLst>
        </pc:spChg>
        <pc:spChg chg="mod">
          <ac:chgData name="Laura Thorn" userId="fd7335bc-eb4a-47de-9d47-bf7668901106" providerId="ADAL" clId="{A710D55D-DC33-405E-B5E0-9993ED86DF93}" dt="2023-05-01T15:27:02.238" v="9886" actId="1076"/>
          <ac:spMkLst>
            <pc:docMk/>
            <pc:sldMk cId="708897960" sldId="270"/>
            <ac:spMk id="11" creationId="{1141792E-7A43-4965-8842-F77B3DF8F046}"/>
          </ac:spMkLst>
        </pc:spChg>
      </pc:sldChg>
      <pc:sldChg chg="addSp modSp mod">
        <pc:chgData name="Laura Thorn" userId="fd7335bc-eb4a-47de-9d47-bf7668901106" providerId="ADAL" clId="{A710D55D-DC33-405E-B5E0-9993ED86DF93}" dt="2023-05-01T15:56:59.420" v="10061" actId="1076"/>
        <pc:sldMkLst>
          <pc:docMk/>
          <pc:sldMk cId="98831857" sldId="272"/>
        </pc:sldMkLst>
        <pc:spChg chg="add mod">
          <ac:chgData name="Laura Thorn" userId="fd7335bc-eb4a-47de-9d47-bf7668901106" providerId="ADAL" clId="{A710D55D-DC33-405E-B5E0-9993ED86DF93}" dt="2023-05-01T15:34:53.037" v="10009" actId="14100"/>
          <ac:spMkLst>
            <pc:docMk/>
            <pc:sldMk cId="98831857" sldId="272"/>
            <ac:spMk id="2" creationId="{7CA8DD65-8997-3F9E-CC79-C52F570B7393}"/>
          </ac:spMkLst>
        </pc:spChg>
        <pc:spChg chg="mod">
          <ac:chgData name="Laura Thorn" userId="fd7335bc-eb4a-47de-9d47-bf7668901106" providerId="ADAL" clId="{A710D55D-DC33-405E-B5E0-9993ED86DF93}" dt="2023-04-24T16:20:45.355" v="7051" actId="1076"/>
          <ac:spMkLst>
            <pc:docMk/>
            <pc:sldMk cId="98831857" sldId="272"/>
            <ac:spMk id="4" creationId="{FC349C17-BE9A-4049-AB84-6A5E818DEF90}"/>
          </ac:spMkLst>
        </pc:spChg>
        <pc:spChg chg="mod ord">
          <ac:chgData name="Laura Thorn" userId="fd7335bc-eb4a-47de-9d47-bf7668901106" providerId="ADAL" clId="{A710D55D-DC33-405E-B5E0-9993ED86DF93}" dt="2023-05-01T15:38:36.477" v="10047" actId="167"/>
          <ac:spMkLst>
            <pc:docMk/>
            <pc:sldMk cId="98831857" sldId="272"/>
            <ac:spMk id="5" creationId="{F193446C-307C-4C5D-BEF6-70E82BA899B6}"/>
          </ac:spMkLst>
        </pc:spChg>
        <pc:spChg chg="add mod">
          <ac:chgData name="Laura Thorn" userId="fd7335bc-eb4a-47de-9d47-bf7668901106" providerId="ADAL" clId="{A710D55D-DC33-405E-B5E0-9993ED86DF93}" dt="2023-05-01T15:52:11.259" v="10057" actId="1076"/>
          <ac:spMkLst>
            <pc:docMk/>
            <pc:sldMk cId="98831857" sldId="272"/>
            <ac:spMk id="6" creationId="{8FD6DF56-5905-E828-00FC-81DE25FC8BA2}"/>
          </ac:spMkLst>
        </pc:spChg>
        <pc:spChg chg="add mod">
          <ac:chgData name="Laura Thorn" userId="fd7335bc-eb4a-47de-9d47-bf7668901106" providerId="ADAL" clId="{A710D55D-DC33-405E-B5E0-9993ED86DF93}" dt="2023-05-01T15:56:59.420" v="10061" actId="1076"/>
          <ac:spMkLst>
            <pc:docMk/>
            <pc:sldMk cId="98831857" sldId="272"/>
            <ac:spMk id="7" creationId="{40D3938F-02E4-AA74-6BFB-072DA5D1867E}"/>
          </ac:spMkLst>
        </pc:spChg>
        <pc:spChg chg="mod ord">
          <ac:chgData name="Laura Thorn" userId="fd7335bc-eb4a-47de-9d47-bf7668901106" providerId="ADAL" clId="{A710D55D-DC33-405E-B5E0-9993ED86DF93}" dt="2023-05-01T15:38:51.941" v="10048" actId="14100"/>
          <ac:spMkLst>
            <pc:docMk/>
            <pc:sldMk cId="98831857" sldId="272"/>
            <ac:spMk id="9" creationId="{39BC945F-DAC1-44F9-8248-BFA021B4AB5C}"/>
          </ac:spMkLst>
        </pc:spChg>
        <pc:spChg chg="mod">
          <ac:chgData name="Laura Thorn" userId="fd7335bc-eb4a-47de-9d47-bf7668901106" providerId="ADAL" clId="{A710D55D-DC33-405E-B5E0-9993ED86DF93}" dt="2023-05-01T15:38:57.852" v="10049" actId="14100"/>
          <ac:spMkLst>
            <pc:docMk/>
            <pc:sldMk cId="98831857" sldId="272"/>
            <ac:spMk id="10" creationId="{CE220C91-6834-413C-8AEA-663A233CB906}"/>
          </ac:spMkLst>
        </pc:spChg>
        <pc:spChg chg="mod ord">
          <ac:chgData name="Laura Thorn" userId="fd7335bc-eb4a-47de-9d47-bf7668901106" providerId="ADAL" clId="{A710D55D-DC33-405E-B5E0-9993ED86DF93}" dt="2023-05-01T15:38:22.338" v="10046" actId="167"/>
          <ac:spMkLst>
            <pc:docMk/>
            <pc:sldMk cId="98831857" sldId="272"/>
            <ac:spMk id="11" creationId="{1141792E-7A43-4965-8842-F77B3DF8F046}"/>
          </ac:spMkLst>
        </pc:spChg>
      </pc:sldChg>
      <pc:sldChg chg="addSp modSp mod">
        <pc:chgData name="Laura Thorn" userId="fd7335bc-eb4a-47de-9d47-bf7668901106" providerId="ADAL" clId="{A710D55D-DC33-405E-B5E0-9993ED86DF93}" dt="2023-05-03T18:36:37.655" v="12200" actId="20577"/>
        <pc:sldMkLst>
          <pc:docMk/>
          <pc:sldMk cId="2736218367" sldId="279"/>
        </pc:sldMkLst>
        <pc:spChg chg="add mod">
          <ac:chgData name="Laura Thorn" userId="fd7335bc-eb4a-47de-9d47-bf7668901106" providerId="ADAL" clId="{A710D55D-DC33-405E-B5E0-9993ED86DF93}" dt="2023-05-01T15:36:41.244" v="10040" actId="14100"/>
          <ac:spMkLst>
            <pc:docMk/>
            <pc:sldMk cId="2736218367" sldId="279"/>
            <ac:spMk id="2" creationId="{5B19404A-5C45-9815-DBCE-E8F9F5EF0F33}"/>
          </ac:spMkLst>
        </pc:spChg>
        <pc:spChg chg="mod">
          <ac:chgData name="Laura Thorn" userId="fd7335bc-eb4a-47de-9d47-bf7668901106" providerId="ADAL" clId="{A710D55D-DC33-405E-B5E0-9993ED86DF93}" dt="2023-04-24T16:20:51.386" v="7052" actId="1076"/>
          <ac:spMkLst>
            <pc:docMk/>
            <pc:sldMk cId="2736218367" sldId="279"/>
            <ac:spMk id="4" creationId="{FC349C17-BE9A-4049-AB84-6A5E818DEF90}"/>
          </ac:spMkLst>
        </pc:spChg>
        <pc:spChg chg="mod">
          <ac:chgData name="Laura Thorn" userId="fd7335bc-eb4a-47de-9d47-bf7668901106" providerId="ADAL" clId="{A710D55D-DC33-405E-B5E0-9993ED86DF93}" dt="2023-05-01T17:23:05.594" v="11014" actId="1076"/>
          <ac:spMkLst>
            <pc:docMk/>
            <pc:sldMk cId="2736218367" sldId="279"/>
            <ac:spMk id="5" creationId="{F193446C-307C-4C5D-BEF6-70E82BA899B6}"/>
          </ac:spMkLst>
        </pc:spChg>
        <pc:spChg chg="mod">
          <ac:chgData name="Laura Thorn" userId="fd7335bc-eb4a-47de-9d47-bf7668901106" providerId="ADAL" clId="{A710D55D-DC33-405E-B5E0-9993ED86DF93}" dt="2023-05-01T15:36:32.876" v="10038" actId="1076"/>
          <ac:spMkLst>
            <pc:docMk/>
            <pc:sldMk cId="2736218367" sldId="279"/>
            <ac:spMk id="6" creationId="{2FF5B94E-528A-41C0-BD34-2529B562B9D4}"/>
          </ac:spMkLst>
        </pc:spChg>
        <pc:spChg chg="add mod">
          <ac:chgData name="Laura Thorn" userId="fd7335bc-eb4a-47de-9d47-bf7668901106" providerId="ADAL" clId="{A710D55D-DC33-405E-B5E0-9993ED86DF93}" dt="2023-05-01T16:00:42.439" v="10062"/>
          <ac:spMkLst>
            <pc:docMk/>
            <pc:sldMk cId="2736218367" sldId="279"/>
            <ac:spMk id="7" creationId="{830D71B0-764B-B2FB-1C95-1CAFF21BA2E6}"/>
          </ac:spMkLst>
        </pc:spChg>
        <pc:spChg chg="add mod">
          <ac:chgData name="Laura Thorn" userId="fd7335bc-eb4a-47de-9d47-bf7668901106" providerId="ADAL" clId="{A710D55D-DC33-405E-B5E0-9993ED86DF93}" dt="2023-05-03T18:36:37.655" v="12200" actId="20577"/>
          <ac:spMkLst>
            <pc:docMk/>
            <pc:sldMk cId="2736218367" sldId="279"/>
            <ac:spMk id="8" creationId="{75FCC27F-F67C-2B15-297E-69707C5D893C}"/>
          </ac:spMkLst>
        </pc:spChg>
        <pc:spChg chg="mod ord">
          <ac:chgData name="Laura Thorn" userId="fd7335bc-eb4a-47de-9d47-bf7668901106" providerId="ADAL" clId="{A710D55D-DC33-405E-B5E0-9993ED86DF93}" dt="2023-05-01T15:36:48.803" v="10041" actId="1076"/>
          <ac:spMkLst>
            <pc:docMk/>
            <pc:sldMk cId="2736218367" sldId="279"/>
            <ac:spMk id="9" creationId="{39BC945F-DAC1-44F9-8248-BFA021B4AB5C}"/>
          </ac:spMkLst>
        </pc:spChg>
        <pc:spChg chg="mod">
          <ac:chgData name="Laura Thorn" userId="fd7335bc-eb4a-47de-9d47-bf7668901106" providerId="ADAL" clId="{A710D55D-DC33-405E-B5E0-9993ED86DF93}" dt="2023-05-01T15:36:48.803" v="10041" actId="1076"/>
          <ac:spMkLst>
            <pc:docMk/>
            <pc:sldMk cId="2736218367" sldId="279"/>
            <ac:spMk id="11" creationId="{1141792E-7A43-4965-8842-F77B3DF8F046}"/>
          </ac:spMkLst>
        </pc:spChg>
      </pc:sldChg>
      <pc:sldChg chg="modSp del mod">
        <pc:chgData name="Laura Thorn" userId="fd7335bc-eb4a-47de-9d47-bf7668901106" providerId="ADAL" clId="{A710D55D-DC33-405E-B5E0-9993ED86DF93}" dt="2023-04-21T16:52:41.428" v="4318" actId="2696"/>
        <pc:sldMkLst>
          <pc:docMk/>
          <pc:sldMk cId="2334175857" sldId="280"/>
        </pc:sldMkLst>
        <pc:spChg chg="mod">
          <ac:chgData name="Laura Thorn" userId="fd7335bc-eb4a-47de-9d47-bf7668901106" providerId="ADAL" clId="{A710D55D-DC33-405E-B5E0-9993ED86DF93}" dt="2023-04-17T19:02:54.475" v="640" actId="14100"/>
          <ac:spMkLst>
            <pc:docMk/>
            <pc:sldMk cId="2334175857" sldId="280"/>
            <ac:spMk id="17" creationId="{E3157DB0-6C35-44D9-AC5E-75DCB109AD12}"/>
          </ac:spMkLst>
        </pc:spChg>
        <pc:spChg chg="mod">
          <ac:chgData name="Laura Thorn" userId="fd7335bc-eb4a-47de-9d47-bf7668901106" providerId="ADAL" clId="{A710D55D-DC33-405E-B5E0-9993ED86DF93}" dt="2023-04-17T19:02:43.314" v="638" actId="20577"/>
          <ac:spMkLst>
            <pc:docMk/>
            <pc:sldMk cId="2334175857" sldId="280"/>
            <ac:spMk id="18" creationId="{5FAA8895-9383-45E4-92B0-4A1E5D47CC29}"/>
          </ac:spMkLst>
        </pc:spChg>
        <pc:spChg chg="mod">
          <ac:chgData name="Laura Thorn" userId="fd7335bc-eb4a-47de-9d47-bf7668901106" providerId="ADAL" clId="{A710D55D-DC33-405E-B5E0-9993ED86DF93}" dt="2023-04-17T19:15:17.437" v="686" actId="20577"/>
          <ac:spMkLst>
            <pc:docMk/>
            <pc:sldMk cId="2334175857" sldId="280"/>
            <ac:spMk id="27" creationId="{F06AE23A-3E25-4780-9675-9D3D5A1E2E17}"/>
          </ac:spMkLst>
        </pc:spChg>
        <pc:spChg chg="mod">
          <ac:chgData name="Laura Thorn" userId="fd7335bc-eb4a-47de-9d47-bf7668901106" providerId="ADAL" clId="{A710D55D-DC33-405E-B5E0-9993ED86DF93}" dt="2023-04-17T19:02:50.337" v="639" actId="1076"/>
          <ac:spMkLst>
            <pc:docMk/>
            <pc:sldMk cId="2334175857" sldId="280"/>
            <ac:spMk id="30" creationId="{BE6C3E4B-17D2-403A-8A42-7339F7EBFDD9}"/>
          </ac:spMkLst>
        </pc:spChg>
      </pc:sldChg>
      <pc:sldChg chg="addSp delSp modSp del mod ord delAnim modAnim">
        <pc:chgData name="Laura Thorn" userId="fd7335bc-eb4a-47de-9d47-bf7668901106" providerId="ADAL" clId="{A710D55D-DC33-405E-B5E0-9993ED86DF93}" dt="2023-04-28T18:59:27.446" v="9448" actId="2696"/>
        <pc:sldMkLst>
          <pc:docMk/>
          <pc:sldMk cId="2317016968" sldId="285"/>
        </pc:sldMkLst>
        <pc:spChg chg="mod">
          <ac:chgData name="Laura Thorn" userId="fd7335bc-eb4a-47de-9d47-bf7668901106" providerId="ADAL" clId="{A710D55D-DC33-405E-B5E0-9993ED86DF93}" dt="2023-04-24T14:19:17.600" v="6090" actId="14100"/>
          <ac:spMkLst>
            <pc:docMk/>
            <pc:sldMk cId="2317016968" sldId="285"/>
            <ac:spMk id="2" creationId="{E42E9859-445B-4E7C-92BE-E0F6FA3F392A}"/>
          </ac:spMkLst>
        </pc:spChg>
        <pc:spChg chg="mod">
          <ac:chgData name="Laura Thorn" userId="fd7335bc-eb4a-47de-9d47-bf7668901106" providerId="ADAL" clId="{A710D55D-DC33-405E-B5E0-9993ED86DF93}" dt="2023-04-21T17:26:13.211" v="4667" actId="1076"/>
          <ac:spMkLst>
            <pc:docMk/>
            <pc:sldMk cId="2317016968" sldId="285"/>
            <ac:spMk id="3" creationId="{FD0E2D6B-807E-4FD2-BEBF-352F4BE48842}"/>
          </ac:spMkLst>
        </pc:spChg>
        <pc:spChg chg="add mod">
          <ac:chgData name="Laura Thorn" userId="fd7335bc-eb4a-47de-9d47-bf7668901106" providerId="ADAL" clId="{A710D55D-DC33-405E-B5E0-9993ED86DF93}" dt="2023-04-21T17:26:02.876" v="4662" actId="1076"/>
          <ac:spMkLst>
            <pc:docMk/>
            <pc:sldMk cId="2317016968" sldId="285"/>
            <ac:spMk id="4" creationId="{124E2F81-8A3A-7B9C-840E-466AD0979811}"/>
          </ac:spMkLst>
        </pc:spChg>
        <pc:spChg chg="mod">
          <ac:chgData name="Laura Thorn" userId="fd7335bc-eb4a-47de-9d47-bf7668901106" providerId="ADAL" clId="{A710D55D-DC33-405E-B5E0-9993ED86DF93}" dt="2023-04-24T14:13:45.628" v="6060" actId="14100"/>
          <ac:spMkLst>
            <pc:docMk/>
            <pc:sldMk cId="2317016968" sldId="285"/>
            <ac:spMk id="5" creationId="{006D7805-5471-45AF-B508-3E8DA47FC36E}"/>
          </ac:spMkLst>
        </pc:spChg>
        <pc:spChg chg="del">
          <ac:chgData name="Laura Thorn" userId="fd7335bc-eb4a-47de-9d47-bf7668901106" providerId="ADAL" clId="{A710D55D-DC33-405E-B5E0-9993ED86DF93}" dt="2023-04-24T15:53:25.156" v="7014" actId="21"/>
          <ac:spMkLst>
            <pc:docMk/>
            <pc:sldMk cId="2317016968" sldId="285"/>
            <ac:spMk id="8" creationId="{7A8B84B2-7528-4BE0-84B6-FBB4D35A810E}"/>
          </ac:spMkLst>
        </pc:spChg>
        <pc:spChg chg="mod">
          <ac:chgData name="Laura Thorn" userId="fd7335bc-eb4a-47de-9d47-bf7668901106" providerId="ADAL" clId="{A710D55D-DC33-405E-B5E0-9993ED86DF93}" dt="2023-04-21T17:34:52.627" v="5073" actId="14100"/>
          <ac:spMkLst>
            <pc:docMk/>
            <pc:sldMk cId="2317016968" sldId="285"/>
            <ac:spMk id="9" creationId="{E1260A54-5735-48D8-8B10-8FA647BB6ACE}"/>
          </ac:spMkLst>
        </pc:spChg>
        <pc:spChg chg="mod">
          <ac:chgData name="Laura Thorn" userId="fd7335bc-eb4a-47de-9d47-bf7668901106" providerId="ADAL" clId="{A710D55D-DC33-405E-B5E0-9993ED86DF93}" dt="2023-04-21T17:35:30.284" v="5075" actId="1076"/>
          <ac:spMkLst>
            <pc:docMk/>
            <pc:sldMk cId="2317016968" sldId="285"/>
            <ac:spMk id="10" creationId="{44DF3B58-2678-45A8-B803-B998C0AC7C13}"/>
          </ac:spMkLst>
        </pc:spChg>
        <pc:spChg chg="mod">
          <ac:chgData name="Laura Thorn" userId="fd7335bc-eb4a-47de-9d47-bf7668901106" providerId="ADAL" clId="{A710D55D-DC33-405E-B5E0-9993ED86DF93}" dt="2023-04-21T17:34:12.788" v="5068" actId="14100"/>
          <ac:spMkLst>
            <pc:docMk/>
            <pc:sldMk cId="2317016968" sldId="285"/>
            <ac:spMk id="12" creationId="{6483EAAA-143C-4BF9-AD93-ACE4CA652A87}"/>
          </ac:spMkLst>
        </pc:spChg>
        <pc:spChg chg="mod">
          <ac:chgData name="Laura Thorn" userId="fd7335bc-eb4a-47de-9d47-bf7668901106" providerId="ADAL" clId="{A710D55D-DC33-405E-B5E0-9993ED86DF93}" dt="2023-04-24T15:53:03.098" v="7008" actId="2"/>
          <ac:spMkLst>
            <pc:docMk/>
            <pc:sldMk cId="2317016968" sldId="285"/>
            <ac:spMk id="13" creationId="{9568A719-003B-4DEC-9FCB-592A5E7E373D}"/>
          </ac:spMkLst>
        </pc:spChg>
        <pc:spChg chg="mod">
          <ac:chgData name="Laura Thorn" userId="fd7335bc-eb4a-47de-9d47-bf7668901106" providerId="ADAL" clId="{A710D55D-DC33-405E-B5E0-9993ED86DF93}" dt="2023-04-24T14:13:29.825" v="6057" actId="14100"/>
          <ac:spMkLst>
            <pc:docMk/>
            <pc:sldMk cId="2317016968" sldId="285"/>
            <ac:spMk id="14" creationId="{99000ACD-CD78-495C-936E-6A76E414B277}"/>
          </ac:spMkLst>
        </pc:spChg>
        <pc:spChg chg="mod">
          <ac:chgData name="Laura Thorn" userId="fd7335bc-eb4a-47de-9d47-bf7668901106" providerId="ADAL" clId="{A710D55D-DC33-405E-B5E0-9993ED86DF93}" dt="2023-04-21T17:29:11.508" v="4675" actId="14100"/>
          <ac:spMkLst>
            <pc:docMk/>
            <pc:sldMk cId="2317016968" sldId="285"/>
            <ac:spMk id="16" creationId="{57213C15-B1E3-484C-9D89-36AC466150A8}"/>
          </ac:spMkLst>
        </pc:spChg>
        <pc:spChg chg="mod">
          <ac:chgData name="Laura Thorn" userId="fd7335bc-eb4a-47de-9d47-bf7668901106" providerId="ADAL" clId="{A710D55D-DC33-405E-B5E0-9993ED86DF93}" dt="2023-04-21T17:13:31.931" v="4534" actId="14100"/>
          <ac:spMkLst>
            <pc:docMk/>
            <pc:sldMk cId="2317016968" sldId="285"/>
            <ac:spMk id="17" creationId="{E3157DB0-6C35-44D9-AC5E-75DCB109AD12}"/>
          </ac:spMkLst>
        </pc:spChg>
        <pc:spChg chg="mod">
          <ac:chgData name="Laura Thorn" userId="fd7335bc-eb4a-47de-9d47-bf7668901106" providerId="ADAL" clId="{A710D55D-DC33-405E-B5E0-9993ED86DF93}" dt="2023-04-21T17:13:11.916" v="4529" actId="1076"/>
          <ac:spMkLst>
            <pc:docMk/>
            <pc:sldMk cId="2317016968" sldId="285"/>
            <ac:spMk id="18" creationId="{5FAA8895-9383-45E4-92B0-4A1E5D47CC29}"/>
          </ac:spMkLst>
        </pc:spChg>
        <pc:spChg chg="mod">
          <ac:chgData name="Laura Thorn" userId="fd7335bc-eb4a-47de-9d47-bf7668901106" providerId="ADAL" clId="{A710D55D-DC33-405E-B5E0-9993ED86DF93}" dt="2023-04-24T14:16:22.416" v="6085" actId="20577"/>
          <ac:spMkLst>
            <pc:docMk/>
            <pc:sldMk cId="2317016968" sldId="285"/>
            <ac:spMk id="19" creationId="{B74FA245-8B6C-40D9-AAA8-402357122299}"/>
          </ac:spMkLst>
        </pc:spChg>
        <pc:spChg chg="del mod">
          <ac:chgData name="Laura Thorn" userId="fd7335bc-eb4a-47de-9d47-bf7668901106" providerId="ADAL" clId="{A710D55D-DC33-405E-B5E0-9993ED86DF93}" dt="2023-04-21T16:53:08.531" v="4321" actId="21"/>
          <ac:spMkLst>
            <pc:docMk/>
            <pc:sldMk cId="2317016968" sldId="285"/>
            <ac:spMk id="21" creationId="{D9D4530F-05AD-49B4-9900-969B872048A1}"/>
          </ac:spMkLst>
        </pc:spChg>
        <pc:spChg chg="add del mod">
          <ac:chgData name="Laura Thorn" userId="fd7335bc-eb4a-47de-9d47-bf7668901106" providerId="ADAL" clId="{A710D55D-DC33-405E-B5E0-9993ED86DF93}" dt="2023-04-21T17:37:04.193" v="5085" actId="21"/>
          <ac:spMkLst>
            <pc:docMk/>
            <pc:sldMk cId="2317016968" sldId="285"/>
            <ac:spMk id="22" creationId="{0EC72C20-929F-B20F-59F3-A0098D828C69}"/>
          </ac:spMkLst>
        </pc:spChg>
        <pc:spChg chg="add mod">
          <ac:chgData name="Laura Thorn" userId="fd7335bc-eb4a-47de-9d47-bf7668901106" providerId="ADAL" clId="{A710D55D-DC33-405E-B5E0-9993ED86DF93}" dt="2023-04-24T15:53:04.104" v="7010" actId="2"/>
          <ac:spMkLst>
            <pc:docMk/>
            <pc:sldMk cId="2317016968" sldId="285"/>
            <ac:spMk id="23" creationId="{AF681DEE-DEF8-AA26-9E32-C705793F8227}"/>
          </ac:spMkLst>
        </pc:spChg>
        <pc:spChg chg="mod">
          <ac:chgData name="Laura Thorn" userId="fd7335bc-eb4a-47de-9d47-bf7668901106" providerId="ADAL" clId="{A710D55D-DC33-405E-B5E0-9993ED86DF93}" dt="2023-04-24T14:18:34.103" v="6088" actId="14100"/>
          <ac:spMkLst>
            <pc:docMk/>
            <pc:sldMk cId="2317016968" sldId="285"/>
            <ac:spMk id="24" creationId="{2612CDF5-FD8B-48D7-B1EF-995EFACF4321}"/>
          </ac:spMkLst>
        </pc:spChg>
        <pc:spChg chg="mod ord">
          <ac:chgData name="Laura Thorn" userId="fd7335bc-eb4a-47de-9d47-bf7668901106" providerId="ADAL" clId="{A710D55D-DC33-405E-B5E0-9993ED86DF93}" dt="2023-04-24T14:43:14.760" v="6315" actId="20577"/>
          <ac:spMkLst>
            <pc:docMk/>
            <pc:sldMk cId="2317016968" sldId="285"/>
            <ac:spMk id="25" creationId="{C301E2BF-E225-43E8-BA39-B736FCE9C872}"/>
          </ac:spMkLst>
        </pc:spChg>
        <pc:spChg chg="mod">
          <ac:chgData name="Laura Thorn" userId="fd7335bc-eb4a-47de-9d47-bf7668901106" providerId="ADAL" clId="{A710D55D-DC33-405E-B5E0-9993ED86DF93}" dt="2023-04-24T14:18:44.857" v="6089" actId="14100"/>
          <ac:spMkLst>
            <pc:docMk/>
            <pc:sldMk cId="2317016968" sldId="285"/>
            <ac:spMk id="26" creationId="{9EDE611F-B40E-4738-A14D-2B9733A88969}"/>
          </ac:spMkLst>
        </pc:spChg>
        <pc:spChg chg="mod">
          <ac:chgData name="Laura Thorn" userId="fd7335bc-eb4a-47de-9d47-bf7668901106" providerId="ADAL" clId="{A710D55D-DC33-405E-B5E0-9993ED86DF93}" dt="2023-04-24T14:14:38.871" v="6069" actId="14100"/>
          <ac:spMkLst>
            <pc:docMk/>
            <pc:sldMk cId="2317016968" sldId="285"/>
            <ac:spMk id="27" creationId="{F06AE23A-3E25-4780-9675-9D3D5A1E2E17}"/>
          </ac:spMkLst>
        </pc:spChg>
        <pc:spChg chg="mod">
          <ac:chgData name="Laura Thorn" userId="fd7335bc-eb4a-47de-9d47-bf7668901106" providerId="ADAL" clId="{A710D55D-DC33-405E-B5E0-9993ED86DF93}" dt="2023-04-21T17:23:35.795" v="4640" actId="1076"/>
          <ac:spMkLst>
            <pc:docMk/>
            <pc:sldMk cId="2317016968" sldId="285"/>
            <ac:spMk id="28" creationId="{E6CE3F56-E0FD-4ED0-85A0-E82E96E5C40E}"/>
          </ac:spMkLst>
        </pc:spChg>
        <pc:spChg chg="mod">
          <ac:chgData name="Laura Thorn" userId="fd7335bc-eb4a-47de-9d47-bf7668901106" providerId="ADAL" clId="{A710D55D-DC33-405E-B5E0-9993ED86DF93}" dt="2023-04-21T17:23:30.992" v="4639" actId="5793"/>
          <ac:spMkLst>
            <pc:docMk/>
            <pc:sldMk cId="2317016968" sldId="285"/>
            <ac:spMk id="29" creationId="{B1473E6F-F94E-46EA-82BA-F0D15E1154BC}"/>
          </ac:spMkLst>
        </pc:spChg>
        <pc:spChg chg="mod">
          <ac:chgData name="Laura Thorn" userId="fd7335bc-eb4a-47de-9d47-bf7668901106" providerId="ADAL" clId="{A710D55D-DC33-405E-B5E0-9993ED86DF93}" dt="2023-04-21T17:02:03.778" v="4380" actId="1076"/>
          <ac:spMkLst>
            <pc:docMk/>
            <pc:sldMk cId="2317016968" sldId="285"/>
            <ac:spMk id="30" creationId="{BE6C3E4B-17D2-403A-8A42-7339F7EBFDD9}"/>
          </ac:spMkLst>
        </pc:spChg>
        <pc:spChg chg="mod">
          <ac:chgData name="Laura Thorn" userId="fd7335bc-eb4a-47de-9d47-bf7668901106" providerId="ADAL" clId="{A710D55D-DC33-405E-B5E0-9993ED86DF93}" dt="2023-04-21T17:26:20.756" v="4668" actId="1076"/>
          <ac:spMkLst>
            <pc:docMk/>
            <pc:sldMk cId="2317016968" sldId="285"/>
            <ac:spMk id="31" creationId="{A7E79C7A-4757-46E8-8ED2-52C475C33A26}"/>
          </ac:spMkLst>
        </pc:spChg>
        <pc:spChg chg="del mod topLvl">
          <ac:chgData name="Laura Thorn" userId="fd7335bc-eb4a-47de-9d47-bf7668901106" providerId="ADAL" clId="{A710D55D-DC33-405E-B5E0-9993ED86DF93}" dt="2023-04-21T17:25:45.509" v="4658" actId="21"/>
          <ac:spMkLst>
            <pc:docMk/>
            <pc:sldMk cId="2317016968" sldId="285"/>
            <ac:spMk id="32" creationId="{F386E2E0-BA8D-4BA1-B665-398704BDC2E1}"/>
          </ac:spMkLst>
        </pc:spChg>
        <pc:spChg chg="mod">
          <ac:chgData name="Laura Thorn" userId="fd7335bc-eb4a-47de-9d47-bf7668901106" providerId="ADAL" clId="{A710D55D-DC33-405E-B5E0-9993ED86DF93}" dt="2023-04-24T14:12:32.365" v="6029" actId="20577"/>
          <ac:spMkLst>
            <pc:docMk/>
            <pc:sldMk cId="2317016968" sldId="285"/>
            <ac:spMk id="38" creationId="{8A663C7A-2844-4ABC-B5E1-EC49B0AF1AB1}"/>
          </ac:spMkLst>
        </pc:spChg>
        <pc:grpChg chg="mod">
          <ac:chgData name="Laura Thorn" userId="fd7335bc-eb4a-47de-9d47-bf7668901106" providerId="ADAL" clId="{A710D55D-DC33-405E-B5E0-9993ED86DF93}" dt="2023-04-21T17:26:09.063" v="4666" actId="1076"/>
          <ac:grpSpMkLst>
            <pc:docMk/>
            <pc:sldMk cId="2317016968" sldId="285"/>
            <ac:grpSpMk id="6" creationId="{CBABE2FF-2FAA-4514-9FD2-B221DAB6DA20}"/>
          </ac:grpSpMkLst>
        </pc:grpChg>
        <pc:grpChg chg="mod">
          <ac:chgData name="Laura Thorn" userId="fd7335bc-eb4a-47de-9d47-bf7668901106" providerId="ADAL" clId="{A710D55D-DC33-405E-B5E0-9993ED86DF93}" dt="2023-04-21T17:20:37.085" v="4606" actId="1076"/>
          <ac:grpSpMkLst>
            <pc:docMk/>
            <pc:sldMk cId="2317016968" sldId="285"/>
            <ac:grpSpMk id="7" creationId="{4FDD489A-99CD-4974-A3FA-DFCA64E5E3C1}"/>
          </ac:grpSpMkLst>
        </pc:grpChg>
        <pc:grpChg chg="mod topLvl">
          <ac:chgData name="Laura Thorn" userId="fd7335bc-eb4a-47de-9d47-bf7668901106" providerId="ADAL" clId="{A710D55D-DC33-405E-B5E0-9993ED86DF93}" dt="2023-04-24T14:15:11.324" v="6078" actId="1076"/>
          <ac:grpSpMkLst>
            <pc:docMk/>
            <pc:sldMk cId="2317016968" sldId="285"/>
            <ac:grpSpMk id="15" creationId="{50E8868E-434F-4A61-8F4B-0BAE910C8E6D}"/>
          </ac:grpSpMkLst>
        </pc:grpChg>
        <pc:grpChg chg="del mod">
          <ac:chgData name="Laura Thorn" userId="fd7335bc-eb4a-47de-9d47-bf7668901106" providerId="ADAL" clId="{A710D55D-DC33-405E-B5E0-9993ED86DF93}" dt="2023-04-21T17:25:45.509" v="4658" actId="21"/>
          <ac:grpSpMkLst>
            <pc:docMk/>
            <pc:sldMk cId="2317016968" sldId="285"/>
            <ac:grpSpMk id="20" creationId="{5961E7E5-A4D6-4360-9690-1338C05230EA}"/>
          </ac:grpSpMkLst>
        </pc:grpChg>
        <pc:grpChg chg="mod">
          <ac:chgData name="Laura Thorn" userId="fd7335bc-eb4a-47de-9d47-bf7668901106" providerId="ADAL" clId="{A710D55D-DC33-405E-B5E0-9993ED86DF93}" dt="2023-04-21T17:23:49.652" v="4641" actId="1076"/>
          <ac:grpSpMkLst>
            <pc:docMk/>
            <pc:sldMk cId="2317016968" sldId="285"/>
            <ac:grpSpMk id="34" creationId="{BF420842-584D-4934-A5A6-1E7055514689}"/>
          </ac:grpSpMkLst>
        </pc:grpChg>
      </pc:sldChg>
      <pc:sldChg chg="modSp mod">
        <pc:chgData name="Laura Thorn" userId="fd7335bc-eb4a-47de-9d47-bf7668901106" providerId="ADAL" clId="{A710D55D-DC33-405E-B5E0-9993ED86DF93}" dt="2023-04-24T15:53:06.234" v="7012" actId="2"/>
        <pc:sldMkLst>
          <pc:docMk/>
          <pc:sldMk cId="382903343" sldId="286"/>
        </pc:sldMkLst>
        <pc:spChg chg="mod">
          <ac:chgData name="Laura Thorn" userId="fd7335bc-eb4a-47de-9d47-bf7668901106" providerId="ADAL" clId="{A710D55D-DC33-405E-B5E0-9993ED86DF93}" dt="2023-04-24T15:02:43.858" v="6392" actId="20577"/>
          <ac:spMkLst>
            <pc:docMk/>
            <pc:sldMk cId="382903343" sldId="286"/>
            <ac:spMk id="4" creationId="{1ABEEC98-E525-4636-8601-4877F7C5D8EB}"/>
          </ac:spMkLst>
        </pc:spChg>
        <pc:spChg chg="mod">
          <ac:chgData name="Laura Thorn" userId="fd7335bc-eb4a-47de-9d47-bf7668901106" providerId="ADAL" clId="{A710D55D-DC33-405E-B5E0-9993ED86DF93}" dt="2023-04-24T15:53:06.234" v="7012" actId="2"/>
          <ac:spMkLst>
            <pc:docMk/>
            <pc:sldMk cId="382903343" sldId="286"/>
            <ac:spMk id="5" creationId="{29E9B26C-CDF8-4083-BDC6-83EAB2F63FFA}"/>
          </ac:spMkLst>
        </pc:spChg>
      </pc:sldChg>
      <pc:sldChg chg="addSp delSp modSp mod ord">
        <pc:chgData name="Laura Thorn" userId="fd7335bc-eb4a-47de-9d47-bf7668901106" providerId="ADAL" clId="{A710D55D-DC33-405E-B5E0-9993ED86DF93}" dt="2023-05-08T14:32:36.146" v="15538" actId="1076"/>
        <pc:sldMkLst>
          <pc:docMk/>
          <pc:sldMk cId="3304240312" sldId="289"/>
        </pc:sldMkLst>
        <pc:spChg chg="add del mod">
          <ac:chgData name="Laura Thorn" userId="fd7335bc-eb4a-47de-9d47-bf7668901106" providerId="ADAL" clId="{A710D55D-DC33-405E-B5E0-9993ED86DF93}" dt="2023-04-21T19:53:10.662" v="5292" actId="21"/>
          <ac:spMkLst>
            <pc:docMk/>
            <pc:sldMk cId="3304240312" sldId="289"/>
            <ac:spMk id="11" creationId="{EE3CD182-1112-D08D-4541-BCAC5B8872A9}"/>
          </ac:spMkLst>
        </pc:spChg>
        <pc:spChg chg="add del mod">
          <ac:chgData name="Laura Thorn" userId="fd7335bc-eb4a-47de-9d47-bf7668901106" providerId="ADAL" clId="{A710D55D-DC33-405E-B5E0-9993ED86DF93}" dt="2023-04-21T19:53:14.399" v="5294"/>
          <ac:spMkLst>
            <pc:docMk/>
            <pc:sldMk cId="3304240312" sldId="289"/>
            <ac:spMk id="12" creationId="{49D7C57D-1B6E-0BBE-EDD2-42A0500E7365}"/>
          </ac:spMkLst>
        </pc:spChg>
        <pc:spChg chg="mod">
          <ac:chgData name="Laura Thorn" userId="fd7335bc-eb4a-47de-9d47-bf7668901106" providerId="ADAL" clId="{A710D55D-DC33-405E-B5E0-9993ED86DF93}" dt="2023-04-21T19:53:18.211" v="5295"/>
          <ac:spMkLst>
            <pc:docMk/>
            <pc:sldMk cId="3304240312" sldId="289"/>
            <ac:spMk id="14" creationId="{0C73DC6C-4E29-CACC-79C5-24130D38D098}"/>
          </ac:spMkLst>
        </pc:spChg>
        <pc:spChg chg="del mod topLvl">
          <ac:chgData name="Laura Thorn" userId="fd7335bc-eb4a-47de-9d47-bf7668901106" providerId="ADAL" clId="{A710D55D-DC33-405E-B5E0-9993ED86DF93}" dt="2023-04-21T20:44:23.070" v="5570" actId="21"/>
          <ac:spMkLst>
            <pc:docMk/>
            <pc:sldMk cId="3304240312" sldId="289"/>
            <ac:spMk id="19" creationId="{7390405F-F85D-5A56-F7B2-C819E17B374E}"/>
          </ac:spMkLst>
        </pc:spChg>
        <pc:spChg chg="mod">
          <ac:chgData name="Laura Thorn" userId="fd7335bc-eb4a-47de-9d47-bf7668901106" providerId="ADAL" clId="{A710D55D-DC33-405E-B5E0-9993ED86DF93}" dt="2023-04-21T20:44:41.704" v="5573" actId="2085"/>
          <ac:spMkLst>
            <pc:docMk/>
            <pc:sldMk cId="3304240312" sldId="289"/>
            <ac:spMk id="24" creationId="{4881530B-5B1C-300F-4D09-57E34C717095}"/>
          </ac:spMkLst>
        </pc:spChg>
        <pc:spChg chg="add mod">
          <ac:chgData name="Laura Thorn" userId="fd7335bc-eb4a-47de-9d47-bf7668901106" providerId="ADAL" clId="{A710D55D-DC33-405E-B5E0-9993ED86DF93}" dt="2023-05-04T17:38:04.139" v="15531" actId="20577"/>
          <ac:spMkLst>
            <pc:docMk/>
            <pc:sldMk cId="3304240312" sldId="289"/>
            <ac:spMk id="28" creationId="{178F42C2-68F6-836E-BC99-1E861094B38E}"/>
          </ac:spMkLst>
        </pc:spChg>
        <pc:grpChg chg="del mod">
          <ac:chgData name="Laura Thorn" userId="fd7335bc-eb4a-47de-9d47-bf7668901106" providerId="ADAL" clId="{A710D55D-DC33-405E-B5E0-9993ED86DF93}" dt="2023-04-21T19:55:29.355" v="5307" actId="21"/>
          <ac:grpSpMkLst>
            <pc:docMk/>
            <pc:sldMk cId="3304240312" sldId="289"/>
            <ac:grpSpMk id="10" creationId="{FE918885-C091-4BCB-A4F9-8908C4F47B05}"/>
          </ac:grpSpMkLst>
        </pc:grpChg>
        <pc:grpChg chg="add del mod">
          <ac:chgData name="Laura Thorn" userId="fd7335bc-eb4a-47de-9d47-bf7668901106" providerId="ADAL" clId="{A710D55D-DC33-405E-B5E0-9993ED86DF93}" dt="2023-04-21T19:53:36.530" v="5300" actId="21"/>
          <ac:grpSpMkLst>
            <pc:docMk/>
            <pc:sldMk cId="3304240312" sldId="289"/>
            <ac:grpSpMk id="13" creationId="{2867CE8B-8290-68A3-FB4F-AC3D1A31C19D}"/>
          </ac:grpSpMkLst>
        </pc:grpChg>
        <pc:grpChg chg="add del mod">
          <ac:chgData name="Laura Thorn" userId="fd7335bc-eb4a-47de-9d47-bf7668901106" providerId="ADAL" clId="{A710D55D-DC33-405E-B5E0-9993ED86DF93}" dt="2023-04-21T19:58:08.105" v="5322" actId="478"/>
          <ac:grpSpMkLst>
            <pc:docMk/>
            <pc:sldMk cId="3304240312" sldId="289"/>
            <ac:grpSpMk id="18" creationId="{FD0A12E3-E723-4768-A103-5285958062ED}"/>
          </ac:grpSpMkLst>
        </pc:grpChg>
        <pc:grpChg chg="add del mod">
          <ac:chgData name="Laura Thorn" userId="fd7335bc-eb4a-47de-9d47-bf7668901106" providerId="ADAL" clId="{A710D55D-DC33-405E-B5E0-9993ED86DF93}" dt="2023-05-08T14:32:36.146" v="15538" actId="1076"/>
          <ac:grpSpMkLst>
            <pc:docMk/>
            <pc:sldMk cId="3304240312" sldId="289"/>
            <ac:grpSpMk id="23" creationId="{3DA0E4F6-6C90-A05F-B03C-05796C419BBD}"/>
          </ac:grpSpMkLst>
        </pc:grpChg>
        <pc:graphicFrameChg chg="del">
          <ac:chgData name="Laura Thorn" userId="fd7335bc-eb4a-47de-9d47-bf7668901106" providerId="ADAL" clId="{A710D55D-DC33-405E-B5E0-9993ED86DF93}" dt="2023-04-21T19:52:53.767" v="5290" actId="21"/>
          <ac:graphicFrameMkLst>
            <pc:docMk/>
            <pc:sldMk cId="3304240312" sldId="289"/>
            <ac:graphicFrameMk id="2" creationId="{2B78329A-90A8-4335-9474-2205827D1ABA}"/>
          </ac:graphicFrameMkLst>
        </pc:graphicFrameChg>
        <pc:graphicFrameChg chg="mod">
          <ac:chgData name="Laura Thorn" userId="fd7335bc-eb4a-47de-9d47-bf7668901106" providerId="ADAL" clId="{A710D55D-DC33-405E-B5E0-9993ED86DF93}" dt="2023-04-21T19:53:18.211" v="5295"/>
          <ac:graphicFrameMkLst>
            <pc:docMk/>
            <pc:sldMk cId="3304240312" sldId="289"/>
            <ac:graphicFrameMk id="15" creationId="{38D0B2D0-978B-4037-7660-BD0572A347F0}"/>
          </ac:graphicFrameMkLst>
        </pc:graphicFrameChg>
        <pc:graphicFrameChg chg="del mod">
          <ac:chgData name="Laura Thorn" userId="fd7335bc-eb4a-47de-9d47-bf7668901106" providerId="ADAL" clId="{A710D55D-DC33-405E-B5E0-9993ED86DF93}" dt="2023-04-21T19:58:03.875" v="5319" actId="478"/>
          <ac:graphicFrameMkLst>
            <pc:docMk/>
            <pc:sldMk cId="3304240312" sldId="289"/>
            <ac:graphicFrameMk id="20" creationId="{196B257E-1400-109B-864B-A683A54C63E7}"/>
          </ac:graphicFrameMkLst>
        </pc:graphicFrameChg>
        <pc:graphicFrameChg chg="mod">
          <ac:chgData name="Laura Thorn" userId="fd7335bc-eb4a-47de-9d47-bf7668901106" providerId="ADAL" clId="{A710D55D-DC33-405E-B5E0-9993ED86DF93}" dt="2023-04-21T19:55:33.019" v="5308"/>
          <ac:graphicFrameMkLst>
            <pc:docMk/>
            <pc:sldMk cId="3304240312" sldId="289"/>
            <ac:graphicFrameMk id="25" creationId="{35209068-83A7-7A6C-325E-17325EE754B2}"/>
          </ac:graphicFrameMkLst>
        </pc:graphicFrameChg>
        <pc:picChg chg="mod">
          <ac:chgData name="Laura Thorn" userId="fd7335bc-eb4a-47de-9d47-bf7668901106" providerId="ADAL" clId="{A710D55D-DC33-405E-B5E0-9993ED86DF93}" dt="2023-04-21T19:53:18.211" v="5295"/>
          <ac:picMkLst>
            <pc:docMk/>
            <pc:sldMk cId="3304240312" sldId="289"/>
            <ac:picMk id="16" creationId="{C1151FA8-572E-60AB-4CCC-C26CE757E8D0}"/>
          </ac:picMkLst>
        </pc:picChg>
        <pc:picChg chg="mod">
          <ac:chgData name="Laura Thorn" userId="fd7335bc-eb4a-47de-9d47-bf7668901106" providerId="ADAL" clId="{A710D55D-DC33-405E-B5E0-9993ED86DF93}" dt="2023-04-21T19:53:18.211" v="5295"/>
          <ac:picMkLst>
            <pc:docMk/>
            <pc:sldMk cId="3304240312" sldId="289"/>
            <ac:picMk id="17" creationId="{3A606C66-0231-461F-D774-95012F916827}"/>
          </ac:picMkLst>
        </pc:picChg>
        <pc:picChg chg="del mod">
          <ac:chgData name="Laura Thorn" userId="fd7335bc-eb4a-47de-9d47-bf7668901106" providerId="ADAL" clId="{A710D55D-DC33-405E-B5E0-9993ED86DF93}" dt="2023-04-21T19:58:00.793" v="5316" actId="478"/>
          <ac:picMkLst>
            <pc:docMk/>
            <pc:sldMk cId="3304240312" sldId="289"/>
            <ac:picMk id="21" creationId="{8365D951-75EA-B484-F511-D578CE1A21CA}"/>
          </ac:picMkLst>
        </pc:picChg>
        <pc:picChg chg="del mod topLvl">
          <ac:chgData name="Laura Thorn" userId="fd7335bc-eb4a-47de-9d47-bf7668901106" providerId="ADAL" clId="{A710D55D-DC33-405E-B5E0-9993ED86DF93}" dt="2023-04-21T19:58:08.105" v="5322" actId="478"/>
          <ac:picMkLst>
            <pc:docMk/>
            <pc:sldMk cId="3304240312" sldId="289"/>
            <ac:picMk id="22" creationId="{9EDA4B27-29F3-DDA8-25CE-B9094C459075}"/>
          </ac:picMkLst>
        </pc:picChg>
        <pc:picChg chg="mod">
          <ac:chgData name="Laura Thorn" userId="fd7335bc-eb4a-47de-9d47-bf7668901106" providerId="ADAL" clId="{A710D55D-DC33-405E-B5E0-9993ED86DF93}" dt="2023-04-21T19:55:33.019" v="5308"/>
          <ac:picMkLst>
            <pc:docMk/>
            <pc:sldMk cId="3304240312" sldId="289"/>
            <ac:picMk id="26" creationId="{41FC8548-161B-18BA-8302-75AE790185E9}"/>
          </ac:picMkLst>
        </pc:picChg>
        <pc:picChg chg="mod">
          <ac:chgData name="Laura Thorn" userId="fd7335bc-eb4a-47de-9d47-bf7668901106" providerId="ADAL" clId="{A710D55D-DC33-405E-B5E0-9993ED86DF93}" dt="2023-04-21T19:55:33.019" v="5308"/>
          <ac:picMkLst>
            <pc:docMk/>
            <pc:sldMk cId="3304240312" sldId="289"/>
            <ac:picMk id="27" creationId="{BBE6B8C4-9918-70D6-6904-5C12F11D1E0E}"/>
          </ac:picMkLst>
        </pc:picChg>
      </pc:sldChg>
      <pc:sldChg chg="modSp mod">
        <pc:chgData name="Laura Thorn" userId="fd7335bc-eb4a-47de-9d47-bf7668901106" providerId="ADAL" clId="{A710D55D-DC33-405E-B5E0-9993ED86DF93}" dt="2023-04-17T20:08:08.542" v="1648" actId="20577"/>
        <pc:sldMkLst>
          <pc:docMk/>
          <pc:sldMk cId="99599631" sldId="291"/>
        </pc:sldMkLst>
        <pc:spChg chg="mod">
          <ac:chgData name="Laura Thorn" userId="fd7335bc-eb4a-47de-9d47-bf7668901106" providerId="ADAL" clId="{A710D55D-DC33-405E-B5E0-9993ED86DF93}" dt="2023-04-17T20:08:08.542" v="1648" actId="20577"/>
          <ac:spMkLst>
            <pc:docMk/>
            <pc:sldMk cId="99599631" sldId="291"/>
            <ac:spMk id="4" creationId="{1ABEEC98-E525-4636-8601-4877F7C5D8EB}"/>
          </ac:spMkLst>
        </pc:spChg>
      </pc:sldChg>
      <pc:sldChg chg="addSp delSp modSp mod">
        <pc:chgData name="Laura Thorn" userId="fd7335bc-eb4a-47de-9d47-bf7668901106" providerId="ADAL" clId="{A710D55D-DC33-405E-B5E0-9993ED86DF93}" dt="2023-05-04T16:59:26.761" v="15523" actId="20577"/>
        <pc:sldMkLst>
          <pc:docMk/>
          <pc:sldMk cId="818659157" sldId="292"/>
        </pc:sldMkLst>
        <pc:spChg chg="mod">
          <ac:chgData name="Laura Thorn" userId="fd7335bc-eb4a-47de-9d47-bf7668901106" providerId="ADAL" clId="{A710D55D-DC33-405E-B5E0-9993ED86DF93}" dt="2023-05-04T16:59:26.761" v="15523" actId="20577"/>
          <ac:spMkLst>
            <pc:docMk/>
            <pc:sldMk cId="818659157" sldId="292"/>
            <ac:spMk id="4" creationId="{1ABEEC98-E525-4636-8601-4877F7C5D8EB}"/>
          </ac:spMkLst>
        </pc:spChg>
        <pc:spChg chg="del">
          <ac:chgData name="Laura Thorn" userId="fd7335bc-eb4a-47de-9d47-bf7668901106" providerId="ADAL" clId="{A710D55D-DC33-405E-B5E0-9993ED86DF93}" dt="2023-04-17T21:14:12.683" v="3214" actId="21"/>
          <ac:spMkLst>
            <pc:docMk/>
            <pc:sldMk cId="818659157" sldId="292"/>
            <ac:spMk id="5" creationId="{29E9B26C-CDF8-4083-BDC6-83EAB2F63FFA}"/>
          </ac:spMkLst>
        </pc:spChg>
        <pc:spChg chg="add mod">
          <ac:chgData name="Laura Thorn" userId="fd7335bc-eb4a-47de-9d47-bf7668901106" providerId="ADAL" clId="{A710D55D-DC33-405E-B5E0-9993ED86DF93}" dt="2023-04-17T21:14:12.683" v="3214" actId="21"/>
          <ac:spMkLst>
            <pc:docMk/>
            <pc:sldMk cId="818659157" sldId="292"/>
            <ac:spMk id="10" creationId="{8EEF4D02-EDF8-C66F-9ABE-D9B7D8651FA7}"/>
          </ac:spMkLst>
        </pc:spChg>
      </pc:sldChg>
      <pc:sldChg chg="addSp delSp modSp mod">
        <pc:chgData name="Laura Thorn" userId="fd7335bc-eb4a-47de-9d47-bf7668901106" providerId="ADAL" clId="{A710D55D-DC33-405E-B5E0-9993ED86DF93}" dt="2023-04-24T16:08:14.287" v="7029" actId="21"/>
        <pc:sldMkLst>
          <pc:docMk/>
          <pc:sldMk cId="2750161894" sldId="293"/>
        </pc:sldMkLst>
        <pc:spChg chg="mod">
          <ac:chgData name="Laura Thorn" userId="fd7335bc-eb4a-47de-9d47-bf7668901106" providerId="ADAL" clId="{A710D55D-DC33-405E-B5E0-9993ED86DF93}" dt="2023-04-17T21:13:26.970" v="3164" actId="20577"/>
          <ac:spMkLst>
            <pc:docMk/>
            <pc:sldMk cId="2750161894" sldId="293"/>
            <ac:spMk id="4" creationId="{1ABEEC98-E525-4636-8601-4877F7C5D8EB}"/>
          </ac:spMkLst>
        </pc:spChg>
        <pc:spChg chg="del">
          <ac:chgData name="Laura Thorn" userId="fd7335bc-eb4a-47de-9d47-bf7668901106" providerId="ADAL" clId="{A710D55D-DC33-405E-B5E0-9993ED86DF93}" dt="2023-04-24T16:08:14.287" v="7029" actId="21"/>
          <ac:spMkLst>
            <pc:docMk/>
            <pc:sldMk cId="2750161894" sldId="293"/>
            <ac:spMk id="5" creationId="{29E9B26C-CDF8-4083-BDC6-83EAB2F63FFA}"/>
          </ac:spMkLst>
        </pc:spChg>
        <pc:spChg chg="add mod">
          <ac:chgData name="Laura Thorn" userId="fd7335bc-eb4a-47de-9d47-bf7668901106" providerId="ADAL" clId="{A710D55D-DC33-405E-B5E0-9993ED86DF93}" dt="2023-04-24T16:08:14.287" v="7029" actId="21"/>
          <ac:spMkLst>
            <pc:docMk/>
            <pc:sldMk cId="2750161894" sldId="293"/>
            <ac:spMk id="10" creationId="{E562C87E-7C90-6D6F-FEBA-CEB95E6596B4}"/>
          </ac:spMkLst>
        </pc:spChg>
      </pc:sldChg>
      <pc:sldChg chg="modSp ord addCm delCm">
        <pc:chgData name="Laura Thorn" userId="fd7335bc-eb4a-47de-9d47-bf7668901106" providerId="ADAL" clId="{A710D55D-DC33-405E-B5E0-9993ED86DF93}" dt="2023-05-04T16:36:56.774" v="15447" actId="2"/>
        <pc:sldMkLst>
          <pc:docMk/>
          <pc:sldMk cId="1187845113" sldId="294"/>
        </pc:sldMkLst>
        <pc:graphicFrameChg chg="mod">
          <ac:chgData name="Laura Thorn" userId="fd7335bc-eb4a-47de-9d47-bf7668901106" providerId="ADAL" clId="{A710D55D-DC33-405E-B5E0-9993ED86DF93}" dt="2023-05-04T16:36:56.774" v="15447" actId="2"/>
          <ac:graphicFrameMkLst>
            <pc:docMk/>
            <pc:sldMk cId="1187845113" sldId="294"/>
            <ac:graphicFrameMk id="18" creationId="{6AB5B95D-82C6-4478-9B80-DFC15BE29393}"/>
          </ac:graphicFrameMkLst>
        </pc:graphicFrameChg>
      </pc:sldChg>
      <pc:sldChg chg="modSp mod addCm delCm modCm">
        <pc:chgData name="Laura Thorn" userId="fd7335bc-eb4a-47de-9d47-bf7668901106" providerId="ADAL" clId="{A710D55D-DC33-405E-B5E0-9993ED86DF93}" dt="2023-05-04T16:02:46.402" v="14873" actId="20577"/>
        <pc:sldMkLst>
          <pc:docMk/>
          <pc:sldMk cId="253792479" sldId="295"/>
        </pc:sldMkLst>
        <pc:spChg chg="mod">
          <ac:chgData name="Laura Thorn" userId="fd7335bc-eb4a-47de-9d47-bf7668901106" providerId="ADAL" clId="{A710D55D-DC33-405E-B5E0-9993ED86DF93}" dt="2023-05-04T15:54:30.904" v="14854" actId="255"/>
          <ac:spMkLst>
            <pc:docMk/>
            <pc:sldMk cId="253792479" sldId="295"/>
            <ac:spMk id="7" creationId="{B800BCEB-3FE1-4173-B765-E3F9DB063F28}"/>
          </ac:spMkLst>
        </pc:spChg>
        <pc:spChg chg="mod">
          <ac:chgData name="Laura Thorn" userId="fd7335bc-eb4a-47de-9d47-bf7668901106" providerId="ADAL" clId="{A710D55D-DC33-405E-B5E0-9993ED86DF93}" dt="2023-05-04T15:59:39.014" v="14857" actId="403"/>
          <ac:spMkLst>
            <pc:docMk/>
            <pc:sldMk cId="253792479" sldId="295"/>
            <ac:spMk id="9" creationId="{7ACCB499-5608-4D35-A05C-0F967FCBB1DA}"/>
          </ac:spMkLst>
        </pc:spChg>
        <pc:spChg chg="mod">
          <ac:chgData name="Laura Thorn" userId="fd7335bc-eb4a-47de-9d47-bf7668901106" providerId="ADAL" clId="{A710D55D-DC33-405E-B5E0-9993ED86DF93}" dt="2023-05-04T16:02:46.402" v="14873" actId="20577"/>
          <ac:spMkLst>
            <pc:docMk/>
            <pc:sldMk cId="253792479" sldId="295"/>
            <ac:spMk id="23" creationId="{02073FD8-113D-478B-B391-DE0477F3B7D1}"/>
          </ac:spMkLst>
        </pc:spChg>
        <pc:spChg chg="mod">
          <ac:chgData name="Laura Thorn" userId="fd7335bc-eb4a-47de-9d47-bf7668901106" providerId="ADAL" clId="{A710D55D-DC33-405E-B5E0-9993ED86DF93}" dt="2023-05-04T15:54:13.198" v="14853" actId="403"/>
          <ac:spMkLst>
            <pc:docMk/>
            <pc:sldMk cId="253792479" sldId="295"/>
            <ac:spMk id="24" creationId="{168B2E53-17D9-48EA-846D-CA053D7E4147}"/>
          </ac:spMkLst>
        </pc:spChg>
        <pc:spChg chg="mod">
          <ac:chgData name="Laura Thorn" userId="fd7335bc-eb4a-47de-9d47-bf7668901106" providerId="ADAL" clId="{A710D55D-DC33-405E-B5E0-9993ED86DF93}" dt="2023-05-04T16:00:33.633" v="14865" actId="1076"/>
          <ac:spMkLst>
            <pc:docMk/>
            <pc:sldMk cId="253792479" sldId="295"/>
            <ac:spMk id="28" creationId="{381CA746-D947-4904-B323-A8C5B4766FC5}"/>
          </ac:spMkLst>
        </pc:spChg>
        <pc:spChg chg="mod">
          <ac:chgData name="Laura Thorn" userId="fd7335bc-eb4a-47de-9d47-bf7668901106" providerId="ADAL" clId="{A710D55D-DC33-405E-B5E0-9993ED86DF93}" dt="2023-05-04T15:54:37.406" v="14855" actId="403"/>
          <ac:spMkLst>
            <pc:docMk/>
            <pc:sldMk cId="253792479" sldId="295"/>
            <ac:spMk id="29" creationId="{EF6D3306-36E3-4319-90C3-7490D923F8D1}"/>
          </ac:spMkLst>
        </pc:spChg>
        <pc:spChg chg="mod">
          <ac:chgData name="Laura Thorn" userId="fd7335bc-eb4a-47de-9d47-bf7668901106" providerId="ADAL" clId="{A710D55D-DC33-405E-B5E0-9993ED86DF93}" dt="2023-05-04T16:00:17.267" v="14863" actId="403"/>
          <ac:spMkLst>
            <pc:docMk/>
            <pc:sldMk cId="253792479" sldId="295"/>
            <ac:spMk id="33" creationId="{4950CA72-FCED-4A04-B501-18654AE18A30}"/>
          </ac:spMkLst>
        </pc:spChg>
        <pc:spChg chg="mod">
          <ac:chgData name="Laura Thorn" userId="fd7335bc-eb4a-47de-9d47-bf7668901106" providerId="ADAL" clId="{A710D55D-DC33-405E-B5E0-9993ED86DF93}" dt="2023-05-04T15:54:41.341" v="14856" actId="403"/>
          <ac:spMkLst>
            <pc:docMk/>
            <pc:sldMk cId="253792479" sldId="295"/>
            <ac:spMk id="34" creationId="{C0E41724-896E-4550-AA7C-176AC03F8648}"/>
          </ac:spMkLst>
        </pc:spChg>
        <pc:grpChg chg="mod">
          <ac:chgData name="Laura Thorn" userId="fd7335bc-eb4a-47de-9d47-bf7668901106" providerId="ADAL" clId="{A710D55D-DC33-405E-B5E0-9993ED86DF93}" dt="2023-05-04T16:00:42.971" v="14867" actId="1076"/>
          <ac:grpSpMkLst>
            <pc:docMk/>
            <pc:sldMk cId="253792479" sldId="295"/>
            <ac:grpSpMk id="20" creationId="{767D3E43-CCA4-4288-A2A9-F6DF2901AE1E}"/>
          </ac:grpSpMkLst>
        </pc:grpChg>
        <pc:grpChg chg="mod">
          <ac:chgData name="Laura Thorn" userId="fd7335bc-eb4a-47de-9d47-bf7668901106" providerId="ADAL" clId="{A710D55D-DC33-405E-B5E0-9993ED86DF93}" dt="2023-05-04T16:00:49.242" v="14868" actId="1076"/>
          <ac:grpSpMkLst>
            <pc:docMk/>
            <pc:sldMk cId="253792479" sldId="295"/>
            <ac:grpSpMk id="25" creationId="{BB8DBC5A-0E4A-45EF-B811-DA811301C921}"/>
          </ac:grpSpMkLst>
        </pc:grpChg>
        <pc:grpChg chg="mod">
          <ac:chgData name="Laura Thorn" userId="fd7335bc-eb4a-47de-9d47-bf7668901106" providerId="ADAL" clId="{A710D55D-DC33-405E-B5E0-9993ED86DF93}" dt="2023-05-04T15:53:50.492" v="14846" actId="1076"/>
          <ac:grpSpMkLst>
            <pc:docMk/>
            <pc:sldMk cId="253792479" sldId="295"/>
            <ac:grpSpMk id="30" creationId="{1ACF3F00-383B-4C16-99E0-127BF761FF0F}"/>
          </ac:grpSpMkLst>
        </pc:grpChg>
      </pc:sldChg>
      <pc:sldChg chg="modSp del mod">
        <pc:chgData name="Laura Thorn" userId="fd7335bc-eb4a-47de-9d47-bf7668901106" providerId="ADAL" clId="{A710D55D-DC33-405E-B5E0-9993ED86DF93}" dt="2023-04-21T19:16:30.464" v="5267" actId="2696"/>
        <pc:sldMkLst>
          <pc:docMk/>
          <pc:sldMk cId="3692649268" sldId="298"/>
        </pc:sldMkLst>
        <pc:spChg chg="mod">
          <ac:chgData name="Laura Thorn" userId="fd7335bc-eb4a-47de-9d47-bf7668901106" providerId="ADAL" clId="{A710D55D-DC33-405E-B5E0-9993ED86DF93}" dt="2023-04-17T18:54:12.860" v="516" actId="1076"/>
          <ac:spMkLst>
            <pc:docMk/>
            <pc:sldMk cId="3692649268" sldId="298"/>
            <ac:spMk id="38" creationId="{7E2FAF38-C0AA-4378-A41D-A6E492EDB9C2}"/>
          </ac:spMkLst>
        </pc:spChg>
      </pc:sldChg>
      <pc:sldChg chg="delSp modSp mod">
        <pc:chgData name="Laura Thorn" userId="fd7335bc-eb4a-47de-9d47-bf7668901106" providerId="ADAL" clId="{A710D55D-DC33-405E-B5E0-9993ED86DF93}" dt="2023-05-02T14:31:20.959" v="11573" actId="21"/>
        <pc:sldMkLst>
          <pc:docMk/>
          <pc:sldMk cId="3900615275" sldId="300"/>
        </pc:sldMkLst>
        <pc:spChg chg="mod">
          <ac:chgData name="Laura Thorn" userId="fd7335bc-eb4a-47de-9d47-bf7668901106" providerId="ADAL" clId="{A710D55D-DC33-405E-B5E0-9993ED86DF93}" dt="2023-05-02T14:27:56.305" v="11538" actId="1076"/>
          <ac:spMkLst>
            <pc:docMk/>
            <pc:sldMk cId="3900615275" sldId="300"/>
            <ac:spMk id="4" creationId="{FC349C17-BE9A-4049-AB84-6A5E818DEF90}"/>
          </ac:spMkLst>
        </pc:spChg>
        <pc:spChg chg="mod">
          <ac:chgData name="Laura Thorn" userId="fd7335bc-eb4a-47de-9d47-bf7668901106" providerId="ADAL" clId="{A710D55D-DC33-405E-B5E0-9993ED86DF93}" dt="2023-05-02T14:31:07.117" v="11571" actId="1076"/>
          <ac:spMkLst>
            <pc:docMk/>
            <pc:sldMk cId="3900615275" sldId="300"/>
            <ac:spMk id="5" creationId="{0051DBC6-3A33-FB2D-5090-2FE43D2F4CA5}"/>
          </ac:spMkLst>
        </pc:spChg>
        <pc:spChg chg="del mod">
          <ac:chgData name="Laura Thorn" userId="fd7335bc-eb4a-47de-9d47-bf7668901106" providerId="ADAL" clId="{A710D55D-DC33-405E-B5E0-9993ED86DF93}" dt="2023-05-02T14:31:20.959" v="11573" actId="21"/>
          <ac:spMkLst>
            <pc:docMk/>
            <pc:sldMk cId="3900615275" sldId="300"/>
            <ac:spMk id="6" creationId="{99C2A1E2-6BBE-EFC9-3B49-D2A7269ACF8F}"/>
          </ac:spMkLst>
        </pc:spChg>
        <pc:spChg chg="del mod">
          <ac:chgData name="Laura Thorn" userId="fd7335bc-eb4a-47de-9d47-bf7668901106" providerId="ADAL" clId="{A710D55D-DC33-405E-B5E0-9993ED86DF93}" dt="2023-05-02T14:31:20.959" v="11573" actId="21"/>
          <ac:spMkLst>
            <pc:docMk/>
            <pc:sldMk cId="3900615275" sldId="300"/>
            <ac:spMk id="7" creationId="{35FF997D-F439-6922-A5FC-82BB31687AFE}"/>
          </ac:spMkLst>
        </pc:spChg>
        <pc:spChg chg="mod">
          <ac:chgData name="Laura Thorn" userId="fd7335bc-eb4a-47de-9d47-bf7668901106" providerId="ADAL" clId="{A710D55D-DC33-405E-B5E0-9993ED86DF93}" dt="2023-05-02T14:31:12.375" v="11572" actId="1076"/>
          <ac:spMkLst>
            <pc:docMk/>
            <pc:sldMk cId="3900615275" sldId="300"/>
            <ac:spMk id="8" creationId="{EEA6EB86-A6CF-7BF8-4024-F5F57C65BCD9}"/>
          </ac:spMkLst>
        </pc:spChg>
        <pc:spChg chg="del mod">
          <ac:chgData name="Laura Thorn" userId="fd7335bc-eb4a-47de-9d47-bf7668901106" providerId="ADAL" clId="{A710D55D-DC33-405E-B5E0-9993ED86DF93}" dt="2023-05-02T14:31:20.959" v="11573" actId="21"/>
          <ac:spMkLst>
            <pc:docMk/>
            <pc:sldMk cId="3900615275" sldId="300"/>
            <ac:spMk id="9" creationId="{5BAFD13D-604E-34CE-B940-3C92FA01E28C}"/>
          </ac:spMkLst>
        </pc:spChg>
        <pc:spChg chg="del mod">
          <ac:chgData name="Laura Thorn" userId="fd7335bc-eb4a-47de-9d47-bf7668901106" providerId="ADAL" clId="{A710D55D-DC33-405E-B5E0-9993ED86DF93}" dt="2023-05-02T14:31:20.959" v="11573" actId="21"/>
          <ac:spMkLst>
            <pc:docMk/>
            <pc:sldMk cId="3900615275" sldId="300"/>
            <ac:spMk id="11" creationId="{E69282C2-D8A2-3A8B-787C-C4AECB2259CD}"/>
          </ac:spMkLst>
        </pc:spChg>
        <pc:spChg chg="del">
          <ac:chgData name="Laura Thorn" userId="fd7335bc-eb4a-47de-9d47-bf7668901106" providerId="ADAL" clId="{A710D55D-DC33-405E-B5E0-9993ED86DF93}" dt="2023-05-02T14:29:13.858" v="11547" actId="21"/>
          <ac:spMkLst>
            <pc:docMk/>
            <pc:sldMk cId="3900615275" sldId="300"/>
            <ac:spMk id="37" creationId="{86E79660-303D-470E-8283-D65D38099926}"/>
          </ac:spMkLst>
        </pc:spChg>
        <pc:spChg chg="del mod">
          <ac:chgData name="Laura Thorn" userId="fd7335bc-eb4a-47de-9d47-bf7668901106" providerId="ADAL" clId="{A710D55D-DC33-405E-B5E0-9993ED86DF93}" dt="2023-05-01T22:00:38.985" v="11253" actId="478"/>
          <ac:spMkLst>
            <pc:docMk/>
            <pc:sldMk cId="3900615275" sldId="300"/>
            <ac:spMk id="40" creationId="{DE302776-7933-44D4-894C-222D1CEBF908}"/>
          </ac:spMkLst>
        </pc:spChg>
        <pc:spChg chg="del">
          <ac:chgData name="Laura Thorn" userId="fd7335bc-eb4a-47de-9d47-bf7668901106" providerId="ADAL" clId="{A710D55D-DC33-405E-B5E0-9993ED86DF93}" dt="2023-05-02T14:30:38.942" v="11564" actId="21"/>
          <ac:spMkLst>
            <pc:docMk/>
            <pc:sldMk cId="3900615275" sldId="300"/>
            <ac:spMk id="43" creationId="{8FD82B46-1E0C-4ECB-9CB6-7C455F214B8C}"/>
          </ac:spMkLst>
        </pc:spChg>
        <pc:spChg chg="del">
          <ac:chgData name="Laura Thorn" userId="fd7335bc-eb4a-47de-9d47-bf7668901106" providerId="ADAL" clId="{A710D55D-DC33-405E-B5E0-9993ED86DF93}" dt="2023-05-02T14:29:23.554" v="11549" actId="21"/>
          <ac:spMkLst>
            <pc:docMk/>
            <pc:sldMk cId="3900615275" sldId="300"/>
            <ac:spMk id="45" creationId="{2B756E11-9A9A-489A-9DA9-2EABCCBE28FD}"/>
          </ac:spMkLst>
        </pc:spChg>
        <pc:spChg chg="mod">
          <ac:chgData name="Laura Thorn" userId="fd7335bc-eb4a-47de-9d47-bf7668901106" providerId="ADAL" clId="{A710D55D-DC33-405E-B5E0-9993ED86DF93}" dt="2023-05-01T22:00:42.299" v="11255" actId="20577"/>
          <ac:spMkLst>
            <pc:docMk/>
            <pc:sldMk cId="3900615275" sldId="300"/>
            <ac:spMk id="46" creationId="{AAAFDE76-C7A6-46A7-828D-C5578529C8AC}"/>
          </ac:spMkLst>
        </pc:spChg>
        <pc:spChg chg="mod">
          <ac:chgData name="Laura Thorn" userId="fd7335bc-eb4a-47de-9d47-bf7668901106" providerId="ADAL" clId="{A710D55D-DC33-405E-B5E0-9993ED86DF93}" dt="2023-05-02T14:30:35.717" v="11563" actId="1076"/>
          <ac:spMkLst>
            <pc:docMk/>
            <pc:sldMk cId="3900615275" sldId="300"/>
            <ac:spMk id="47" creationId="{47B4DABA-9D2F-4683-9A13-8926553CC182}"/>
          </ac:spMkLst>
        </pc:spChg>
        <pc:spChg chg="del">
          <ac:chgData name="Laura Thorn" userId="fd7335bc-eb4a-47de-9d47-bf7668901106" providerId="ADAL" clId="{A710D55D-DC33-405E-B5E0-9993ED86DF93}" dt="2023-05-02T14:29:43.487" v="11555" actId="21"/>
          <ac:spMkLst>
            <pc:docMk/>
            <pc:sldMk cId="3900615275" sldId="300"/>
            <ac:spMk id="49" creationId="{CE0F192C-A49B-472A-94E3-728B9C67B90D}"/>
          </ac:spMkLst>
        </pc:spChg>
        <pc:spChg chg="del">
          <ac:chgData name="Laura Thorn" userId="fd7335bc-eb4a-47de-9d47-bf7668901106" providerId="ADAL" clId="{A710D55D-DC33-405E-B5E0-9993ED86DF93}" dt="2023-05-01T22:00:46.078" v="11258" actId="478"/>
          <ac:spMkLst>
            <pc:docMk/>
            <pc:sldMk cId="3900615275" sldId="300"/>
            <ac:spMk id="51" creationId="{BB87CEE9-CA1F-4FE6-B75D-3C6659BEF1B8}"/>
          </ac:spMkLst>
        </pc:spChg>
        <pc:spChg chg="mod">
          <ac:chgData name="Laura Thorn" userId="fd7335bc-eb4a-47de-9d47-bf7668901106" providerId="ADAL" clId="{A710D55D-DC33-405E-B5E0-9993ED86DF93}" dt="2023-05-02T14:29:09.213" v="11546" actId="1076"/>
          <ac:spMkLst>
            <pc:docMk/>
            <pc:sldMk cId="3900615275" sldId="300"/>
            <ac:spMk id="56" creationId="{078E0707-971B-4082-B7AF-6CC739C0232D}"/>
          </ac:spMkLst>
        </pc:spChg>
        <pc:spChg chg="mod">
          <ac:chgData name="Laura Thorn" userId="fd7335bc-eb4a-47de-9d47-bf7668901106" providerId="ADAL" clId="{A710D55D-DC33-405E-B5E0-9993ED86DF93}" dt="2023-05-02T14:28:58.860" v="11545" actId="1076"/>
          <ac:spMkLst>
            <pc:docMk/>
            <pc:sldMk cId="3900615275" sldId="300"/>
            <ac:spMk id="57" creationId="{6A199797-FE33-4BB5-AA1F-6F43BB76ACA1}"/>
          </ac:spMkLst>
        </pc:spChg>
        <pc:spChg chg="del">
          <ac:chgData name="Laura Thorn" userId="fd7335bc-eb4a-47de-9d47-bf7668901106" providerId="ADAL" clId="{A710D55D-DC33-405E-B5E0-9993ED86DF93}" dt="2023-05-01T22:00:24.421" v="11247" actId="478"/>
          <ac:spMkLst>
            <pc:docMk/>
            <pc:sldMk cId="3900615275" sldId="300"/>
            <ac:spMk id="59" creationId="{02365394-32A0-4EF5-8399-9BCABEA323E3}"/>
          </ac:spMkLst>
        </pc:spChg>
        <pc:spChg chg="del mod">
          <ac:chgData name="Laura Thorn" userId="fd7335bc-eb4a-47de-9d47-bf7668901106" providerId="ADAL" clId="{A710D55D-DC33-405E-B5E0-9993ED86DF93}" dt="2023-05-01T22:00:26.113" v="11248" actId="478"/>
          <ac:spMkLst>
            <pc:docMk/>
            <pc:sldMk cId="3900615275" sldId="300"/>
            <ac:spMk id="60" creationId="{3B4F9257-8826-4CBC-8A14-CC0FC5C04FC0}"/>
          </ac:spMkLst>
        </pc:spChg>
        <pc:spChg chg="mod">
          <ac:chgData name="Laura Thorn" userId="fd7335bc-eb4a-47de-9d47-bf7668901106" providerId="ADAL" clId="{A710D55D-DC33-405E-B5E0-9993ED86DF93}" dt="2023-05-02T14:30:30.933" v="11562" actId="1076"/>
          <ac:spMkLst>
            <pc:docMk/>
            <pc:sldMk cId="3900615275" sldId="300"/>
            <ac:spMk id="62" creationId="{1F1E7AFD-F522-420C-9F74-D6F63125C582}"/>
          </ac:spMkLst>
        </pc:spChg>
        <pc:spChg chg="mod">
          <ac:chgData name="Laura Thorn" userId="fd7335bc-eb4a-47de-9d47-bf7668901106" providerId="ADAL" clId="{A710D55D-DC33-405E-B5E0-9993ED86DF93}" dt="2023-05-02T14:30:12.270" v="11560" actId="1076"/>
          <ac:spMkLst>
            <pc:docMk/>
            <pc:sldMk cId="3900615275" sldId="300"/>
            <ac:spMk id="63" creationId="{B442F26D-1311-415D-BAE5-0CCA0063DCE4}"/>
          </ac:spMkLst>
        </pc:spChg>
        <pc:spChg chg="mod">
          <ac:chgData name="Laura Thorn" userId="fd7335bc-eb4a-47de-9d47-bf7668901106" providerId="ADAL" clId="{A710D55D-DC33-405E-B5E0-9993ED86DF93}" dt="2023-05-02T14:29:20.053" v="11548" actId="1076"/>
          <ac:spMkLst>
            <pc:docMk/>
            <pc:sldMk cId="3900615275" sldId="300"/>
            <ac:spMk id="64" creationId="{9DCCE8F6-8A14-4F3A-9674-34FD43C12646}"/>
          </ac:spMkLst>
        </pc:spChg>
        <pc:spChg chg="del">
          <ac:chgData name="Laura Thorn" userId="fd7335bc-eb4a-47de-9d47-bf7668901106" providerId="ADAL" clId="{A710D55D-DC33-405E-B5E0-9993ED86DF93}" dt="2023-05-01T22:00:37.489" v="11252" actId="478"/>
          <ac:spMkLst>
            <pc:docMk/>
            <pc:sldMk cId="3900615275" sldId="300"/>
            <ac:spMk id="65" creationId="{3516CE3A-61CC-4F77-B262-B55EF24121C7}"/>
          </ac:spMkLst>
        </pc:spChg>
        <pc:spChg chg="mod">
          <ac:chgData name="Laura Thorn" userId="fd7335bc-eb4a-47de-9d47-bf7668901106" providerId="ADAL" clId="{A710D55D-DC33-405E-B5E0-9993ED86DF93}" dt="2023-05-02T14:29:39.837" v="11554" actId="1076"/>
          <ac:spMkLst>
            <pc:docMk/>
            <pc:sldMk cId="3900615275" sldId="300"/>
            <ac:spMk id="67" creationId="{26B53DEB-6823-434C-9F56-8AE509F98941}"/>
          </ac:spMkLst>
        </pc:spChg>
        <pc:spChg chg="del">
          <ac:chgData name="Laura Thorn" userId="fd7335bc-eb4a-47de-9d47-bf7668901106" providerId="ADAL" clId="{A710D55D-DC33-405E-B5E0-9993ED86DF93}" dt="2023-05-01T22:00:41.179" v="11254" actId="478"/>
          <ac:spMkLst>
            <pc:docMk/>
            <pc:sldMk cId="3900615275" sldId="300"/>
            <ac:spMk id="69" creationId="{DB4D1427-2FFD-45E3-98BA-B3FFE28E9750}"/>
          </ac:spMkLst>
        </pc:spChg>
        <pc:spChg chg="mod">
          <ac:chgData name="Laura Thorn" userId="fd7335bc-eb4a-47de-9d47-bf7668901106" providerId="ADAL" clId="{A710D55D-DC33-405E-B5E0-9993ED86DF93}" dt="2023-05-02T14:29:51.950" v="11557" actId="1076"/>
          <ac:spMkLst>
            <pc:docMk/>
            <pc:sldMk cId="3900615275" sldId="300"/>
            <ac:spMk id="71" creationId="{5046897B-9B3A-482A-B10D-C9938B208F3A}"/>
          </ac:spMkLst>
        </pc:spChg>
        <pc:spChg chg="mod">
          <ac:chgData name="Laura Thorn" userId="fd7335bc-eb4a-47de-9d47-bf7668901106" providerId="ADAL" clId="{A710D55D-DC33-405E-B5E0-9993ED86DF93}" dt="2023-05-02T14:30:44.859" v="11565" actId="1076"/>
          <ac:spMkLst>
            <pc:docMk/>
            <pc:sldMk cId="3900615275" sldId="300"/>
            <ac:spMk id="72" creationId="{3F8FF492-24CE-469C-BD4A-97597C6153E1}"/>
          </ac:spMkLst>
        </pc:spChg>
        <pc:grpChg chg="mod">
          <ac:chgData name="Laura Thorn" userId="fd7335bc-eb4a-47de-9d47-bf7668901106" providerId="ADAL" clId="{A710D55D-DC33-405E-B5E0-9993ED86DF93}" dt="2023-05-02T14:30:00.547" v="11559" actId="1076"/>
          <ac:grpSpMkLst>
            <pc:docMk/>
            <pc:sldMk cId="3900615275" sldId="300"/>
            <ac:grpSpMk id="2" creationId="{42051779-3DC1-4753-9ED9-541D5A1688A6}"/>
          </ac:grpSpMkLst>
        </pc:grpChg>
        <pc:grpChg chg="del mod">
          <ac:chgData name="Laura Thorn" userId="fd7335bc-eb4a-47de-9d47-bf7668901106" providerId="ADAL" clId="{A710D55D-DC33-405E-B5E0-9993ED86DF93}" dt="2023-05-02T14:28:48.114" v="11543" actId="27803"/>
          <ac:grpSpMkLst>
            <pc:docMk/>
            <pc:sldMk cId="3900615275" sldId="300"/>
            <ac:grpSpMk id="3" creationId="{D4645CCF-F8A9-825C-F485-028815553AB5}"/>
          </ac:grpSpMkLst>
        </pc:grpChg>
        <pc:grpChg chg="del">
          <ac:chgData name="Laura Thorn" userId="fd7335bc-eb4a-47de-9d47-bf7668901106" providerId="ADAL" clId="{A710D55D-DC33-405E-B5E0-9993ED86DF93}" dt="2023-05-02T14:29:43.487" v="11555" actId="21"/>
          <ac:grpSpMkLst>
            <pc:docMk/>
            <pc:sldMk cId="3900615275" sldId="300"/>
            <ac:grpSpMk id="48" creationId="{71C306CD-F666-448A-B503-A9B28CCF1DAE}"/>
          </ac:grpSpMkLst>
        </pc:grpChg>
        <pc:grpChg chg="del">
          <ac:chgData name="Laura Thorn" userId="fd7335bc-eb4a-47de-9d47-bf7668901106" providerId="ADAL" clId="{A710D55D-DC33-405E-B5E0-9993ED86DF93}" dt="2023-05-01T22:00:24.421" v="11247" actId="478"/>
          <ac:grpSpMkLst>
            <pc:docMk/>
            <pc:sldMk cId="3900615275" sldId="300"/>
            <ac:grpSpMk id="58" creationId="{67058BEB-BB03-44FD-9D28-E583235B4949}"/>
          </ac:grpSpMkLst>
        </pc:grpChg>
        <pc:picChg chg="del">
          <ac:chgData name="Laura Thorn" userId="fd7335bc-eb4a-47de-9d47-bf7668901106" providerId="ADAL" clId="{A710D55D-DC33-405E-B5E0-9993ED86DF93}" dt="2023-05-02T14:28:48.114" v="11543" actId="27803"/>
          <ac:picMkLst>
            <pc:docMk/>
            <pc:sldMk cId="3900615275" sldId="300"/>
            <ac:picMk id="10" creationId="{90E91310-0E5F-4543-ACD9-B18B5748291A}"/>
          </ac:picMkLst>
        </pc:picChg>
        <pc:picChg chg="del">
          <ac:chgData name="Laura Thorn" userId="fd7335bc-eb4a-47de-9d47-bf7668901106" providerId="ADAL" clId="{A710D55D-DC33-405E-B5E0-9993ED86DF93}" dt="2023-05-02T14:29:47.752" v="11556" actId="21"/>
          <ac:picMkLst>
            <pc:docMk/>
            <pc:sldMk cId="3900615275" sldId="300"/>
            <ac:picMk id="50" creationId="{07A608AA-61F1-4703-9DA7-6CBBA8D4AEA0}"/>
          </ac:picMkLst>
        </pc:picChg>
        <pc:picChg chg="del">
          <ac:chgData name="Laura Thorn" userId="fd7335bc-eb4a-47de-9d47-bf7668901106" providerId="ADAL" clId="{A710D55D-DC33-405E-B5E0-9993ED86DF93}" dt="2023-05-01T22:00:43.785" v="11256" actId="478"/>
          <ac:picMkLst>
            <pc:docMk/>
            <pc:sldMk cId="3900615275" sldId="300"/>
            <ac:picMk id="52" creationId="{729B3426-21EC-4A19-8870-CD16E23646DC}"/>
          </ac:picMkLst>
        </pc:picChg>
        <pc:picChg chg="del">
          <ac:chgData name="Laura Thorn" userId="fd7335bc-eb4a-47de-9d47-bf7668901106" providerId="ADAL" clId="{A710D55D-DC33-405E-B5E0-9993ED86DF93}" dt="2023-05-02T14:28:55.418" v="11544" actId="21"/>
          <ac:picMkLst>
            <pc:docMk/>
            <pc:sldMk cId="3900615275" sldId="300"/>
            <ac:picMk id="54" creationId="{1C182E32-35A6-48E0-9F1C-919755E6338E}"/>
          </ac:picMkLst>
        </pc:picChg>
        <pc:picChg chg="del">
          <ac:chgData name="Laura Thorn" userId="fd7335bc-eb4a-47de-9d47-bf7668901106" providerId="ADAL" clId="{A710D55D-DC33-405E-B5E0-9993ED86DF93}" dt="2023-05-01T22:00:28.323" v="11250" actId="478"/>
          <ac:picMkLst>
            <pc:docMk/>
            <pc:sldMk cId="3900615275" sldId="300"/>
            <ac:picMk id="70" creationId="{6BE77134-3C70-43D4-AC8F-923D7AB0811E}"/>
          </ac:picMkLst>
        </pc:picChg>
      </pc:sldChg>
      <pc:sldChg chg="delSp modSp mod">
        <pc:chgData name="Laura Thorn" userId="fd7335bc-eb4a-47de-9d47-bf7668901106" providerId="ADAL" clId="{A710D55D-DC33-405E-B5E0-9993ED86DF93}" dt="2023-05-04T16:54:30.479" v="15515" actId="20577"/>
        <pc:sldMkLst>
          <pc:docMk/>
          <pc:sldMk cId="10237159" sldId="309"/>
        </pc:sldMkLst>
        <pc:spChg chg="del">
          <ac:chgData name="Laura Thorn" userId="fd7335bc-eb4a-47de-9d47-bf7668901106" providerId="ADAL" clId="{A710D55D-DC33-405E-B5E0-9993ED86DF93}" dt="2023-04-24T14:42:24.683" v="6296" actId="21"/>
          <ac:spMkLst>
            <pc:docMk/>
            <pc:sldMk cId="10237159" sldId="309"/>
            <ac:spMk id="8" creationId="{7A8B84B2-7528-4BE0-84B6-FBB4D35A810E}"/>
          </ac:spMkLst>
        </pc:spChg>
        <pc:spChg chg="mod">
          <ac:chgData name="Laura Thorn" userId="fd7335bc-eb4a-47de-9d47-bf7668901106" providerId="ADAL" clId="{A710D55D-DC33-405E-B5E0-9993ED86DF93}" dt="2023-05-04T16:54:30.479" v="15515" actId="20577"/>
          <ac:spMkLst>
            <pc:docMk/>
            <pc:sldMk cId="10237159" sldId="309"/>
            <ac:spMk id="21" creationId="{24E254AA-41EF-48D5-9F50-FC09F68875E1}"/>
          </ac:spMkLst>
        </pc:spChg>
        <pc:spChg chg="mod">
          <ac:chgData name="Laura Thorn" userId="fd7335bc-eb4a-47de-9d47-bf7668901106" providerId="ADAL" clId="{A710D55D-DC33-405E-B5E0-9993ED86DF93}" dt="2023-04-24T15:52:58.305" v="7003" actId="2"/>
          <ac:spMkLst>
            <pc:docMk/>
            <pc:sldMk cId="10237159" sldId="309"/>
            <ac:spMk id="38" creationId="{8A663C7A-2844-4ABC-B5E1-EC49B0AF1AB1}"/>
          </ac:spMkLst>
        </pc:spChg>
        <pc:graphicFrameChg chg="mod">
          <ac:chgData name="Laura Thorn" userId="fd7335bc-eb4a-47de-9d47-bf7668901106" providerId="ADAL" clId="{A710D55D-DC33-405E-B5E0-9993ED86DF93}" dt="2023-05-04T16:37:00.153" v="15448" actId="2"/>
          <ac:graphicFrameMkLst>
            <pc:docMk/>
            <pc:sldMk cId="10237159" sldId="309"/>
            <ac:graphicFrameMk id="4" creationId="{0139FC90-59B0-4E19-9BE3-755CEC0B210F}"/>
          </ac:graphicFrameMkLst>
        </pc:graphicFrameChg>
      </pc:sldChg>
      <pc:sldChg chg="modSp mod">
        <pc:chgData name="Laura Thorn" userId="fd7335bc-eb4a-47de-9d47-bf7668901106" providerId="ADAL" clId="{A710D55D-DC33-405E-B5E0-9993ED86DF93}" dt="2023-04-21T21:14:08.035" v="5672" actId="20577"/>
        <pc:sldMkLst>
          <pc:docMk/>
          <pc:sldMk cId="342858087" sldId="311"/>
        </pc:sldMkLst>
        <pc:spChg chg="mod">
          <ac:chgData name="Laura Thorn" userId="fd7335bc-eb4a-47de-9d47-bf7668901106" providerId="ADAL" clId="{A710D55D-DC33-405E-B5E0-9993ED86DF93}" dt="2023-04-21T21:14:08.035" v="5672" actId="20577"/>
          <ac:spMkLst>
            <pc:docMk/>
            <pc:sldMk cId="342858087" sldId="311"/>
            <ac:spMk id="3" creationId="{E4A22730-F9A2-45B6-854A-5E5EEE72076B}"/>
          </ac:spMkLst>
        </pc:spChg>
      </pc:sldChg>
      <pc:sldChg chg="addSp modSp mod addCm delCm modCm">
        <pc:chgData name="Laura Thorn" userId="fd7335bc-eb4a-47de-9d47-bf7668901106" providerId="ADAL" clId="{A710D55D-DC33-405E-B5E0-9993ED86DF93}" dt="2023-05-04T16:33:28.228" v="15442"/>
        <pc:sldMkLst>
          <pc:docMk/>
          <pc:sldMk cId="248046995" sldId="312"/>
        </pc:sldMkLst>
        <pc:spChg chg="mod">
          <ac:chgData name="Laura Thorn" userId="fd7335bc-eb4a-47de-9d47-bf7668901106" providerId="ADAL" clId="{A710D55D-DC33-405E-B5E0-9993ED86DF93}" dt="2023-05-04T16:08:20.482" v="14877" actId="20577"/>
          <ac:spMkLst>
            <pc:docMk/>
            <pc:sldMk cId="248046995" sldId="312"/>
            <ac:spMk id="2" creationId="{BEEC4858-EB17-41F8-8A2E-8C4D4C037984}"/>
          </ac:spMkLst>
        </pc:spChg>
        <pc:spChg chg="add mod">
          <ac:chgData name="Laura Thorn" userId="fd7335bc-eb4a-47de-9d47-bf7668901106" providerId="ADAL" clId="{A710D55D-DC33-405E-B5E0-9993ED86DF93}" dt="2023-05-04T16:12:00.506" v="15119" actId="27107"/>
          <ac:spMkLst>
            <pc:docMk/>
            <pc:sldMk cId="248046995" sldId="312"/>
            <ac:spMk id="3" creationId="{9AD5EE2B-2DC9-C572-9E2A-A89F9F3FDCCD}"/>
          </ac:spMkLst>
        </pc:spChg>
        <pc:spChg chg="mod">
          <ac:chgData name="Laura Thorn" userId="fd7335bc-eb4a-47de-9d47-bf7668901106" providerId="ADAL" clId="{A710D55D-DC33-405E-B5E0-9993ED86DF93}" dt="2023-05-04T16:09:51.818" v="15110" actId="1076"/>
          <ac:spMkLst>
            <pc:docMk/>
            <pc:sldMk cId="248046995" sldId="312"/>
            <ac:spMk id="14" creationId="{DAE1B37A-4B30-4F19-B1AD-060C4425077C}"/>
          </ac:spMkLst>
        </pc:spChg>
        <pc:spChg chg="mod">
          <ac:chgData name="Laura Thorn" userId="fd7335bc-eb4a-47de-9d47-bf7668901106" providerId="ADAL" clId="{A710D55D-DC33-405E-B5E0-9993ED86DF93}" dt="2023-04-24T16:22:42.772" v="7056" actId="20577"/>
          <ac:spMkLst>
            <pc:docMk/>
            <pc:sldMk cId="248046995" sldId="312"/>
            <ac:spMk id="16" creationId="{B0FE5BAB-75B0-4E62-93CA-7815218C7382}"/>
          </ac:spMkLst>
        </pc:spChg>
        <pc:spChg chg="mod">
          <ac:chgData name="Laura Thorn" userId="fd7335bc-eb4a-47de-9d47-bf7668901106" providerId="ADAL" clId="{A710D55D-DC33-405E-B5E0-9993ED86DF93}" dt="2023-05-04T16:08:24.320" v="14878" actId="20577"/>
          <ac:spMkLst>
            <pc:docMk/>
            <pc:sldMk cId="248046995" sldId="312"/>
            <ac:spMk id="17" creationId="{FD41F45E-AADE-4A80-B970-372BF30F840E}"/>
          </ac:spMkLst>
        </pc:spChg>
        <pc:grpChg chg="mod">
          <ac:chgData name="Laura Thorn" userId="fd7335bc-eb4a-47de-9d47-bf7668901106" providerId="ADAL" clId="{A710D55D-DC33-405E-B5E0-9993ED86DF93}" dt="2023-05-04T16:09:51.818" v="15110" actId="1076"/>
          <ac:grpSpMkLst>
            <pc:docMk/>
            <pc:sldMk cId="248046995" sldId="312"/>
            <ac:grpSpMk id="8" creationId="{8DE9D52F-0A4C-49F0-A69F-5E2555B182BC}"/>
          </ac:grpSpMkLst>
        </pc:grpChg>
      </pc:sldChg>
      <pc:sldChg chg="modSp mod">
        <pc:chgData name="Laura Thorn" userId="fd7335bc-eb4a-47de-9d47-bf7668901106" providerId="ADAL" clId="{A710D55D-DC33-405E-B5E0-9993ED86DF93}" dt="2023-05-04T17:40:30.059" v="15534" actId="20577"/>
        <pc:sldMkLst>
          <pc:docMk/>
          <pc:sldMk cId="463083655" sldId="313"/>
        </pc:sldMkLst>
        <pc:spChg chg="mod">
          <ac:chgData name="Laura Thorn" userId="fd7335bc-eb4a-47de-9d47-bf7668901106" providerId="ADAL" clId="{A710D55D-DC33-405E-B5E0-9993ED86DF93}" dt="2023-05-04T16:12:54.713" v="15127" actId="20577"/>
          <ac:spMkLst>
            <pc:docMk/>
            <pc:sldMk cId="463083655" sldId="313"/>
            <ac:spMk id="2" creationId="{BEEC4858-EB17-41F8-8A2E-8C4D4C037984}"/>
          </ac:spMkLst>
        </pc:spChg>
        <pc:spChg chg="mod">
          <ac:chgData name="Laura Thorn" userId="fd7335bc-eb4a-47de-9d47-bf7668901106" providerId="ADAL" clId="{A710D55D-DC33-405E-B5E0-9993ED86DF93}" dt="2023-05-04T17:40:30.059" v="15534" actId="20577"/>
          <ac:spMkLst>
            <pc:docMk/>
            <pc:sldMk cId="463083655" sldId="313"/>
            <ac:spMk id="6" creationId="{A6FC28FF-7F1B-474B-9BDD-0319F687ABDB}"/>
          </ac:spMkLst>
        </pc:spChg>
      </pc:sldChg>
      <pc:sldChg chg="modSp mod">
        <pc:chgData name="Laura Thorn" userId="fd7335bc-eb4a-47de-9d47-bf7668901106" providerId="ADAL" clId="{A710D55D-DC33-405E-B5E0-9993ED86DF93}" dt="2023-05-04T16:13:16.880" v="15143" actId="20577"/>
        <pc:sldMkLst>
          <pc:docMk/>
          <pc:sldMk cId="2079755977" sldId="314"/>
        </pc:sldMkLst>
        <pc:spChg chg="mod">
          <ac:chgData name="Laura Thorn" userId="fd7335bc-eb4a-47de-9d47-bf7668901106" providerId="ADAL" clId="{A710D55D-DC33-405E-B5E0-9993ED86DF93}" dt="2023-05-04T16:13:16.880" v="15143" actId="20577"/>
          <ac:spMkLst>
            <pc:docMk/>
            <pc:sldMk cId="2079755977" sldId="314"/>
            <ac:spMk id="29" creationId="{A5A19CD0-1D01-456B-9EF0-2B9B67B5C8F9}"/>
          </ac:spMkLst>
        </pc:spChg>
      </pc:sldChg>
      <pc:sldChg chg="modSp mod modAnim addCm delCm">
        <pc:chgData name="Laura Thorn" userId="fd7335bc-eb4a-47de-9d47-bf7668901106" providerId="ADAL" clId="{A710D55D-DC33-405E-B5E0-9993ED86DF93}" dt="2023-05-04T16:32:01.537" v="15441"/>
        <pc:sldMkLst>
          <pc:docMk/>
          <pc:sldMk cId="561040673" sldId="315"/>
        </pc:sldMkLst>
        <pc:spChg chg="mod">
          <ac:chgData name="Laura Thorn" userId="fd7335bc-eb4a-47de-9d47-bf7668901106" providerId="ADAL" clId="{A710D55D-DC33-405E-B5E0-9993ED86DF93}" dt="2023-05-04T16:13:30.354" v="15151" actId="20577"/>
          <ac:spMkLst>
            <pc:docMk/>
            <pc:sldMk cId="561040673" sldId="315"/>
            <ac:spMk id="29" creationId="{A5A19CD0-1D01-456B-9EF0-2B9B67B5C8F9}"/>
          </ac:spMkLst>
        </pc:spChg>
      </pc:sldChg>
      <pc:sldChg chg="modSp">
        <pc:chgData name="Laura Thorn" userId="fd7335bc-eb4a-47de-9d47-bf7668901106" providerId="ADAL" clId="{A710D55D-DC33-405E-B5E0-9993ED86DF93}" dt="2023-05-04T16:46:11.665" v="15489" actId="20577"/>
        <pc:sldMkLst>
          <pc:docMk/>
          <pc:sldMk cId="2760217842" sldId="318"/>
        </pc:sldMkLst>
        <pc:graphicFrameChg chg="mod">
          <ac:chgData name="Laura Thorn" userId="fd7335bc-eb4a-47de-9d47-bf7668901106" providerId="ADAL" clId="{A710D55D-DC33-405E-B5E0-9993ED86DF93}" dt="2023-05-04T16:46:11.665" v="15489" actId="20577"/>
          <ac:graphicFrameMkLst>
            <pc:docMk/>
            <pc:sldMk cId="2760217842" sldId="318"/>
            <ac:graphicFrameMk id="9" creationId="{D6CD0935-8358-41C7-AB0B-9A2F94934C4F}"/>
          </ac:graphicFrameMkLst>
        </pc:graphicFrameChg>
      </pc:sldChg>
      <pc:sldChg chg="modSp del mod">
        <pc:chgData name="Laura Thorn" userId="fd7335bc-eb4a-47de-9d47-bf7668901106" providerId="ADAL" clId="{A710D55D-DC33-405E-B5E0-9993ED86DF93}" dt="2023-04-28T15:08:19.929" v="7842" actId="2696"/>
        <pc:sldMkLst>
          <pc:docMk/>
          <pc:sldMk cId="1584492870" sldId="319"/>
        </pc:sldMkLst>
        <pc:spChg chg="mod">
          <ac:chgData name="Laura Thorn" userId="fd7335bc-eb4a-47de-9d47-bf7668901106" providerId="ADAL" clId="{A710D55D-DC33-405E-B5E0-9993ED86DF93}" dt="2023-04-28T14:18:17.454" v="7108" actId="20577"/>
          <ac:spMkLst>
            <pc:docMk/>
            <pc:sldMk cId="1584492870" sldId="319"/>
            <ac:spMk id="4" creationId="{D30AF0D2-A25A-05F9-ED4F-CE70FBA20964}"/>
          </ac:spMkLst>
        </pc:spChg>
        <pc:spChg chg="mod">
          <ac:chgData name="Laura Thorn" userId="fd7335bc-eb4a-47de-9d47-bf7668901106" providerId="ADAL" clId="{A710D55D-DC33-405E-B5E0-9993ED86DF93}" dt="2023-04-28T14:14:50.635" v="7087" actId="20577"/>
          <ac:spMkLst>
            <pc:docMk/>
            <pc:sldMk cId="1584492870" sldId="319"/>
            <ac:spMk id="6" creationId="{2D524214-886A-4482-B32F-F95F21C07B30}"/>
          </ac:spMkLst>
        </pc:spChg>
        <pc:grpChg chg="mod">
          <ac:chgData name="Laura Thorn" userId="fd7335bc-eb4a-47de-9d47-bf7668901106" providerId="ADAL" clId="{A710D55D-DC33-405E-B5E0-9993ED86DF93}" dt="2023-04-28T14:22:41.729" v="7109" actId="1076"/>
          <ac:grpSpMkLst>
            <pc:docMk/>
            <pc:sldMk cId="1584492870" sldId="319"/>
            <ac:grpSpMk id="11" creationId="{FA01F3DC-54C6-EEED-60C7-F442067AF659}"/>
          </ac:grpSpMkLst>
        </pc:grpChg>
        <pc:graphicFrameChg chg="mod">
          <ac:chgData name="Laura Thorn" userId="fd7335bc-eb4a-47de-9d47-bf7668901106" providerId="ADAL" clId="{A710D55D-DC33-405E-B5E0-9993ED86DF93}" dt="2023-04-21T16:41:19.162" v="4286" actId="20577"/>
          <ac:graphicFrameMkLst>
            <pc:docMk/>
            <pc:sldMk cId="1584492870" sldId="319"/>
            <ac:graphicFrameMk id="8" creationId="{82AA1D99-9BCE-251B-7669-8C0510D0548E}"/>
          </ac:graphicFrameMkLst>
        </pc:graphicFrameChg>
      </pc:sldChg>
      <pc:sldChg chg="modSp mod">
        <pc:chgData name="Laura Thorn" userId="fd7335bc-eb4a-47de-9d47-bf7668901106" providerId="ADAL" clId="{A710D55D-DC33-405E-B5E0-9993ED86DF93}" dt="2023-05-01T17:13:03.662" v="10814" actId="20577"/>
        <pc:sldMkLst>
          <pc:docMk/>
          <pc:sldMk cId="3523891104" sldId="320"/>
        </pc:sldMkLst>
        <pc:spChg chg="mod">
          <ac:chgData name="Laura Thorn" userId="fd7335bc-eb4a-47de-9d47-bf7668901106" providerId="ADAL" clId="{A710D55D-DC33-405E-B5E0-9993ED86DF93}" dt="2023-05-01T17:13:03.662" v="10814" actId="20577"/>
          <ac:spMkLst>
            <pc:docMk/>
            <pc:sldMk cId="3523891104" sldId="320"/>
            <ac:spMk id="18" creationId="{FCA72DFA-D24F-E151-0A4C-EA9659C399E7}"/>
          </ac:spMkLst>
        </pc:spChg>
      </pc:sldChg>
      <pc:sldChg chg="modSp mod">
        <pc:chgData name="Laura Thorn" userId="fd7335bc-eb4a-47de-9d47-bf7668901106" providerId="ADAL" clId="{A710D55D-DC33-405E-B5E0-9993ED86DF93}" dt="2023-05-03T21:39:06.455" v="14034" actId="20577"/>
        <pc:sldMkLst>
          <pc:docMk/>
          <pc:sldMk cId="3442088258" sldId="321"/>
        </pc:sldMkLst>
        <pc:spChg chg="mod">
          <ac:chgData name="Laura Thorn" userId="fd7335bc-eb4a-47de-9d47-bf7668901106" providerId="ADAL" clId="{A710D55D-DC33-405E-B5E0-9993ED86DF93}" dt="2023-05-03T21:39:06.455" v="14034" actId="20577"/>
          <ac:spMkLst>
            <pc:docMk/>
            <pc:sldMk cId="3442088258" sldId="321"/>
            <ac:spMk id="7" creationId="{F35B76EA-2539-94B9-BF3C-BD564DAEC3F0}"/>
          </ac:spMkLst>
        </pc:spChg>
        <pc:graphicFrameChg chg="modGraphic">
          <ac:chgData name="Laura Thorn" userId="fd7335bc-eb4a-47de-9d47-bf7668901106" providerId="ADAL" clId="{A710D55D-DC33-405E-B5E0-9993ED86DF93}" dt="2023-04-21T21:16:54.619" v="5685" actId="20577"/>
          <ac:graphicFrameMkLst>
            <pc:docMk/>
            <pc:sldMk cId="3442088258" sldId="321"/>
            <ac:graphicFrameMk id="12" creationId="{DF6AD95C-838D-DA32-2289-79FC9EF0D032}"/>
          </ac:graphicFrameMkLst>
        </pc:graphicFrameChg>
      </pc:sldChg>
      <pc:sldChg chg="modSp mod">
        <pc:chgData name="Laura Thorn" userId="fd7335bc-eb4a-47de-9d47-bf7668901106" providerId="ADAL" clId="{A710D55D-DC33-405E-B5E0-9993ED86DF93}" dt="2023-04-24T15:15:52.107" v="6713" actId="20577"/>
        <pc:sldMkLst>
          <pc:docMk/>
          <pc:sldMk cId="724234513" sldId="322"/>
        </pc:sldMkLst>
        <pc:spChg chg="mod">
          <ac:chgData name="Laura Thorn" userId="fd7335bc-eb4a-47de-9d47-bf7668901106" providerId="ADAL" clId="{A710D55D-DC33-405E-B5E0-9993ED86DF93}" dt="2023-04-24T14:28:32.633" v="6204" actId="1076"/>
          <ac:spMkLst>
            <pc:docMk/>
            <pc:sldMk cId="724234513" sldId="322"/>
            <ac:spMk id="9" creationId="{E75FB03B-76E4-766D-231A-12FA6E346A46}"/>
          </ac:spMkLst>
        </pc:spChg>
        <pc:spChg chg="mod">
          <ac:chgData name="Laura Thorn" userId="fd7335bc-eb4a-47de-9d47-bf7668901106" providerId="ADAL" clId="{A710D55D-DC33-405E-B5E0-9993ED86DF93}" dt="2023-04-24T15:15:52.107" v="6713" actId="20577"/>
          <ac:spMkLst>
            <pc:docMk/>
            <pc:sldMk cId="724234513" sldId="322"/>
            <ac:spMk id="18" creationId="{664EE43A-4896-D985-FA1E-71BC72DF7900}"/>
          </ac:spMkLst>
        </pc:spChg>
        <pc:spChg chg="mod">
          <ac:chgData name="Laura Thorn" userId="fd7335bc-eb4a-47de-9d47-bf7668901106" providerId="ADAL" clId="{A710D55D-DC33-405E-B5E0-9993ED86DF93}" dt="2023-04-21T21:17:18.714" v="5690" actId="20577"/>
          <ac:spMkLst>
            <pc:docMk/>
            <pc:sldMk cId="724234513" sldId="322"/>
            <ac:spMk id="21" creationId="{C9CFC99E-6C3F-6DEC-7FC2-F061B0F8AFE1}"/>
          </ac:spMkLst>
        </pc:spChg>
      </pc:sldChg>
      <pc:sldChg chg="modSp mod">
        <pc:chgData name="Laura Thorn" userId="fd7335bc-eb4a-47de-9d47-bf7668901106" providerId="ADAL" clId="{A710D55D-DC33-405E-B5E0-9993ED86DF93}" dt="2023-05-04T16:42:23.109" v="15464" actId="20577"/>
        <pc:sldMkLst>
          <pc:docMk/>
          <pc:sldMk cId="4278286334" sldId="323"/>
        </pc:sldMkLst>
        <pc:spChg chg="mod">
          <ac:chgData name="Laura Thorn" userId="fd7335bc-eb4a-47de-9d47-bf7668901106" providerId="ADAL" clId="{A710D55D-DC33-405E-B5E0-9993ED86DF93}" dt="2023-04-28T15:20:24.935" v="7864" actId="20577"/>
          <ac:spMkLst>
            <pc:docMk/>
            <pc:sldMk cId="4278286334" sldId="323"/>
            <ac:spMk id="4" creationId="{1ABEEC98-E525-4636-8601-4877F7C5D8EB}"/>
          </ac:spMkLst>
        </pc:spChg>
        <pc:spChg chg="mod">
          <ac:chgData name="Laura Thorn" userId="fd7335bc-eb4a-47de-9d47-bf7668901106" providerId="ADAL" clId="{A710D55D-DC33-405E-B5E0-9993ED86DF93}" dt="2023-05-04T16:42:23.109" v="15464" actId="20577"/>
          <ac:spMkLst>
            <pc:docMk/>
            <pc:sldMk cId="4278286334" sldId="323"/>
            <ac:spMk id="5" creationId="{29E9B26C-CDF8-4083-BDC6-83EAB2F63FFA}"/>
          </ac:spMkLst>
        </pc:spChg>
      </pc:sldChg>
      <pc:sldChg chg="modSp mod">
        <pc:chgData name="Laura Thorn" userId="fd7335bc-eb4a-47de-9d47-bf7668901106" providerId="ADAL" clId="{A710D55D-DC33-405E-B5E0-9993ED86DF93}" dt="2023-04-24T15:18:45.296" v="6732" actId="20577"/>
        <pc:sldMkLst>
          <pc:docMk/>
          <pc:sldMk cId="4230685975" sldId="324"/>
        </pc:sldMkLst>
        <pc:spChg chg="mod">
          <ac:chgData name="Laura Thorn" userId="fd7335bc-eb4a-47de-9d47-bf7668901106" providerId="ADAL" clId="{A710D55D-DC33-405E-B5E0-9993ED86DF93}" dt="2023-04-24T15:18:45.296" v="6732" actId="20577"/>
          <ac:spMkLst>
            <pc:docMk/>
            <pc:sldMk cId="4230685975" sldId="324"/>
            <ac:spMk id="4" creationId="{9417EA2E-C81C-5CCD-D81E-D562A209E173}"/>
          </ac:spMkLst>
        </pc:spChg>
        <pc:spChg chg="mod">
          <ac:chgData name="Laura Thorn" userId="fd7335bc-eb4a-47de-9d47-bf7668901106" providerId="ADAL" clId="{A710D55D-DC33-405E-B5E0-9993ED86DF93}" dt="2023-04-24T15:18:36.262" v="6719" actId="20577"/>
          <ac:spMkLst>
            <pc:docMk/>
            <pc:sldMk cId="4230685975" sldId="324"/>
            <ac:spMk id="6" creationId="{2D524214-886A-4482-B32F-F95F21C07B30}"/>
          </ac:spMkLst>
        </pc:spChg>
      </pc:sldChg>
      <pc:sldChg chg="modSp mod">
        <pc:chgData name="Laura Thorn" userId="fd7335bc-eb4a-47de-9d47-bf7668901106" providerId="ADAL" clId="{A710D55D-DC33-405E-B5E0-9993ED86DF93}" dt="2023-04-24T16:03:20.129" v="7018" actId="20577"/>
        <pc:sldMkLst>
          <pc:docMk/>
          <pc:sldMk cId="224327281" sldId="325"/>
        </pc:sldMkLst>
        <pc:spChg chg="mod">
          <ac:chgData name="Laura Thorn" userId="fd7335bc-eb4a-47de-9d47-bf7668901106" providerId="ADAL" clId="{A710D55D-DC33-405E-B5E0-9993ED86DF93}" dt="2023-04-24T16:03:20.129" v="7018" actId="20577"/>
          <ac:spMkLst>
            <pc:docMk/>
            <pc:sldMk cId="224327281" sldId="325"/>
            <ac:spMk id="3" creationId="{771AE399-5B16-BF0E-9A01-CA99083033D5}"/>
          </ac:spMkLst>
        </pc:spChg>
        <pc:spChg chg="mod">
          <ac:chgData name="Laura Thorn" userId="fd7335bc-eb4a-47de-9d47-bf7668901106" providerId="ADAL" clId="{A710D55D-DC33-405E-B5E0-9993ED86DF93}" dt="2023-04-24T15:19:49.345" v="6738" actId="20577"/>
          <ac:spMkLst>
            <pc:docMk/>
            <pc:sldMk cId="224327281" sldId="325"/>
            <ac:spMk id="6" creationId="{2D524214-886A-4482-B32F-F95F21C07B30}"/>
          </ac:spMkLst>
        </pc:spChg>
      </pc:sldChg>
      <pc:sldChg chg="delSp modSp mod addCm delCm modCm">
        <pc:chgData name="Laura Thorn" userId="fd7335bc-eb4a-47de-9d47-bf7668901106" providerId="ADAL" clId="{A710D55D-DC33-405E-B5E0-9993ED86DF93}" dt="2023-05-04T16:48:38.116" v="15504" actId="20577"/>
        <pc:sldMkLst>
          <pc:docMk/>
          <pc:sldMk cId="3079514476" sldId="326"/>
        </pc:sldMkLst>
        <pc:spChg chg="mod">
          <ac:chgData name="Laura Thorn" userId="fd7335bc-eb4a-47de-9d47-bf7668901106" providerId="ADAL" clId="{A710D55D-DC33-405E-B5E0-9993ED86DF93}" dt="2023-05-04T16:48:38.116" v="15504" actId="20577"/>
          <ac:spMkLst>
            <pc:docMk/>
            <pc:sldMk cId="3079514476" sldId="326"/>
            <ac:spMk id="3" creationId="{60F0F6E5-9D9D-2147-077C-7C0EB80CD91F}"/>
          </ac:spMkLst>
        </pc:spChg>
        <pc:spChg chg="mod">
          <ac:chgData name="Laura Thorn" userId="fd7335bc-eb4a-47de-9d47-bf7668901106" providerId="ADAL" clId="{A710D55D-DC33-405E-B5E0-9993ED86DF93}" dt="2023-05-03T21:35:56.866" v="13945" actId="20577"/>
          <ac:spMkLst>
            <pc:docMk/>
            <pc:sldMk cId="3079514476" sldId="326"/>
            <ac:spMk id="6" creationId="{2D524214-886A-4482-B32F-F95F21C07B30}"/>
          </ac:spMkLst>
        </pc:spChg>
        <pc:spChg chg="mod">
          <ac:chgData name="Laura Thorn" userId="fd7335bc-eb4a-47de-9d47-bf7668901106" providerId="ADAL" clId="{A710D55D-DC33-405E-B5E0-9993ED86DF93}" dt="2023-05-03T21:37:58.120" v="14010" actId="20577"/>
          <ac:spMkLst>
            <pc:docMk/>
            <pc:sldMk cId="3079514476" sldId="326"/>
            <ac:spMk id="9" creationId="{DA44BED3-3416-C39A-F981-8F0865EFF710}"/>
          </ac:spMkLst>
        </pc:spChg>
        <pc:spChg chg="del">
          <ac:chgData name="Laura Thorn" userId="fd7335bc-eb4a-47de-9d47-bf7668901106" providerId="ADAL" clId="{A710D55D-DC33-405E-B5E0-9993ED86DF93}" dt="2023-04-21T17:53:11.619" v="5145" actId="21"/>
          <ac:spMkLst>
            <pc:docMk/>
            <pc:sldMk cId="3079514476" sldId="326"/>
            <ac:spMk id="13" creationId="{98CC1151-4D20-7A19-EB48-540D1310EB39}"/>
          </ac:spMkLst>
        </pc:spChg>
        <pc:graphicFrameChg chg="mod modGraphic">
          <ac:chgData name="Laura Thorn" userId="fd7335bc-eb4a-47de-9d47-bf7668901106" providerId="ADAL" clId="{A710D55D-DC33-405E-B5E0-9993ED86DF93}" dt="2023-05-03T21:36:14.770" v="13975" actId="404"/>
          <ac:graphicFrameMkLst>
            <pc:docMk/>
            <pc:sldMk cId="3079514476" sldId="326"/>
            <ac:graphicFrameMk id="8" creationId="{80FD7BB0-6F2B-D2E9-DB40-3B6062A38AAF}"/>
          </ac:graphicFrameMkLst>
        </pc:graphicFrameChg>
      </pc:sldChg>
      <pc:sldChg chg="modSp del mod">
        <pc:chgData name="Laura Thorn" userId="fd7335bc-eb4a-47de-9d47-bf7668901106" providerId="ADAL" clId="{A710D55D-DC33-405E-B5E0-9993ED86DF93}" dt="2023-05-01T14:28:20.279" v="9781" actId="2696"/>
        <pc:sldMkLst>
          <pc:docMk/>
          <pc:sldMk cId="4132583732" sldId="327"/>
        </pc:sldMkLst>
        <pc:spChg chg="mod">
          <ac:chgData name="Laura Thorn" userId="fd7335bc-eb4a-47de-9d47-bf7668901106" providerId="ADAL" clId="{A710D55D-DC33-405E-B5E0-9993ED86DF93}" dt="2023-04-21T17:50:02.397" v="5144" actId="20577"/>
          <ac:spMkLst>
            <pc:docMk/>
            <pc:sldMk cId="4132583732" sldId="327"/>
            <ac:spMk id="2" creationId="{FBD2F749-2A86-8405-B248-231DAEC77D33}"/>
          </ac:spMkLst>
        </pc:spChg>
        <pc:spChg chg="mod">
          <ac:chgData name="Laura Thorn" userId="fd7335bc-eb4a-47de-9d47-bf7668901106" providerId="ADAL" clId="{A710D55D-DC33-405E-B5E0-9993ED86DF93}" dt="2023-04-24T15:20:23.424" v="6744" actId="20577"/>
          <ac:spMkLst>
            <pc:docMk/>
            <pc:sldMk cId="4132583732" sldId="327"/>
            <ac:spMk id="6" creationId="{2D524214-886A-4482-B32F-F95F21C07B30}"/>
          </ac:spMkLst>
        </pc:spChg>
      </pc:sldChg>
      <pc:sldChg chg="modSp">
        <pc:chgData name="Laura Thorn" userId="fd7335bc-eb4a-47de-9d47-bf7668901106" providerId="ADAL" clId="{A710D55D-DC33-405E-B5E0-9993ED86DF93}" dt="2023-05-04T16:48:03.008" v="15500" actId="20577"/>
        <pc:sldMkLst>
          <pc:docMk/>
          <pc:sldMk cId="2743105213" sldId="329"/>
        </pc:sldMkLst>
        <pc:graphicFrameChg chg="mod">
          <ac:chgData name="Laura Thorn" userId="fd7335bc-eb4a-47de-9d47-bf7668901106" providerId="ADAL" clId="{A710D55D-DC33-405E-B5E0-9993ED86DF93}" dt="2023-05-04T16:48:03.008" v="15500" actId="20577"/>
          <ac:graphicFrameMkLst>
            <pc:docMk/>
            <pc:sldMk cId="2743105213" sldId="329"/>
            <ac:graphicFrameMk id="19" creationId="{5B346373-D9B9-D648-DBAC-62613DA5E12F}"/>
          </ac:graphicFrameMkLst>
        </pc:graphicFrameChg>
      </pc:sldChg>
      <pc:sldChg chg="modSp del mod">
        <pc:chgData name="Laura Thorn" userId="fd7335bc-eb4a-47de-9d47-bf7668901106" providerId="ADAL" clId="{A710D55D-DC33-405E-B5E0-9993ED86DF93}" dt="2023-05-01T14:28:23.976" v="9782" actId="2696"/>
        <pc:sldMkLst>
          <pc:docMk/>
          <pc:sldMk cId="3619971565" sldId="331"/>
        </pc:sldMkLst>
        <pc:spChg chg="mod">
          <ac:chgData name="Laura Thorn" userId="fd7335bc-eb4a-47de-9d47-bf7668901106" providerId="ADAL" clId="{A710D55D-DC33-405E-B5E0-9993ED86DF93}" dt="2023-04-24T16:06:00.698" v="7027" actId="20577"/>
          <ac:spMkLst>
            <pc:docMk/>
            <pc:sldMk cId="3619971565" sldId="331"/>
            <ac:spMk id="20" creationId="{2BEA881C-0EE7-6B7E-9B60-88E782543283}"/>
          </ac:spMkLst>
        </pc:spChg>
      </pc:sldChg>
      <pc:sldChg chg="addSp delSp modSp mod">
        <pc:chgData name="Laura Thorn" userId="fd7335bc-eb4a-47de-9d47-bf7668901106" providerId="ADAL" clId="{A710D55D-DC33-405E-B5E0-9993ED86DF93}" dt="2023-04-24T16:06:48.668" v="7028" actId="21"/>
        <pc:sldMkLst>
          <pc:docMk/>
          <pc:sldMk cId="2661068590" sldId="332"/>
        </pc:sldMkLst>
        <pc:spChg chg="mod">
          <ac:chgData name="Laura Thorn" userId="fd7335bc-eb4a-47de-9d47-bf7668901106" providerId="ADAL" clId="{A710D55D-DC33-405E-B5E0-9993ED86DF93}" dt="2023-04-17T21:12:49.375" v="3133" actId="20577"/>
          <ac:spMkLst>
            <pc:docMk/>
            <pc:sldMk cId="2661068590" sldId="332"/>
            <ac:spMk id="4" creationId="{1ABEEC98-E525-4636-8601-4877F7C5D8EB}"/>
          </ac:spMkLst>
        </pc:spChg>
        <pc:spChg chg="del">
          <ac:chgData name="Laura Thorn" userId="fd7335bc-eb4a-47de-9d47-bf7668901106" providerId="ADAL" clId="{A710D55D-DC33-405E-B5E0-9993ED86DF93}" dt="2023-04-24T16:06:48.668" v="7028" actId="21"/>
          <ac:spMkLst>
            <pc:docMk/>
            <pc:sldMk cId="2661068590" sldId="332"/>
            <ac:spMk id="5" creationId="{29E9B26C-CDF8-4083-BDC6-83EAB2F63FFA}"/>
          </ac:spMkLst>
        </pc:spChg>
        <pc:spChg chg="add mod">
          <ac:chgData name="Laura Thorn" userId="fd7335bc-eb4a-47de-9d47-bf7668901106" providerId="ADAL" clId="{A710D55D-DC33-405E-B5E0-9993ED86DF93}" dt="2023-04-24T16:06:48.668" v="7028" actId="21"/>
          <ac:spMkLst>
            <pc:docMk/>
            <pc:sldMk cId="2661068590" sldId="332"/>
            <ac:spMk id="10" creationId="{FD2F8698-EBDC-D40C-1F0E-8147DBABFA2A}"/>
          </ac:spMkLst>
        </pc:spChg>
      </pc:sldChg>
      <pc:sldChg chg="addSp modSp mod">
        <pc:chgData name="Laura Thorn" userId="fd7335bc-eb4a-47de-9d47-bf7668901106" providerId="ADAL" clId="{A710D55D-DC33-405E-B5E0-9993ED86DF93}" dt="2023-04-24T15:32:37.154" v="6784" actId="1076"/>
        <pc:sldMkLst>
          <pc:docMk/>
          <pc:sldMk cId="4210557481" sldId="333"/>
        </pc:sldMkLst>
        <pc:spChg chg="add mod">
          <ac:chgData name="Laura Thorn" userId="fd7335bc-eb4a-47de-9d47-bf7668901106" providerId="ADAL" clId="{A710D55D-DC33-405E-B5E0-9993ED86DF93}" dt="2023-04-24T15:32:37.154" v="6784" actId="1076"/>
          <ac:spMkLst>
            <pc:docMk/>
            <pc:sldMk cId="4210557481" sldId="333"/>
            <ac:spMk id="2" creationId="{7F33BB5B-B8B7-CF4E-48CB-9900A87406D6}"/>
          </ac:spMkLst>
        </pc:spChg>
        <pc:spChg chg="mod">
          <ac:chgData name="Laura Thorn" userId="fd7335bc-eb4a-47de-9d47-bf7668901106" providerId="ADAL" clId="{A710D55D-DC33-405E-B5E0-9993ED86DF93}" dt="2023-04-24T15:32:29.287" v="6783" actId="20577"/>
          <ac:spMkLst>
            <pc:docMk/>
            <pc:sldMk cId="4210557481" sldId="333"/>
            <ac:spMk id="21" creationId="{CF757E43-FEBB-AB27-22C9-50C4A3B3A15E}"/>
          </ac:spMkLst>
        </pc:spChg>
      </pc:sldChg>
      <pc:sldChg chg="modSp del mod">
        <pc:chgData name="Laura Thorn" userId="fd7335bc-eb4a-47de-9d47-bf7668901106" providerId="ADAL" clId="{A710D55D-DC33-405E-B5E0-9993ED86DF93}" dt="2023-04-28T16:23:57.985" v="8494" actId="2696"/>
        <pc:sldMkLst>
          <pc:docMk/>
          <pc:sldMk cId="3225397355" sldId="335"/>
        </pc:sldMkLst>
        <pc:spChg chg="mod">
          <ac:chgData name="Laura Thorn" userId="fd7335bc-eb4a-47de-9d47-bf7668901106" providerId="ADAL" clId="{A710D55D-DC33-405E-B5E0-9993ED86DF93}" dt="2023-04-24T14:39:27.873" v="6295" actId="20577"/>
          <ac:spMkLst>
            <pc:docMk/>
            <pc:sldMk cId="3225397355" sldId="335"/>
            <ac:spMk id="2" creationId="{42A5902A-8DBB-9A1A-D2F0-3EF1E5778CA9}"/>
          </ac:spMkLst>
        </pc:spChg>
        <pc:spChg chg="mod">
          <ac:chgData name="Laura Thorn" userId="fd7335bc-eb4a-47de-9d47-bf7668901106" providerId="ADAL" clId="{A710D55D-DC33-405E-B5E0-9993ED86DF93}" dt="2023-04-24T14:39:17.748" v="6271" actId="20577"/>
          <ac:spMkLst>
            <pc:docMk/>
            <pc:sldMk cId="3225397355" sldId="335"/>
            <ac:spMk id="6" creationId="{2D524214-886A-4482-B32F-F95F21C07B30}"/>
          </ac:spMkLst>
        </pc:spChg>
        <pc:spChg chg="mod">
          <ac:chgData name="Laura Thorn" userId="fd7335bc-eb4a-47de-9d47-bf7668901106" providerId="ADAL" clId="{A710D55D-DC33-405E-B5E0-9993ED86DF93}" dt="2023-04-24T14:38:49.809" v="6259" actId="14100"/>
          <ac:spMkLst>
            <pc:docMk/>
            <pc:sldMk cId="3225397355" sldId="335"/>
            <ac:spMk id="7" creationId="{B9573DCC-0C52-EE6B-089B-6FCE1205E3E4}"/>
          </ac:spMkLst>
        </pc:spChg>
        <pc:spChg chg="mod">
          <ac:chgData name="Laura Thorn" userId="fd7335bc-eb4a-47de-9d47-bf7668901106" providerId="ADAL" clId="{A710D55D-DC33-405E-B5E0-9993ED86DF93}" dt="2023-04-21T17:59:32.764" v="5170" actId="1076"/>
          <ac:spMkLst>
            <pc:docMk/>
            <pc:sldMk cId="3225397355" sldId="335"/>
            <ac:spMk id="8" creationId="{607CE6A2-665D-909A-6A5C-FC2CE129AFE3}"/>
          </ac:spMkLst>
        </pc:spChg>
        <pc:graphicFrameChg chg="mod modGraphic">
          <ac:chgData name="Laura Thorn" userId="fd7335bc-eb4a-47de-9d47-bf7668901106" providerId="ADAL" clId="{A710D55D-DC33-405E-B5E0-9993ED86DF93}" dt="2023-04-24T14:38:32.770" v="6258" actId="403"/>
          <ac:graphicFrameMkLst>
            <pc:docMk/>
            <pc:sldMk cId="3225397355" sldId="335"/>
            <ac:graphicFrameMk id="3" creationId="{19B3CF8E-C0DB-8D37-22B6-7F7B3D4813DE}"/>
          </ac:graphicFrameMkLst>
        </pc:graphicFrameChg>
      </pc:sldChg>
      <pc:sldChg chg="modSp mod">
        <pc:chgData name="Laura Thorn" userId="fd7335bc-eb4a-47de-9d47-bf7668901106" providerId="ADAL" clId="{A710D55D-DC33-405E-B5E0-9993ED86DF93}" dt="2023-05-02T14:14:48.086" v="11314" actId="13926"/>
        <pc:sldMkLst>
          <pc:docMk/>
          <pc:sldMk cId="4206084076" sldId="337"/>
        </pc:sldMkLst>
        <pc:spChg chg="mod">
          <ac:chgData name="Laura Thorn" userId="fd7335bc-eb4a-47de-9d47-bf7668901106" providerId="ADAL" clId="{A710D55D-DC33-405E-B5E0-9993ED86DF93}" dt="2023-05-02T14:14:48.086" v="11314" actId="13926"/>
          <ac:spMkLst>
            <pc:docMk/>
            <pc:sldMk cId="4206084076" sldId="337"/>
            <ac:spMk id="2" creationId="{42A5902A-8DBB-9A1A-D2F0-3EF1E5778CA9}"/>
          </ac:spMkLst>
        </pc:spChg>
        <pc:spChg chg="mod">
          <ac:chgData name="Laura Thorn" userId="fd7335bc-eb4a-47de-9d47-bf7668901106" providerId="ADAL" clId="{A710D55D-DC33-405E-B5E0-9993ED86DF93}" dt="2023-04-28T16:32:19.561" v="8632" actId="1076"/>
          <ac:spMkLst>
            <pc:docMk/>
            <pc:sldMk cId="4206084076" sldId="337"/>
            <ac:spMk id="14" creationId="{7CFB03F0-6FB6-83DA-F6D0-40A70614A59A}"/>
          </ac:spMkLst>
        </pc:spChg>
        <pc:spChg chg="mod">
          <ac:chgData name="Laura Thorn" userId="fd7335bc-eb4a-47de-9d47-bf7668901106" providerId="ADAL" clId="{A710D55D-DC33-405E-B5E0-9993ED86DF93}" dt="2023-04-28T16:29:22.233" v="8624" actId="1076"/>
          <ac:spMkLst>
            <pc:docMk/>
            <pc:sldMk cId="4206084076" sldId="337"/>
            <ac:spMk id="26" creationId="{245A589E-AF4C-6953-EEFD-D13C8709647F}"/>
          </ac:spMkLst>
        </pc:spChg>
        <pc:spChg chg="mod">
          <ac:chgData name="Laura Thorn" userId="fd7335bc-eb4a-47de-9d47-bf7668901106" providerId="ADAL" clId="{A710D55D-DC33-405E-B5E0-9993ED86DF93}" dt="2023-04-28T16:29:09.511" v="8622" actId="14100"/>
          <ac:spMkLst>
            <pc:docMk/>
            <pc:sldMk cId="4206084076" sldId="337"/>
            <ac:spMk id="36" creationId="{DEF7C10E-B2CA-F697-E516-AB1AEE7E489C}"/>
          </ac:spMkLst>
        </pc:spChg>
        <pc:grpChg chg="mod">
          <ac:chgData name="Laura Thorn" userId="fd7335bc-eb4a-47de-9d47-bf7668901106" providerId="ADAL" clId="{A710D55D-DC33-405E-B5E0-9993ED86DF93}" dt="2023-04-28T16:32:13.410" v="8631" actId="1076"/>
          <ac:grpSpMkLst>
            <pc:docMk/>
            <pc:sldMk cId="4206084076" sldId="337"/>
            <ac:grpSpMk id="49" creationId="{99A4971C-3C6D-9859-92A7-B304ADFC2F21}"/>
          </ac:grpSpMkLst>
        </pc:grpChg>
        <pc:picChg chg="mod">
          <ac:chgData name="Laura Thorn" userId="fd7335bc-eb4a-47de-9d47-bf7668901106" providerId="ADAL" clId="{A710D55D-DC33-405E-B5E0-9993ED86DF93}" dt="2023-04-28T16:29:29.391" v="8625" actId="1076"/>
          <ac:picMkLst>
            <pc:docMk/>
            <pc:sldMk cId="4206084076" sldId="337"/>
            <ac:picMk id="48" creationId="{8008CD42-2C0A-71FE-943F-23AD382D59BB}"/>
          </ac:picMkLst>
        </pc:picChg>
      </pc:sldChg>
      <pc:sldChg chg="modSp">
        <pc:chgData name="Laura Thorn" userId="fd7335bc-eb4a-47de-9d47-bf7668901106" providerId="ADAL" clId="{A710D55D-DC33-405E-B5E0-9993ED86DF93}" dt="2023-05-01T15:07:32.562" v="9795" actId="20577"/>
        <pc:sldMkLst>
          <pc:docMk/>
          <pc:sldMk cId="672120929" sldId="340"/>
        </pc:sldMkLst>
        <pc:graphicFrameChg chg="mod">
          <ac:chgData name="Laura Thorn" userId="fd7335bc-eb4a-47de-9d47-bf7668901106" providerId="ADAL" clId="{A710D55D-DC33-405E-B5E0-9993ED86DF93}" dt="2023-05-01T15:07:32.562" v="9795" actId="20577"/>
          <ac:graphicFrameMkLst>
            <pc:docMk/>
            <pc:sldMk cId="672120929" sldId="340"/>
            <ac:graphicFrameMk id="2" creationId="{DA27CAB8-28E9-43F1-8693-0E4A9048B84C}"/>
          </ac:graphicFrameMkLst>
        </pc:graphicFrameChg>
      </pc:sldChg>
      <pc:sldChg chg="modSp del mod">
        <pc:chgData name="Laura Thorn" userId="fd7335bc-eb4a-47de-9d47-bf7668901106" providerId="ADAL" clId="{A710D55D-DC33-405E-B5E0-9993ED86DF93}" dt="2023-04-24T14:46:02.002" v="6317" actId="2696"/>
        <pc:sldMkLst>
          <pc:docMk/>
          <pc:sldMk cId="1175438875" sldId="341"/>
        </pc:sldMkLst>
        <pc:spChg chg="mod">
          <ac:chgData name="Laura Thorn" userId="fd7335bc-eb4a-47de-9d47-bf7668901106" providerId="ADAL" clId="{A710D55D-DC33-405E-B5E0-9993ED86DF93}" dt="2023-04-21T17:43:35.843" v="5104" actId="1076"/>
          <ac:spMkLst>
            <pc:docMk/>
            <pc:sldMk cId="1175438875" sldId="341"/>
            <ac:spMk id="21" creationId="{24E254AA-41EF-48D5-9F50-FC09F68875E1}"/>
          </ac:spMkLst>
        </pc:spChg>
      </pc:sldChg>
      <pc:sldChg chg="modSp new del mod ord">
        <pc:chgData name="Laura Thorn" userId="fd7335bc-eb4a-47de-9d47-bf7668901106" providerId="ADAL" clId="{A710D55D-DC33-405E-B5E0-9993ED86DF93}" dt="2023-04-17T18:32:22.012" v="9" actId="2696"/>
        <pc:sldMkLst>
          <pc:docMk/>
          <pc:sldMk cId="2055863164" sldId="342"/>
        </pc:sldMkLst>
        <pc:spChg chg="mod">
          <ac:chgData name="Laura Thorn" userId="fd7335bc-eb4a-47de-9d47-bf7668901106" providerId="ADAL" clId="{A710D55D-DC33-405E-B5E0-9993ED86DF93}" dt="2023-04-17T18:32:08.864" v="5" actId="14100"/>
          <ac:spMkLst>
            <pc:docMk/>
            <pc:sldMk cId="2055863164" sldId="342"/>
            <ac:spMk id="2" creationId="{2269728B-798F-4741-061A-4E7F3DFC99F2}"/>
          </ac:spMkLst>
        </pc:spChg>
      </pc:sldChg>
      <pc:sldChg chg="modSp add ord">
        <pc:chgData name="Laura Thorn" userId="fd7335bc-eb4a-47de-9d47-bf7668901106" providerId="ADAL" clId="{A710D55D-DC33-405E-B5E0-9993ED86DF93}" dt="2023-05-03T18:53:02.029" v="12223" actId="20577"/>
        <pc:sldMkLst>
          <pc:docMk/>
          <pc:sldMk cId="2090116351" sldId="343"/>
        </pc:sldMkLst>
        <pc:graphicFrameChg chg="mod">
          <ac:chgData name="Laura Thorn" userId="fd7335bc-eb4a-47de-9d47-bf7668901106" providerId="ADAL" clId="{A710D55D-DC33-405E-B5E0-9993ED86DF93}" dt="2023-05-03T18:53:02.029" v="12223" actId="20577"/>
          <ac:graphicFrameMkLst>
            <pc:docMk/>
            <pc:sldMk cId="2090116351" sldId="343"/>
            <ac:graphicFrameMk id="2" creationId="{D4EF1AE6-542B-4CBC-A989-E10E7DCAF753}"/>
          </ac:graphicFrameMkLst>
        </pc:graphicFrameChg>
      </pc:sldChg>
      <pc:sldChg chg="addSp delSp modSp mod">
        <pc:chgData name="Laura Thorn" userId="fd7335bc-eb4a-47de-9d47-bf7668901106" providerId="ADAL" clId="{A710D55D-DC33-405E-B5E0-9993ED86DF93}" dt="2023-05-01T18:50:39.971" v="11164" actId="20577"/>
        <pc:sldMkLst>
          <pc:docMk/>
          <pc:sldMk cId="835408234" sldId="344"/>
        </pc:sldMkLst>
        <pc:spChg chg="add mod">
          <ac:chgData name="Laura Thorn" userId="fd7335bc-eb4a-47de-9d47-bf7668901106" providerId="ADAL" clId="{A710D55D-DC33-405E-B5E0-9993ED86DF93}" dt="2023-05-01T18:50:39.971" v="11164" actId="20577"/>
          <ac:spMkLst>
            <pc:docMk/>
            <pc:sldMk cId="835408234" sldId="344"/>
            <ac:spMk id="2" creationId="{EB93FD9F-560D-64F4-C298-553E305A0036}"/>
          </ac:spMkLst>
        </pc:spChg>
        <pc:spChg chg="mod">
          <ac:chgData name="Laura Thorn" userId="fd7335bc-eb4a-47de-9d47-bf7668901106" providerId="ADAL" clId="{A710D55D-DC33-405E-B5E0-9993ED86DF93}" dt="2023-04-24T14:25:42.217" v="6159" actId="20577"/>
          <ac:spMkLst>
            <pc:docMk/>
            <pc:sldMk cId="835408234" sldId="344"/>
            <ac:spMk id="4" creationId="{FC349C17-BE9A-4049-AB84-6A5E818DEF90}"/>
          </ac:spMkLst>
        </pc:spChg>
        <pc:spChg chg="del">
          <ac:chgData name="Laura Thorn" userId="fd7335bc-eb4a-47de-9d47-bf7668901106" providerId="ADAL" clId="{A710D55D-DC33-405E-B5E0-9993ED86DF93}" dt="2023-04-17T19:18:16.312" v="733" actId="21"/>
          <ac:spMkLst>
            <pc:docMk/>
            <pc:sldMk cId="835408234" sldId="344"/>
            <ac:spMk id="6" creationId="{27AE2BD4-2EA3-4920-B4F4-66FAD30EDF46}"/>
          </ac:spMkLst>
        </pc:spChg>
        <pc:spChg chg="del">
          <ac:chgData name="Laura Thorn" userId="fd7335bc-eb4a-47de-9d47-bf7668901106" providerId="ADAL" clId="{A710D55D-DC33-405E-B5E0-9993ED86DF93}" dt="2023-04-17T19:18:18.563" v="734" actId="21"/>
          <ac:spMkLst>
            <pc:docMk/>
            <pc:sldMk cId="835408234" sldId="344"/>
            <ac:spMk id="7" creationId="{196059AD-6FD2-4314-A1A4-3AA9EC85F0E3}"/>
          </ac:spMkLst>
        </pc:spChg>
        <pc:spChg chg="del">
          <ac:chgData name="Laura Thorn" userId="fd7335bc-eb4a-47de-9d47-bf7668901106" providerId="ADAL" clId="{A710D55D-DC33-405E-B5E0-9993ED86DF93}" dt="2023-04-17T19:18:20.996" v="735" actId="21"/>
          <ac:spMkLst>
            <pc:docMk/>
            <pc:sldMk cId="835408234" sldId="344"/>
            <ac:spMk id="8" creationId="{3C7D6950-037F-4E26-87C4-C83D5E85B6B6}"/>
          </ac:spMkLst>
        </pc:spChg>
        <pc:spChg chg="del">
          <ac:chgData name="Laura Thorn" userId="fd7335bc-eb4a-47de-9d47-bf7668901106" providerId="ADAL" clId="{A710D55D-DC33-405E-B5E0-9993ED86DF93}" dt="2023-04-17T19:18:10.793" v="731" actId="21"/>
          <ac:spMkLst>
            <pc:docMk/>
            <pc:sldMk cId="835408234" sldId="344"/>
            <ac:spMk id="19" creationId="{97E802FB-83E8-4609-9DC0-ED5EFED60B8F}"/>
          </ac:spMkLst>
        </pc:spChg>
        <pc:spChg chg="add del mod">
          <ac:chgData name="Laura Thorn" userId="fd7335bc-eb4a-47de-9d47-bf7668901106" providerId="ADAL" clId="{A710D55D-DC33-405E-B5E0-9993ED86DF93}" dt="2023-04-17T19:28:53.739" v="898"/>
          <ac:spMkLst>
            <pc:docMk/>
            <pc:sldMk cId="835408234" sldId="344"/>
            <ac:spMk id="20" creationId="{BC342FFB-B276-38A9-1091-BFA0E28D0533}"/>
          </ac:spMkLst>
        </pc:spChg>
        <pc:spChg chg="add del mod">
          <ac:chgData name="Laura Thorn" userId="fd7335bc-eb4a-47de-9d47-bf7668901106" providerId="ADAL" clId="{A710D55D-DC33-405E-B5E0-9993ED86DF93}" dt="2023-04-17T19:28:53.739" v="898"/>
          <ac:spMkLst>
            <pc:docMk/>
            <pc:sldMk cId="835408234" sldId="344"/>
            <ac:spMk id="21" creationId="{ED187897-EE2F-0F2D-C9E6-72F750BFABAB}"/>
          </ac:spMkLst>
        </pc:spChg>
        <pc:spChg chg="add del mod">
          <ac:chgData name="Laura Thorn" userId="fd7335bc-eb4a-47de-9d47-bf7668901106" providerId="ADAL" clId="{A710D55D-DC33-405E-B5E0-9993ED86DF93}" dt="2023-04-17T19:28:53.739" v="898"/>
          <ac:spMkLst>
            <pc:docMk/>
            <pc:sldMk cId="835408234" sldId="344"/>
            <ac:spMk id="22" creationId="{4565575E-2612-E7B5-F7E9-DB10A5F14117}"/>
          </ac:spMkLst>
        </pc:spChg>
        <pc:spChg chg="add del mod">
          <ac:chgData name="Laura Thorn" userId="fd7335bc-eb4a-47de-9d47-bf7668901106" providerId="ADAL" clId="{A710D55D-DC33-405E-B5E0-9993ED86DF93}" dt="2023-04-17T19:30:14.415" v="1009" actId="21"/>
          <ac:spMkLst>
            <pc:docMk/>
            <pc:sldMk cId="835408234" sldId="344"/>
            <ac:spMk id="34" creationId="{4610BED9-70ED-6E6D-44F2-48DF3EDDB407}"/>
          </ac:spMkLst>
        </pc:spChg>
        <pc:spChg chg="add mod topLvl">
          <ac:chgData name="Laura Thorn" userId="fd7335bc-eb4a-47de-9d47-bf7668901106" providerId="ADAL" clId="{A710D55D-DC33-405E-B5E0-9993ED86DF93}" dt="2023-04-17T19:36:03.965" v="1047" actId="164"/>
          <ac:spMkLst>
            <pc:docMk/>
            <pc:sldMk cId="835408234" sldId="344"/>
            <ac:spMk id="35" creationId="{E77120E2-2D9A-7F18-017E-8DFA28676B0E}"/>
          </ac:spMkLst>
        </pc:spChg>
        <pc:spChg chg="add mod ord topLvl">
          <ac:chgData name="Laura Thorn" userId="fd7335bc-eb4a-47de-9d47-bf7668901106" providerId="ADAL" clId="{A710D55D-DC33-405E-B5E0-9993ED86DF93}" dt="2023-04-24T15:53:05.041" v="7011" actId="2"/>
          <ac:spMkLst>
            <pc:docMk/>
            <pc:sldMk cId="835408234" sldId="344"/>
            <ac:spMk id="36" creationId="{A3243BF5-6836-1720-F6E8-9B671C425ADF}"/>
          </ac:spMkLst>
        </pc:spChg>
        <pc:spChg chg="add mod">
          <ac:chgData name="Laura Thorn" userId="fd7335bc-eb4a-47de-9d47-bf7668901106" providerId="ADAL" clId="{A710D55D-DC33-405E-B5E0-9993ED86DF93}" dt="2023-05-01T16:33:56.444" v="10358" actId="1076"/>
          <ac:spMkLst>
            <pc:docMk/>
            <pc:sldMk cId="835408234" sldId="344"/>
            <ac:spMk id="44" creationId="{155BAA8B-9C8E-4537-4EDF-F7FE8CBE85DE}"/>
          </ac:spMkLst>
        </pc:spChg>
        <pc:spChg chg="del mod">
          <ac:chgData name="Laura Thorn" userId="fd7335bc-eb4a-47de-9d47-bf7668901106" providerId="ADAL" clId="{A710D55D-DC33-405E-B5E0-9993ED86DF93}" dt="2023-04-17T19:41:57.880" v="1240" actId="21"/>
          <ac:spMkLst>
            <pc:docMk/>
            <pc:sldMk cId="835408234" sldId="344"/>
            <ac:spMk id="55" creationId="{84E05AF9-A6B2-4E18-37D6-47E70E8BFF28}"/>
          </ac:spMkLst>
        </pc:spChg>
        <pc:spChg chg="mod">
          <ac:chgData name="Laura Thorn" userId="fd7335bc-eb4a-47de-9d47-bf7668901106" providerId="ADAL" clId="{A710D55D-DC33-405E-B5E0-9993ED86DF93}" dt="2023-04-17T19:43:14.327" v="1259" actId="1076"/>
          <ac:spMkLst>
            <pc:docMk/>
            <pc:sldMk cId="835408234" sldId="344"/>
            <ac:spMk id="57" creationId="{E8FC445E-0689-2B6F-F2B8-F44CA1D5E168}"/>
          </ac:spMkLst>
        </pc:spChg>
        <pc:spChg chg="add mod">
          <ac:chgData name="Laura Thorn" userId="fd7335bc-eb4a-47de-9d47-bf7668901106" providerId="ADAL" clId="{A710D55D-DC33-405E-B5E0-9993ED86DF93}" dt="2023-05-01T16:33:56.444" v="10358" actId="1076"/>
          <ac:spMkLst>
            <pc:docMk/>
            <pc:sldMk cId="835408234" sldId="344"/>
            <ac:spMk id="58" creationId="{BB8AA31D-F47A-F37F-66FA-0E04AD17C1B1}"/>
          </ac:spMkLst>
        </pc:spChg>
        <pc:grpChg chg="add mod">
          <ac:chgData name="Laura Thorn" userId="fd7335bc-eb4a-47de-9d47-bf7668901106" providerId="ADAL" clId="{A710D55D-DC33-405E-B5E0-9993ED86DF93}" dt="2023-04-17T19:28:53.308" v="897" actId="164"/>
          <ac:grpSpMkLst>
            <pc:docMk/>
            <pc:sldMk cId="835408234" sldId="344"/>
            <ac:grpSpMk id="23" creationId="{EDD9DDD3-F55F-AAD1-D632-09D3D9353D6F}"/>
          </ac:grpSpMkLst>
        </pc:grpChg>
        <pc:grpChg chg="add del mod">
          <ac:chgData name="Laura Thorn" userId="fd7335bc-eb4a-47de-9d47-bf7668901106" providerId="ADAL" clId="{A710D55D-DC33-405E-B5E0-9993ED86DF93}" dt="2023-04-17T19:32:00.902" v="1029" actId="165"/>
          <ac:grpSpMkLst>
            <pc:docMk/>
            <pc:sldMk cId="835408234" sldId="344"/>
            <ac:grpSpMk id="37" creationId="{BD790DEF-34CF-71DE-A28A-C105D0862949}"/>
          </ac:grpSpMkLst>
        </pc:grpChg>
        <pc:grpChg chg="add mod">
          <ac:chgData name="Laura Thorn" userId="fd7335bc-eb4a-47de-9d47-bf7668901106" providerId="ADAL" clId="{A710D55D-DC33-405E-B5E0-9993ED86DF93}" dt="2023-05-01T16:33:56.444" v="10358" actId="1076"/>
          <ac:grpSpMkLst>
            <pc:docMk/>
            <pc:sldMk cId="835408234" sldId="344"/>
            <ac:grpSpMk id="43" creationId="{EC42E573-909F-993C-BF38-63D8D7249B76}"/>
          </ac:grpSpMkLst>
        </pc:grpChg>
        <pc:grpChg chg="add mod">
          <ac:chgData name="Laura Thorn" userId="fd7335bc-eb4a-47de-9d47-bf7668901106" providerId="ADAL" clId="{A710D55D-DC33-405E-B5E0-9993ED86DF93}" dt="2023-05-01T16:33:56.444" v="10358" actId="1076"/>
          <ac:grpSpMkLst>
            <pc:docMk/>
            <pc:sldMk cId="835408234" sldId="344"/>
            <ac:grpSpMk id="46" creationId="{1730B7BC-6E01-2F2B-E27A-B8F2566DF524}"/>
          </ac:grpSpMkLst>
        </pc:grpChg>
        <pc:graphicFrameChg chg="del">
          <ac:chgData name="Laura Thorn" userId="fd7335bc-eb4a-47de-9d47-bf7668901106" providerId="ADAL" clId="{A710D55D-DC33-405E-B5E0-9993ED86DF93}" dt="2023-04-17T19:18:12.956" v="732" actId="21"/>
          <ac:graphicFrameMkLst>
            <pc:docMk/>
            <pc:sldMk cId="835408234" sldId="344"/>
            <ac:graphicFrameMk id="18" creationId="{6AB5B95D-82C6-4478-9B80-DFC15BE29393}"/>
          </ac:graphicFrameMkLst>
        </pc:graphicFrameChg>
        <pc:picChg chg="add del mod">
          <ac:chgData name="Laura Thorn" userId="fd7335bc-eb4a-47de-9d47-bf7668901106" providerId="ADAL" clId="{A710D55D-DC33-405E-B5E0-9993ED86DF93}" dt="2023-04-17T19:28:53.739" v="898"/>
          <ac:picMkLst>
            <pc:docMk/>
            <pc:sldMk cId="835408234" sldId="344"/>
            <ac:picMk id="3" creationId="{CCCC39ED-E046-0743-9A4C-5BCC37814904}"/>
          </ac:picMkLst>
        </pc:picChg>
        <pc:picChg chg="add del mod">
          <ac:chgData name="Laura Thorn" userId="fd7335bc-eb4a-47de-9d47-bf7668901106" providerId="ADAL" clId="{A710D55D-DC33-405E-B5E0-9993ED86DF93}" dt="2023-04-17T19:28:53.739" v="898"/>
          <ac:picMkLst>
            <pc:docMk/>
            <pc:sldMk cId="835408234" sldId="344"/>
            <ac:picMk id="9" creationId="{4FFFC779-8317-FAEB-80A4-31C62707A063}"/>
          </ac:picMkLst>
        </pc:picChg>
        <pc:picChg chg="add del mod">
          <ac:chgData name="Laura Thorn" userId="fd7335bc-eb4a-47de-9d47-bf7668901106" providerId="ADAL" clId="{A710D55D-DC33-405E-B5E0-9993ED86DF93}" dt="2023-04-17T19:28:53.739" v="898"/>
          <ac:picMkLst>
            <pc:docMk/>
            <pc:sldMk cId="835408234" sldId="344"/>
            <ac:picMk id="10" creationId="{3E76EC05-800E-8C9B-E54E-DB884847A620}"/>
          </ac:picMkLst>
        </pc:picChg>
        <pc:picChg chg="add mod topLvl">
          <ac:chgData name="Laura Thorn" userId="fd7335bc-eb4a-47de-9d47-bf7668901106" providerId="ADAL" clId="{A710D55D-DC33-405E-B5E0-9993ED86DF93}" dt="2023-04-17T19:36:03.965" v="1047" actId="164"/>
          <ac:picMkLst>
            <pc:docMk/>
            <pc:sldMk cId="835408234" sldId="344"/>
            <ac:picMk id="24" creationId="{D096E287-D2C1-F374-A5B6-29ED7DBC2DE7}"/>
          </ac:picMkLst>
        </pc:picChg>
        <pc:picChg chg="add mod topLvl">
          <ac:chgData name="Laura Thorn" userId="fd7335bc-eb4a-47de-9d47-bf7668901106" providerId="ADAL" clId="{A710D55D-DC33-405E-B5E0-9993ED86DF93}" dt="2023-04-17T19:36:03.965" v="1047" actId="164"/>
          <ac:picMkLst>
            <pc:docMk/>
            <pc:sldMk cId="835408234" sldId="344"/>
            <ac:picMk id="25" creationId="{471EB04F-2077-1BB9-D2D7-8F5F88A73856}"/>
          </ac:picMkLst>
        </pc:picChg>
        <pc:picChg chg="add mod topLvl">
          <ac:chgData name="Laura Thorn" userId="fd7335bc-eb4a-47de-9d47-bf7668901106" providerId="ADAL" clId="{A710D55D-DC33-405E-B5E0-9993ED86DF93}" dt="2023-04-17T19:36:03.965" v="1047" actId="164"/>
          <ac:picMkLst>
            <pc:docMk/>
            <pc:sldMk cId="835408234" sldId="344"/>
            <ac:picMk id="26" creationId="{6E0FD7C3-9A51-3DF3-B075-68A064A5B4B7}"/>
          </ac:picMkLst>
        </pc:picChg>
        <pc:picChg chg="mod">
          <ac:chgData name="Laura Thorn" userId="fd7335bc-eb4a-47de-9d47-bf7668901106" providerId="ADAL" clId="{A710D55D-DC33-405E-B5E0-9993ED86DF93}" dt="2023-04-17T19:41:04.494" v="1162"/>
          <ac:picMkLst>
            <pc:docMk/>
            <pc:sldMk cId="835408234" sldId="344"/>
            <ac:picMk id="47" creationId="{49213528-14C3-3213-6A73-9B3C49DFC58C}"/>
          </ac:picMkLst>
        </pc:picChg>
        <pc:picChg chg="mod">
          <ac:chgData name="Laura Thorn" userId="fd7335bc-eb4a-47de-9d47-bf7668901106" providerId="ADAL" clId="{A710D55D-DC33-405E-B5E0-9993ED86DF93}" dt="2023-04-17T19:41:04.494" v="1162"/>
          <ac:picMkLst>
            <pc:docMk/>
            <pc:sldMk cId="835408234" sldId="344"/>
            <ac:picMk id="48" creationId="{EA4CD2C5-15FD-5B28-9201-91E31F0DA8ED}"/>
          </ac:picMkLst>
        </pc:picChg>
        <pc:picChg chg="mod">
          <ac:chgData name="Laura Thorn" userId="fd7335bc-eb4a-47de-9d47-bf7668901106" providerId="ADAL" clId="{A710D55D-DC33-405E-B5E0-9993ED86DF93}" dt="2023-04-17T19:41:04.494" v="1162"/>
          <ac:picMkLst>
            <pc:docMk/>
            <pc:sldMk cId="835408234" sldId="344"/>
            <ac:picMk id="49" creationId="{CDC2226D-8600-29DC-D04B-A95683180B70}"/>
          </ac:picMkLst>
        </pc:picChg>
        <pc:cxnChg chg="add del mod">
          <ac:chgData name="Laura Thorn" userId="fd7335bc-eb4a-47de-9d47-bf7668901106" providerId="ADAL" clId="{A710D55D-DC33-405E-B5E0-9993ED86DF93}" dt="2023-04-17T19:28:53.739" v="898"/>
          <ac:cxnSpMkLst>
            <pc:docMk/>
            <pc:sldMk cId="835408234" sldId="344"/>
            <ac:cxnSpMk id="11" creationId="{D1496C0C-F176-42D2-2289-7D53E6D07255}"/>
          </ac:cxnSpMkLst>
        </pc:cxnChg>
        <pc:cxnChg chg="add del mod">
          <ac:chgData name="Laura Thorn" userId="fd7335bc-eb4a-47de-9d47-bf7668901106" providerId="ADAL" clId="{A710D55D-DC33-405E-B5E0-9993ED86DF93}" dt="2023-04-17T19:28:53.739" v="898"/>
          <ac:cxnSpMkLst>
            <pc:docMk/>
            <pc:sldMk cId="835408234" sldId="344"/>
            <ac:cxnSpMk id="12" creationId="{7DFB1033-963C-1DDF-8C67-35D4D324BFBD}"/>
          </ac:cxnSpMkLst>
        </pc:cxnChg>
        <pc:cxnChg chg="add del mod">
          <ac:chgData name="Laura Thorn" userId="fd7335bc-eb4a-47de-9d47-bf7668901106" providerId="ADAL" clId="{A710D55D-DC33-405E-B5E0-9993ED86DF93}" dt="2023-04-17T19:28:53.739" v="898"/>
          <ac:cxnSpMkLst>
            <pc:docMk/>
            <pc:sldMk cId="835408234" sldId="344"/>
            <ac:cxnSpMk id="13" creationId="{868EF198-FBF4-009B-1F98-30EF1A4E4227}"/>
          </ac:cxnSpMkLst>
        </pc:cxnChg>
        <pc:cxnChg chg="add del mod">
          <ac:chgData name="Laura Thorn" userId="fd7335bc-eb4a-47de-9d47-bf7668901106" providerId="ADAL" clId="{A710D55D-DC33-405E-B5E0-9993ED86DF93}" dt="2023-04-17T19:28:53.739" v="898"/>
          <ac:cxnSpMkLst>
            <pc:docMk/>
            <pc:sldMk cId="835408234" sldId="344"/>
            <ac:cxnSpMk id="14" creationId="{A8236471-765F-63D1-7F5F-C90718D67861}"/>
          </ac:cxnSpMkLst>
        </pc:cxnChg>
        <pc:cxnChg chg="add del mod">
          <ac:chgData name="Laura Thorn" userId="fd7335bc-eb4a-47de-9d47-bf7668901106" providerId="ADAL" clId="{A710D55D-DC33-405E-B5E0-9993ED86DF93}" dt="2023-04-17T19:28:53.739" v="898"/>
          <ac:cxnSpMkLst>
            <pc:docMk/>
            <pc:sldMk cId="835408234" sldId="344"/>
            <ac:cxnSpMk id="15" creationId="{AD69FD55-4882-FF34-9C04-C5AA107A2AA8}"/>
          </ac:cxnSpMkLst>
        </pc:cxnChg>
        <pc:cxnChg chg="add del mod">
          <ac:chgData name="Laura Thorn" userId="fd7335bc-eb4a-47de-9d47-bf7668901106" providerId="ADAL" clId="{A710D55D-DC33-405E-B5E0-9993ED86DF93}" dt="2023-04-17T19:28:53.739" v="898"/>
          <ac:cxnSpMkLst>
            <pc:docMk/>
            <pc:sldMk cId="835408234" sldId="344"/>
            <ac:cxnSpMk id="16" creationId="{10022700-0235-164F-8801-5BED5027F387}"/>
          </ac:cxnSpMkLst>
        </pc:cxnChg>
        <pc:cxnChg chg="add del mod">
          <ac:chgData name="Laura Thorn" userId="fd7335bc-eb4a-47de-9d47-bf7668901106" providerId="ADAL" clId="{A710D55D-DC33-405E-B5E0-9993ED86DF93}" dt="2023-04-17T19:28:53.739" v="898"/>
          <ac:cxnSpMkLst>
            <pc:docMk/>
            <pc:sldMk cId="835408234" sldId="344"/>
            <ac:cxnSpMk id="17" creationId="{C1948CD1-44A1-8BC8-DDFA-8CDCCB8F1E7A}"/>
          </ac:cxnSpMkLst>
        </pc:cxnChg>
        <pc:cxnChg chg="add mod topLvl">
          <ac:chgData name="Laura Thorn" userId="fd7335bc-eb4a-47de-9d47-bf7668901106" providerId="ADAL" clId="{A710D55D-DC33-405E-B5E0-9993ED86DF93}" dt="2023-04-17T19:36:03.965" v="1047" actId="164"/>
          <ac:cxnSpMkLst>
            <pc:docMk/>
            <pc:sldMk cId="835408234" sldId="344"/>
            <ac:cxnSpMk id="27" creationId="{787596A7-B788-DB89-6E2D-2CD26955F3C2}"/>
          </ac:cxnSpMkLst>
        </pc:cxnChg>
        <pc:cxnChg chg="add del mod topLvl">
          <ac:chgData name="Laura Thorn" userId="fd7335bc-eb4a-47de-9d47-bf7668901106" providerId="ADAL" clId="{A710D55D-DC33-405E-B5E0-9993ED86DF93}" dt="2023-04-17T19:32:39.051" v="1036" actId="21"/>
          <ac:cxnSpMkLst>
            <pc:docMk/>
            <pc:sldMk cId="835408234" sldId="344"/>
            <ac:cxnSpMk id="28" creationId="{9A646F4A-198A-66F5-173D-3B7C8456E564}"/>
          </ac:cxnSpMkLst>
        </pc:cxnChg>
        <pc:cxnChg chg="add mod ord topLvl">
          <ac:chgData name="Laura Thorn" userId="fd7335bc-eb4a-47de-9d47-bf7668901106" providerId="ADAL" clId="{A710D55D-DC33-405E-B5E0-9993ED86DF93}" dt="2023-04-17T19:36:03.965" v="1047" actId="164"/>
          <ac:cxnSpMkLst>
            <pc:docMk/>
            <pc:sldMk cId="835408234" sldId="344"/>
            <ac:cxnSpMk id="29" creationId="{BD5C7332-C4FD-04C3-1BF8-B44F6986ECB6}"/>
          </ac:cxnSpMkLst>
        </pc:cxnChg>
        <pc:cxnChg chg="add mod topLvl">
          <ac:chgData name="Laura Thorn" userId="fd7335bc-eb4a-47de-9d47-bf7668901106" providerId="ADAL" clId="{A710D55D-DC33-405E-B5E0-9993ED86DF93}" dt="2023-04-17T19:36:03.965" v="1047" actId="164"/>
          <ac:cxnSpMkLst>
            <pc:docMk/>
            <pc:sldMk cId="835408234" sldId="344"/>
            <ac:cxnSpMk id="30" creationId="{92BA9FC2-A227-70B0-CD1D-04DECC0F0EDC}"/>
          </ac:cxnSpMkLst>
        </pc:cxnChg>
        <pc:cxnChg chg="add del mod topLvl">
          <ac:chgData name="Laura Thorn" userId="fd7335bc-eb4a-47de-9d47-bf7668901106" providerId="ADAL" clId="{A710D55D-DC33-405E-B5E0-9993ED86DF93}" dt="2023-04-17T19:36:03.965" v="1047" actId="164"/>
          <ac:cxnSpMkLst>
            <pc:docMk/>
            <pc:sldMk cId="835408234" sldId="344"/>
            <ac:cxnSpMk id="31" creationId="{F55904BE-A5A7-64E6-C19E-F29CB97CC718}"/>
          </ac:cxnSpMkLst>
        </pc:cxnChg>
        <pc:cxnChg chg="add mod topLvl">
          <ac:chgData name="Laura Thorn" userId="fd7335bc-eb4a-47de-9d47-bf7668901106" providerId="ADAL" clId="{A710D55D-DC33-405E-B5E0-9993ED86DF93}" dt="2023-04-17T19:36:03.965" v="1047" actId="164"/>
          <ac:cxnSpMkLst>
            <pc:docMk/>
            <pc:sldMk cId="835408234" sldId="344"/>
            <ac:cxnSpMk id="32" creationId="{F4286D42-FAA9-7AD1-54F5-66DCCD010644}"/>
          </ac:cxnSpMkLst>
        </pc:cxnChg>
        <pc:cxnChg chg="add mod topLvl">
          <ac:chgData name="Laura Thorn" userId="fd7335bc-eb4a-47de-9d47-bf7668901106" providerId="ADAL" clId="{A710D55D-DC33-405E-B5E0-9993ED86DF93}" dt="2023-04-17T19:36:03.965" v="1047" actId="164"/>
          <ac:cxnSpMkLst>
            <pc:docMk/>
            <pc:sldMk cId="835408234" sldId="344"/>
            <ac:cxnSpMk id="33" creationId="{33975687-098F-246D-B2CC-E401B13E3E80}"/>
          </ac:cxnSpMkLst>
        </pc:cxnChg>
        <pc:cxnChg chg="add del mod">
          <ac:chgData name="Laura Thorn" userId="fd7335bc-eb4a-47de-9d47-bf7668901106" providerId="ADAL" clId="{A710D55D-DC33-405E-B5E0-9993ED86DF93}" dt="2023-04-17T19:40:59.166" v="1161"/>
          <ac:cxnSpMkLst>
            <pc:docMk/>
            <pc:sldMk cId="835408234" sldId="344"/>
            <ac:cxnSpMk id="45" creationId="{1EA4E73B-1FEA-66E3-87FD-E72EAA1C5049}"/>
          </ac:cxnSpMkLst>
        </pc:cxnChg>
        <pc:cxnChg chg="mod">
          <ac:chgData name="Laura Thorn" userId="fd7335bc-eb4a-47de-9d47-bf7668901106" providerId="ADAL" clId="{A710D55D-DC33-405E-B5E0-9993ED86DF93}" dt="2023-04-17T19:42:31.728" v="1251" actId="14100"/>
          <ac:cxnSpMkLst>
            <pc:docMk/>
            <pc:sldMk cId="835408234" sldId="344"/>
            <ac:cxnSpMk id="50" creationId="{04F8908C-24FA-8F69-66CD-1735323CE952}"/>
          </ac:cxnSpMkLst>
        </pc:cxnChg>
        <pc:cxnChg chg="mod">
          <ac:chgData name="Laura Thorn" userId="fd7335bc-eb4a-47de-9d47-bf7668901106" providerId="ADAL" clId="{A710D55D-DC33-405E-B5E0-9993ED86DF93}" dt="2023-04-17T19:42:38.808" v="1253" actId="14100"/>
          <ac:cxnSpMkLst>
            <pc:docMk/>
            <pc:sldMk cId="835408234" sldId="344"/>
            <ac:cxnSpMk id="51" creationId="{782E7D3D-C429-DB4F-9791-22E2065E9C3B}"/>
          </ac:cxnSpMkLst>
        </pc:cxnChg>
        <pc:cxnChg chg="mod">
          <ac:chgData name="Laura Thorn" userId="fd7335bc-eb4a-47de-9d47-bf7668901106" providerId="ADAL" clId="{A710D55D-DC33-405E-B5E0-9993ED86DF93}" dt="2023-04-17T19:42:44.808" v="1254" actId="14100"/>
          <ac:cxnSpMkLst>
            <pc:docMk/>
            <pc:sldMk cId="835408234" sldId="344"/>
            <ac:cxnSpMk id="52" creationId="{AF21B5A9-AAE5-192C-7DBF-B6E0C65F8E78}"/>
          </ac:cxnSpMkLst>
        </pc:cxnChg>
        <pc:cxnChg chg="mod">
          <ac:chgData name="Laura Thorn" userId="fd7335bc-eb4a-47de-9d47-bf7668901106" providerId="ADAL" clId="{A710D55D-DC33-405E-B5E0-9993ED86DF93}" dt="2023-04-17T19:42:55.008" v="1255" actId="14100"/>
          <ac:cxnSpMkLst>
            <pc:docMk/>
            <pc:sldMk cId="835408234" sldId="344"/>
            <ac:cxnSpMk id="53" creationId="{F487D927-84FB-54C1-F8A6-3DABCF4099DB}"/>
          </ac:cxnSpMkLst>
        </pc:cxnChg>
        <pc:cxnChg chg="mod">
          <ac:chgData name="Laura Thorn" userId="fd7335bc-eb4a-47de-9d47-bf7668901106" providerId="ADAL" clId="{A710D55D-DC33-405E-B5E0-9993ED86DF93}" dt="2023-04-17T19:41:04.494" v="1162"/>
          <ac:cxnSpMkLst>
            <pc:docMk/>
            <pc:sldMk cId="835408234" sldId="344"/>
            <ac:cxnSpMk id="54" creationId="{1D3CA0F7-53CE-3729-F353-6571C99B6866}"/>
          </ac:cxnSpMkLst>
        </pc:cxnChg>
        <pc:cxnChg chg="mod">
          <ac:chgData name="Laura Thorn" userId="fd7335bc-eb4a-47de-9d47-bf7668901106" providerId="ADAL" clId="{A710D55D-DC33-405E-B5E0-9993ED86DF93}" dt="2023-04-17T19:42:34.057" v="1252" actId="14100"/>
          <ac:cxnSpMkLst>
            <pc:docMk/>
            <pc:sldMk cId="835408234" sldId="344"/>
            <ac:cxnSpMk id="56" creationId="{6D91D6EE-564E-DFB4-A1BD-D26B0FCCA12F}"/>
          </ac:cxnSpMkLst>
        </pc:cxnChg>
      </pc:sldChg>
      <pc:sldChg chg="addSp delSp modSp add mod">
        <pc:chgData name="Laura Thorn" userId="fd7335bc-eb4a-47de-9d47-bf7668901106" providerId="ADAL" clId="{A710D55D-DC33-405E-B5E0-9993ED86DF93}" dt="2023-04-28T17:48:50.587" v="9257" actId="114"/>
        <pc:sldMkLst>
          <pc:docMk/>
          <pc:sldMk cId="2396832873" sldId="345"/>
        </pc:sldMkLst>
        <pc:spChg chg="del">
          <ac:chgData name="Laura Thorn" userId="fd7335bc-eb4a-47de-9d47-bf7668901106" providerId="ADAL" clId="{A710D55D-DC33-405E-B5E0-9993ED86DF93}" dt="2023-04-17T19:48:39.647" v="1271" actId="21"/>
          <ac:spMkLst>
            <pc:docMk/>
            <pc:sldMk cId="2396832873" sldId="345"/>
            <ac:spMk id="2" creationId="{EB93FD9F-560D-64F4-C298-553E305A0036}"/>
          </ac:spMkLst>
        </pc:spChg>
        <pc:spChg chg="add mod">
          <ac:chgData name="Laura Thorn" userId="fd7335bc-eb4a-47de-9d47-bf7668901106" providerId="ADAL" clId="{A710D55D-DC33-405E-B5E0-9993ED86DF93}" dt="2023-04-28T17:48:50.587" v="9257" actId="114"/>
          <ac:spMkLst>
            <pc:docMk/>
            <pc:sldMk cId="2396832873" sldId="345"/>
            <ac:spMk id="3" creationId="{E7CF8568-27D4-33C4-C6AE-AF5C01597B13}"/>
          </ac:spMkLst>
        </pc:spChg>
        <pc:spChg chg="mod">
          <ac:chgData name="Laura Thorn" userId="fd7335bc-eb4a-47de-9d47-bf7668901106" providerId="ADAL" clId="{A710D55D-DC33-405E-B5E0-9993ED86DF93}" dt="2023-04-24T14:26:10.031" v="6160"/>
          <ac:spMkLst>
            <pc:docMk/>
            <pc:sldMk cId="2396832873" sldId="345"/>
            <ac:spMk id="4" creationId="{FC349C17-BE9A-4049-AB84-6A5E818DEF90}"/>
          </ac:spMkLst>
        </pc:spChg>
        <pc:spChg chg="del">
          <ac:chgData name="Laura Thorn" userId="fd7335bc-eb4a-47de-9d47-bf7668901106" providerId="ADAL" clId="{A710D55D-DC33-405E-B5E0-9993ED86DF93}" dt="2023-04-17T19:48:32.494" v="1268" actId="21"/>
          <ac:spMkLst>
            <pc:docMk/>
            <pc:sldMk cId="2396832873" sldId="345"/>
            <ac:spMk id="44" creationId="{155BAA8B-9C8E-4537-4EDF-F7FE8CBE85DE}"/>
          </ac:spMkLst>
        </pc:spChg>
        <pc:spChg chg="del">
          <ac:chgData name="Laura Thorn" userId="fd7335bc-eb4a-47de-9d47-bf7668901106" providerId="ADAL" clId="{A710D55D-DC33-405E-B5E0-9993ED86DF93}" dt="2023-04-17T19:48:42.287" v="1272" actId="21"/>
          <ac:spMkLst>
            <pc:docMk/>
            <pc:sldMk cId="2396832873" sldId="345"/>
            <ac:spMk id="58" creationId="{BB8AA31D-F47A-F37F-66FA-0E04AD17C1B1}"/>
          </ac:spMkLst>
        </pc:spChg>
        <pc:grpChg chg="del">
          <ac:chgData name="Laura Thorn" userId="fd7335bc-eb4a-47de-9d47-bf7668901106" providerId="ADAL" clId="{A710D55D-DC33-405E-B5E0-9993ED86DF93}" dt="2023-04-17T19:48:34.733" v="1269" actId="21"/>
          <ac:grpSpMkLst>
            <pc:docMk/>
            <pc:sldMk cId="2396832873" sldId="345"/>
            <ac:grpSpMk id="43" creationId="{EC42E573-909F-993C-BF38-63D8D7249B76}"/>
          </ac:grpSpMkLst>
        </pc:grpChg>
        <pc:grpChg chg="del mod">
          <ac:chgData name="Laura Thorn" userId="fd7335bc-eb4a-47de-9d47-bf7668901106" providerId="ADAL" clId="{A710D55D-DC33-405E-B5E0-9993ED86DF93}" dt="2023-04-17T19:51:56.354" v="1484" actId="21"/>
          <ac:grpSpMkLst>
            <pc:docMk/>
            <pc:sldMk cId="2396832873" sldId="345"/>
            <ac:grpSpMk id="46" creationId="{1730B7BC-6E01-2F2B-E27A-B8F2566DF524}"/>
          </ac:grpSpMkLst>
        </pc:grpChg>
        <pc:picChg chg="add mod">
          <ac:chgData name="Laura Thorn" userId="fd7335bc-eb4a-47de-9d47-bf7668901106" providerId="ADAL" clId="{A710D55D-DC33-405E-B5E0-9993ED86DF93}" dt="2023-04-17T19:55:23.279" v="1503" actId="1076"/>
          <ac:picMkLst>
            <pc:docMk/>
            <pc:sldMk cId="2396832873" sldId="345"/>
            <ac:picMk id="6" creationId="{B130FBE0-5107-1E90-C454-4876CF53357B}"/>
          </ac:picMkLst>
        </pc:picChg>
        <pc:picChg chg="add mod">
          <ac:chgData name="Laura Thorn" userId="fd7335bc-eb4a-47de-9d47-bf7668901106" providerId="ADAL" clId="{A710D55D-DC33-405E-B5E0-9993ED86DF93}" dt="2023-04-17T19:55:25.495" v="1504" actId="1076"/>
          <ac:picMkLst>
            <pc:docMk/>
            <pc:sldMk cId="2396832873" sldId="345"/>
            <ac:picMk id="7" creationId="{13027980-E9EE-A318-A5D0-9B5E66C926B1}"/>
          </ac:picMkLst>
        </pc:picChg>
        <pc:picChg chg="add mod">
          <ac:chgData name="Laura Thorn" userId="fd7335bc-eb4a-47de-9d47-bf7668901106" providerId="ADAL" clId="{A710D55D-DC33-405E-B5E0-9993ED86DF93}" dt="2023-04-17T19:55:55.999" v="1506" actId="1076"/>
          <ac:picMkLst>
            <pc:docMk/>
            <pc:sldMk cId="2396832873" sldId="345"/>
            <ac:picMk id="8" creationId="{E6C5342B-8E3B-D4B0-469E-F3D1C5DFA0CA}"/>
          </ac:picMkLst>
        </pc:picChg>
        <pc:cxnChg chg="mod">
          <ac:chgData name="Laura Thorn" userId="fd7335bc-eb4a-47de-9d47-bf7668901106" providerId="ADAL" clId="{A710D55D-DC33-405E-B5E0-9993ED86DF93}" dt="2023-04-17T19:48:34.733" v="1269" actId="21"/>
          <ac:cxnSpMkLst>
            <pc:docMk/>
            <pc:sldMk cId="2396832873" sldId="345"/>
            <ac:cxnSpMk id="33" creationId="{33975687-098F-246D-B2CC-E401B13E3E80}"/>
          </ac:cxnSpMkLst>
        </pc:cxnChg>
        <pc:cxnChg chg="mod">
          <ac:chgData name="Laura Thorn" userId="fd7335bc-eb4a-47de-9d47-bf7668901106" providerId="ADAL" clId="{A710D55D-DC33-405E-B5E0-9993ED86DF93}" dt="2023-04-17T19:51:56.354" v="1484" actId="21"/>
          <ac:cxnSpMkLst>
            <pc:docMk/>
            <pc:sldMk cId="2396832873" sldId="345"/>
            <ac:cxnSpMk id="54" creationId="{1D3CA0F7-53CE-3729-F353-6571C99B6866}"/>
          </ac:cxnSpMkLst>
        </pc:cxnChg>
      </pc:sldChg>
      <pc:sldChg chg="delSp modSp add del mod">
        <pc:chgData name="Laura Thorn" userId="fd7335bc-eb4a-47de-9d47-bf7668901106" providerId="ADAL" clId="{A710D55D-DC33-405E-B5E0-9993ED86DF93}" dt="2023-04-17T19:48:24.159" v="1266" actId="2696"/>
        <pc:sldMkLst>
          <pc:docMk/>
          <pc:sldMk cId="4057798806" sldId="345"/>
        </pc:sldMkLst>
        <pc:spChg chg="del">
          <ac:chgData name="Laura Thorn" userId="fd7335bc-eb4a-47de-9d47-bf7668901106" providerId="ADAL" clId="{A710D55D-DC33-405E-B5E0-9993ED86DF93}" dt="2023-04-17T19:47:49.143" v="1265" actId="21"/>
          <ac:spMkLst>
            <pc:docMk/>
            <pc:sldMk cId="4057798806" sldId="345"/>
            <ac:spMk id="2" creationId="{EB93FD9F-560D-64F4-C298-553E305A0036}"/>
          </ac:spMkLst>
        </pc:spChg>
        <pc:spChg chg="del">
          <ac:chgData name="Laura Thorn" userId="fd7335bc-eb4a-47de-9d47-bf7668901106" providerId="ADAL" clId="{A710D55D-DC33-405E-B5E0-9993ED86DF93}" dt="2023-04-17T19:47:00.646" v="1261" actId="21"/>
          <ac:spMkLst>
            <pc:docMk/>
            <pc:sldMk cId="4057798806" sldId="345"/>
            <ac:spMk id="44" creationId="{155BAA8B-9C8E-4537-4EDF-F7FE8CBE85DE}"/>
          </ac:spMkLst>
        </pc:spChg>
        <pc:spChg chg="del">
          <ac:chgData name="Laura Thorn" userId="fd7335bc-eb4a-47de-9d47-bf7668901106" providerId="ADAL" clId="{A710D55D-DC33-405E-B5E0-9993ED86DF93}" dt="2023-04-17T19:47:08.273" v="1264" actId="21"/>
          <ac:spMkLst>
            <pc:docMk/>
            <pc:sldMk cId="4057798806" sldId="345"/>
            <ac:spMk id="58" creationId="{BB8AA31D-F47A-F37F-66FA-0E04AD17C1B1}"/>
          </ac:spMkLst>
        </pc:spChg>
        <pc:grpChg chg="del">
          <ac:chgData name="Laura Thorn" userId="fd7335bc-eb4a-47de-9d47-bf7668901106" providerId="ADAL" clId="{A710D55D-DC33-405E-B5E0-9993ED86DF93}" dt="2023-04-17T19:47:03.013" v="1262" actId="21"/>
          <ac:grpSpMkLst>
            <pc:docMk/>
            <pc:sldMk cId="4057798806" sldId="345"/>
            <ac:grpSpMk id="43" creationId="{EC42E573-909F-993C-BF38-63D8D7249B76}"/>
          </ac:grpSpMkLst>
        </pc:grpChg>
        <pc:grpChg chg="del">
          <ac:chgData name="Laura Thorn" userId="fd7335bc-eb4a-47de-9d47-bf7668901106" providerId="ADAL" clId="{A710D55D-DC33-405E-B5E0-9993ED86DF93}" dt="2023-04-17T19:47:05.625" v="1263" actId="21"/>
          <ac:grpSpMkLst>
            <pc:docMk/>
            <pc:sldMk cId="4057798806" sldId="345"/>
            <ac:grpSpMk id="46" creationId="{1730B7BC-6E01-2F2B-E27A-B8F2566DF524}"/>
          </ac:grpSpMkLst>
        </pc:grpChg>
        <pc:cxnChg chg="mod">
          <ac:chgData name="Laura Thorn" userId="fd7335bc-eb4a-47de-9d47-bf7668901106" providerId="ADAL" clId="{A710D55D-DC33-405E-B5E0-9993ED86DF93}" dt="2023-04-17T19:47:03.013" v="1262" actId="21"/>
          <ac:cxnSpMkLst>
            <pc:docMk/>
            <pc:sldMk cId="4057798806" sldId="345"/>
            <ac:cxnSpMk id="33" creationId="{33975687-098F-246D-B2CC-E401B13E3E80}"/>
          </ac:cxnSpMkLst>
        </pc:cxnChg>
        <pc:cxnChg chg="mod">
          <ac:chgData name="Laura Thorn" userId="fd7335bc-eb4a-47de-9d47-bf7668901106" providerId="ADAL" clId="{A710D55D-DC33-405E-B5E0-9993ED86DF93}" dt="2023-04-17T19:47:05.625" v="1263" actId="21"/>
          <ac:cxnSpMkLst>
            <pc:docMk/>
            <pc:sldMk cId="4057798806" sldId="345"/>
            <ac:cxnSpMk id="54" creationId="{1D3CA0F7-53CE-3729-F353-6571C99B6866}"/>
          </ac:cxnSpMkLst>
        </pc:cxnChg>
      </pc:sldChg>
      <pc:sldChg chg="addSp delSp modSp add mod ord">
        <pc:chgData name="Laura Thorn" userId="fd7335bc-eb4a-47de-9d47-bf7668901106" providerId="ADAL" clId="{A710D55D-DC33-405E-B5E0-9993ED86DF93}" dt="2023-04-17T21:23:05.555" v="3288" actId="20577"/>
        <pc:sldMkLst>
          <pc:docMk/>
          <pc:sldMk cId="2219263472" sldId="346"/>
        </pc:sldMkLst>
        <pc:spChg chg="mod">
          <ac:chgData name="Laura Thorn" userId="fd7335bc-eb4a-47de-9d47-bf7668901106" providerId="ADAL" clId="{A710D55D-DC33-405E-B5E0-9993ED86DF93}" dt="2023-04-17T21:23:05.555" v="3288" actId="20577"/>
          <ac:spMkLst>
            <pc:docMk/>
            <pc:sldMk cId="2219263472" sldId="346"/>
            <ac:spMk id="4" creationId="{1ABEEC98-E525-4636-8601-4877F7C5D8EB}"/>
          </ac:spMkLst>
        </pc:spChg>
        <pc:spChg chg="del">
          <ac:chgData name="Laura Thorn" userId="fd7335bc-eb4a-47de-9d47-bf7668901106" providerId="ADAL" clId="{A710D55D-DC33-405E-B5E0-9993ED86DF93}" dt="2023-04-17T20:10:00.152" v="1690" actId="21"/>
          <ac:spMkLst>
            <pc:docMk/>
            <pc:sldMk cId="2219263472" sldId="346"/>
            <ac:spMk id="5" creationId="{29E9B26C-CDF8-4083-BDC6-83EAB2F63FFA}"/>
          </ac:spMkLst>
        </pc:spChg>
        <pc:spChg chg="add mod">
          <ac:chgData name="Laura Thorn" userId="fd7335bc-eb4a-47de-9d47-bf7668901106" providerId="ADAL" clId="{A710D55D-DC33-405E-B5E0-9993ED86DF93}" dt="2023-04-17T20:10:00.152" v="1690" actId="21"/>
          <ac:spMkLst>
            <pc:docMk/>
            <pc:sldMk cId="2219263472" sldId="346"/>
            <ac:spMk id="10" creationId="{1800620D-7A9B-1B39-B926-E93E5EA6BC0C}"/>
          </ac:spMkLst>
        </pc:spChg>
      </pc:sldChg>
      <pc:sldChg chg="addSp delSp modSp add mod ord">
        <pc:chgData name="Laura Thorn" userId="fd7335bc-eb4a-47de-9d47-bf7668901106" providerId="ADAL" clId="{A710D55D-DC33-405E-B5E0-9993ED86DF93}" dt="2023-04-17T20:38:19.605" v="2710" actId="20577"/>
        <pc:sldMkLst>
          <pc:docMk/>
          <pc:sldMk cId="619101634" sldId="347"/>
        </pc:sldMkLst>
        <pc:spChg chg="mod">
          <ac:chgData name="Laura Thorn" userId="fd7335bc-eb4a-47de-9d47-bf7668901106" providerId="ADAL" clId="{A710D55D-DC33-405E-B5E0-9993ED86DF93}" dt="2023-04-17T20:10:19.001" v="1704" actId="20577"/>
          <ac:spMkLst>
            <pc:docMk/>
            <pc:sldMk cId="619101634" sldId="347"/>
            <ac:spMk id="4" creationId="{FC349C17-BE9A-4049-AB84-6A5E818DEF90}"/>
          </ac:spMkLst>
        </pc:spChg>
        <pc:spChg chg="add mod">
          <ac:chgData name="Laura Thorn" userId="fd7335bc-eb4a-47de-9d47-bf7668901106" providerId="ADAL" clId="{A710D55D-DC33-405E-B5E0-9993ED86DF93}" dt="2023-04-17T20:38:19.605" v="2710" actId="20577"/>
          <ac:spMkLst>
            <pc:docMk/>
            <pc:sldMk cId="619101634" sldId="347"/>
            <ac:spMk id="5" creationId="{FF1F4174-E369-7008-D15B-3CE40DF6F278}"/>
          </ac:spMkLst>
        </pc:spChg>
        <pc:grpChg chg="del">
          <ac:chgData name="Laura Thorn" userId="fd7335bc-eb4a-47de-9d47-bf7668901106" providerId="ADAL" clId="{A710D55D-DC33-405E-B5E0-9993ED86DF93}" dt="2023-04-17T20:10:21.032" v="1705" actId="478"/>
          <ac:grpSpMkLst>
            <pc:docMk/>
            <pc:sldMk cId="619101634" sldId="347"/>
            <ac:grpSpMk id="2" creationId="{4217BAAA-A15F-F31C-FBA2-792362656019}"/>
          </ac:grpSpMkLst>
        </pc:grpChg>
        <pc:picChg chg="add mod">
          <ac:chgData name="Laura Thorn" userId="fd7335bc-eb4a-47de-9d47-bf7668901106" providerId="ADAL" clId="{A710D55D-DC33-405E-B5E0-9993ED86DF93}" dt="2023-04-17T20:14:53.148" v="1989" actId="1582"/>
          <ac:picMkLst>
            <pc:docMk/>
            <pc:sldMk cId="619101634" sldId="347"/>
            <ac:picMk id="7" creationId="{9851CC8B-EF21-9C70-60A2-1648BC53FCE1}"/>
          </ac:picMkLst>
        </pc:picChg>
      </pc:sldChg>
      <pc:sldChg chg="addSp delSp modSp new mod">
        <pc:chgData name="Laura Thorn" userId="fd7335bc-eb4a-47de-9d47-bf7668901106" providerId="ADAL" clId="{A710D55D-DC33-405E-B5E0-9993ED86DF93}" dt="2023-04-17T20:23:01.640" v="2320" actId="20577"/>
        <pc:sldMkLst>
          <pc:docMk/>
          <pc:sldMk cId="235123134" sldId="348"/>
        </pc:sldMkLst>
        <pc:spChg chg="mod">
          <ac:chgData name="Laura Thorn" userId="fd7335bc-eb4a-47de-9d47-bf7668901106" providerId="ADAL" clId="{A710D55D-DC33-405E-B5E0-9993ED86DF93}" dt="2023-04-17T20:17:02.506" v="2013" actId="20577"/>
          <ac:spMkLst>
            <pc:docMk/>
            <pc:sldMk cId="235123134" sldId="348"/>
            <ac:spMk id="2" creationId="{BE968473-CBE3-6418-3B63-356432C54D66}"/>
          </ac:spMkLst>
        </pc:spChg>
        <pc:spChg chg="del">
          <ac:chgData name="Laura Thorn" userId="fd7335bc-eb4a-47de-9d47-bf7668901106" providerId="ADAL" clId="{A710D55D-DC33-405E-B5E0-9993ED86DF93}" dt="2023-04-17T20:17:11.083" v="2014" actId="21"/>
          <ac:spMkLst>
            <pc:docMk/>
            <pc:sldMk cId="235123134" sldId="348"/>
            <ac:spMk id="3" creationId="{9C69E729-909C-07D2-3BF6-B4B5D4B015F7}"/>
          </ac:spMkLst>
        </pc:spChg>
        <pc:spChg chg="add del mod">
          <ac:chgData name="Laura Thorn" userId="fd7335bc-eb4a-47de-9d47-bf7668901106" providerId="ADAL" clId="{A710D55D-DC33-405E-B5E0-9993ED86DF93}" dt="2023-04-17T20:18:11.310" v="2016" actId="21"/>
          <ac:spMkLst>
            <pc:docMk/>
            <pc:sldMk cId="235123134" sldId="348"/>
            <ac:spMk id="5" creationId="{15F57814-316A-AE8F-7CD0-E3283999A8F9}"/>
          </ac:spMkLst>
        </pc:spChg>
        <pc:spChg chg="add mod">
          <ac:chgData name="Laura Thorn" userId="fd7335bc-eb4a-47de-9d47-bf7668901106" providerId="ADAL" clId="{A710D55D-DC33-405E-B5E0-9993ED86DF93}" dt="2023-04-17T20:23:01.640" v="2320" actId="20577"/>
          <ac:spMkLst>
            <pc:docMk/>
            <pc:sldMk cId="235123134" sldId="348"/>
            <ac:spMk id="6" creationId="{2CDDA8B0-8C7A-454B-C2B1-0CF922329B55}"/>
          </ac:spMkLst>
        </pc:spChg>
      </pc:sldChg>
      <pc:sldChg chg="addSp delSp modSp add del mod">
        <pc:chgData name="Laura Thorn" userId="fd7335bc-eb4a-47de-9d47-bf7668901106" providerId="ADAL" clId="{A710D55D-DC33-405E-B5E0-9993ED86DF93}" dt="2023-04-17T22:12:09.716" v="4238" actId="2696"/>
        <pc:sldMkLst>
          <pc:docMk/>
          <pc:sldMk cId="2583585815" sldId="349"/>
        </pc:sldMkLst>
        <pc:spChg chg="add del mod">
          <ac:chgData name="Laura Thorn" userId="fd7335bc-eb4a-47de-9d47-bf7668901106" providerId="ADAL" clId="{A710D55D-DC33-405E-B5E0-9993ED86DF93}" dt="2023-04-17T21:43:12.421" v="3908" actId="12084"/>
          <ac:spMkLst>
            <pc:docMk/>
            <pc:sldMk cId="2583585815" sldId="349"/>
            <ac:spMk id="3" creationId="{43907309-1BBB-A3BB-4201-714A7F293FE1}"/>
          </ac:spMkLst>
        </pc:spChg>
        <pc:spChg chg="mod">
          <ac:chgData name="Laura Thorn" userId="fd7335bc-eb4a-47de-9d47-bf7668901106" providerId="ADAL" clId="{A710D55D-DC33-405E-B5E0-9993ED86DF93}" dt="2023-04-17T22:00:12.487" v="4011" actId="1076"/>
          <ac:spMkLst>
            <pc:docMk/>
            <pc:sldMk cId="2583585815" sldId="349"/>
            <ac:spMk id="3" creationId="{DB34D911-2E76-A052-76F4-D94193A33F30}"/>
          </ac:spMkLst>
        </pc:spChg>
        <pc:spChg chg="mod">
          <ac:chgData name="Laura Thorn" userId="fd7335bc-eb4a-47de-9d47-bf7668901106" providerId="ADAL" clId="{A710D55D-DC33-405E-B5E0-9993ED86DF93}" dt="2023-04-17T20:25:47.044" v="2395" actId="20577"/>
          <ac:spMkLst>
            <pc:docMk/>
            <pc:sldMk cId="2583585815" sldId="349"/>
            <ac:spMk id="4" creationId="{FC349C17-BE9A-4049-AB84-6A5E818DEF90}"/>
          </ac:spMkLst>
        </pc:spChg>
        <pc:spChg chg="mod">
          <ac:chgData name="Laura Thorn" userId="fd7335bc-eb4a-47de-9d47-bf7668901106" providerId="ADAL" clId="{A710D55D-DC33-405E-B5E0-9993ED86DF93}" dt="2023-04-17T22:00:00.029" v="4009" actId="18245"/>
          <ac:spMkLst>
            <pc:docMk/>
            <pc:sldMk cId="2583585815" sldId="349"/>
            <ac:spMk id="5" creationId="{911E7EEB-5B45-19F6-C449-04A29489A85B}"/>
          </ac:spMkLst>
        </pc:spChg>
        <pc:spChg chg="add del mod">
          <ac:chgData name="Laura Thorn" userId="fd7335bc-eb4a-47de-9d47-bf7668901106" providerId="ADAL" clId="{A710D55D-DC33-405E-B5E0-9993ED86DF93}" dt="2023-04-17T21:46:36.724" v="3930" actId="12084"/>
          <ac:spMkLst>
            <pc:docMk/>
            <pc:sldMk cId="2583585815" sldId="349"/>
            <ac:spMk id="6" creationId="{8AC03839-722B-A3CE-A32C-5479A3C9C2A9}"/>
          </ac:spMkLst>
        </pc:spChg>
        <pc:spChg chg="del">
          <ac:chgData name="Laura Thorn" userId="fd7335bc-eb4a-47de-9d47-bf7668901106" providerId="ADAL" clId="{A710D55D-DC33-405E-B5E0-9993ED86DF93}" dt="2023-04-17T20:26:07.483" v="2397" actId="21"/>
          <ac:spMkLst>
            <pc:docMk/>
            <pc:sldMk cId="2583585815" sldId="349"/>
            <ac:spMk id="71" creationId="{5046897B-9B3A-482A-B10D-C9938B208F3A}"/>
          </ac:spMkLst>
        </pc:spChg>
        <pc:spChg chg="del">
          <ac:chgData name="Laura Thorn" userId="fd7335bc-eb4a-47de-9d47-bf7668901106" providerId="ADAL" clId="{A710D55D-DC33-405E-B5E0-9993ED86DF93}" dt="2023-04-17T20:26:13.688" v="2399" actId="21"/>
          <ac:spMkLst>
            <pc:docMk/>
            <pc:sldMk cId="2583585815" sldId="349"/>
            <ac:spMk id="72" creationId="{3F8FF492-24CE-469C-BD4A-97597C6153E1}"/>
          </ac:spMkLst>
        </pc:spChg>
        <pc:grpChg chg="mod">
          <ac:chgData name="Laura Thorn" userId="fd7335bc-eb4a-47de-9d47-bf7668901106" providerId="ADAL" clId="{A710D55D-DC33-405E-B5E0-9993ED86DF93}" dt="2023-04-17T22:04:05.152" v="4067" actId="1076"/>
          <ac:grpSpMkLst>
            <pc:docMk/>
            <pc:sldMk cId="2583585815" sldId="349"/>
            <ac:grpSpMk id="2" creationId="{2713AF3C-7707-7D65-8FDB-3500279F3023}"/>
          </ac:grpSpMkLst>
        </pc:grpChg>
        <pc:grpChg chg="del">
          <ac:chgData name="Laura Thorn" userId="fd7335bc-eb4a-47de-9d47-bf7668901106" providerId="ADAL" clId="{A710D55D-DC33-405E-B5E0-9993ED86DF93}" dt="2023-04-17T20:26:05.210" v="2396" actId="21"/>
          <ac:grpSpMkLst>
            <pc:docMk/>
            <pc:sldMk cId="2583585815" sldId="349"/>
            <ac:grpSpMk id="2" creationId="{42051779-3DC1-4753-9ED9-541D5A1688A6}"/>
          </ac:grpSpMkLst>
        </pc:grpChg>
        <pc:graphicFrameChg chg="add del modGraphic">
          <ac:chgData name="Laura Thorn" userId="fd7335bc-eb4a-47de-9d47-bf7668901106" providerId="ADAL" clId="{A710D55D-DC33-405E-B5E0-9993ED86DF93}" dt="2023-04-17T21:41:25.906" v="3901" actId="1032"/>
          <ac:graphicFrameMkLst>
            <pc:docMk/>
            <pc:sldMk cId="2583585815" sldId="349"/>
            <ac:graphicFrameMk id="5" creationId="{014D36AC-22A7-E8BE-00D2-E7BC6833F0F6}"/>
          </ac:graphicFrameMkLst>
        </pc:graphicFrameChg>
        <pc:graphicFrameChg chg="add del mod modGraphic">
          <ac:chgData name="Laura Thorn" userId="fd7335bc-eb4a-47de-9d47-bf7668901106" providerId="ADAL" clId="{A710D55D-DC33-405E-B5E0-9993ED86DF93}" dt="2023-04-17T21:57:58.483" v="3991" actId="21"/>
          <ac:graphicFrameMkLst>
            <pc:docMk/>
            <pc:sldMk cId="2583585815" sldId="349"/>
            <ac:graphicFrameMk id="7" creationId="{96092C3C-89E8-0A00-F905-E0E34C36F018}"/>
          </ac:graphicFrameMkLst>
        </pc:graphicFrameChg>
        <pc:graphicFrameChg chg="add del mod modGraphic">
          <ac:chgData name="Laura Thorn" userId="fd7335bc-eb4a-47de-9d47-bf7668901106" providerId="ADAL" clId="{A710D55D-DC33-405E-B5E0-9993ED86DF93}" dt="2023-04-17T22:00:00.029" v="4009" actId="18245"/>
          <ac:graphicFrameMkLst>
            <pc:docMk/>
            <pc:sldMk cId="2583585815" sldId="349"/>
            <ac:graphicFrameMk id="8" creationId="{03B77B75-C0B7-0AA3-41BC-F6ECF3246ABA}"/>
          </ac:graphicFrameMkLst>
        </pc:graphicFrameChg>
        <pc:picChg chg="del">
          <ac:chgData name="Laura Thorn" userId="fd7335bc-eb4a-47de-9d47-bf7668901106" providerId="ADAL" clId="{A710D55D-DC33-405E-B5E0-9993ED86DF93}" dt="2023-04-17T20:26:11.557" v="2398" actId="21"/>
          <ac:picMkLst>
            <pc:docMk/>
            <pc:sldMk cId="2583585815" sldId="349"/>
            <ac:picMk id="10" creationId="{90E91310-0E5F-4543-ACD9-B18B5748291A}"/>
          </ac:picMkLst>
        </pc:picChg>
      </pc:sldChg>
      <pc:sldChg chg="modSp add mod">
        <pc:chgData name="Laura Thorn" userId="fd7335bc-eb4a-47de-9d47-bf7668901106" providerId="ADAL" clId="{A710D55D-DC33-405E-B5E0-9993ED86DF93}" dt="2023-04-17T21:23:16.575" v="3289" actId="20577"/>
        <pc:sldMkLst>
          <pc:docMk/>
          <pc:sldMk cId="2206309746" sldId="350"/>
        </pc:sldMkLst>
        <pc:spChg chg="mod">
          <ac:chgData name="Laura Thorn" userId="fd7335bc-eb4a-47de-9d47-bf7668901106" providerId="ADAL" clId="{A710D55D-DC33-405E-B5E0-9993ED86DF93}" dt="2023-04-17T21:23:16.575" v="3289" actId="20577"/>
          <ac:spMkLst>
            <pc:docMk/>
            <pc:sldMk cId="2206309746" sldId="350"/>
            <ac:spMk id="3" creationId="{E4A22730-F9A2-45B6-854A-5E5EEE72076B}"/>
          </ac:spMkLst>
        </pc:spChg>
        <pc:spChg chg="mod">
          <ac:chgData name="Laura Thorn" userId="fd7335bc-eb4a-47de-9d47-bf7668901106" providerId="ADAL" clId="{A710D55D-DC33-405E-B5E0-9993ED86DF93}" dt="2023-04-17T20:32:29.789" v="2409" actId="20577"/>
          <ac:spMkLst>
            <pc:docMk/>
            <pc:sldMk cId="2206309746" sldId="350"/>
            <ac:spMk id="7" creationId="{463FF674-C12D-4576-B790-9FBBB87CD53B}"/>
          </ac:spMkLst>
        </pc:spChg>
        <pc:picChg chg="mod">
          <ac:chgData name="Laura Thorn" userId="fd7335bc-eb4a-47de-9d47-bf7668901106" providerId="ADAL" clId="{A710D55D-DC33-405E-B5E0-9993ED86DF93}" dt="2023-04-17T20:33:16.423" v="2412" actId="1076"/>
          <ac:picMkLst>
            <pc:docMk/>
            <pc:sldMk cId="2206309746" sldId="350"/>
            <ac:picMk id="6" creationId="{F16D830D-62F0-4432-9116-2C84C33DBD6F}"/>
          </ac:picMkLst>
        </pc:picChg>
      </pc:sldChg>
      <pc:sldChg chg="new del">
        <pc:chgData name="Laura Thorn" userId="fd7335bc-eb4a-47de-9d47-bf7668901106" providerId="ADAL" clId="{A710D55D-DC33-405E-B5E0-9993ED86DF93}" dt="2023-04-17T20:32:24.715" v="2401" actId="2696"/>
        <pc:sldMkLst>
          <pc:docMk/>
          <pc:sldMk cId="2911272988" sldId="350"/>
        </pc:sldMkLst>
      </pc:sldChg>
      <pc:sldChg chg="delSp modSp add del mod ord">
        <pc:chgData name="Laura Thorn" userId="fd7335bc-eb4a-47de-9d47-bf7668901106" providerId="ADAL" clId="{A710D55D-DC33-405E-B5E0-9993ED86DF93}" dt="2023-04-17T22:12:09.716" v="4238" actId="2696"/>
        <pc:sldMkLst>
          <pc:docMk/>
          <pc:sldMk cId="931460257" sldId="351"/>
        </pc:sldMkLst>
        <pc:graphicFrameChg chg="mod">
          <ac:chgData name="Laura Thorn" userId="fd7335bc-eb4a-47de-9d47-bf7668901106" providerId="ADAL" clId="{A710D55D-DC33-405E-B5E0-9993ED86DF93}" dt="2023-04-17T22:07:30.205" v="4127"/>
          <ac:graphicFrameMkLst>
            <pc:docMk/>
            <pc:sldMk cId="931460257" sldId="351"/>
            <ac:graphicFrameMk id="7" creationId="{96092C3C-89E8-0A00-F905-E0E34C36F018}"/>
          </ac:graphicFrameMkLst>
        </pc:graphicFrameChg>
        <pc:graphicFrameChg chg="del">
          <ac:chgData name="Laura Thorn" userId="fd7335bc-eb4a-47de-9d47-bf7668901106" providerId="ADAL" clId="{A710D55D-DC33-405E-B5E0-9993ED86DF93}" dt="2023-04-17T21:57:26.497" v="3984" actId="21"/>
          <ac:graphicFrameMkLst>
            <pc:docMk/>
            <pc:sldMk cId="931460257" sldId="351"/>
            <ac:graphicFrameMk id="8" creationId="{03B77B75-C0B7-0AA3-41BC-F6ECF3246ABA}"/>
          </ac:graphicFrameMkLst>
        </pc:graphicFrameChg>
      </pc:sldChg>
      <pc:sldChg chg="add del">
        <pc:chgData name="Laura Thorn" userId="fd7335bc-eb4a-47de-9d47-bf7668901106" providerId="ADAL" clId="{A710D55D-DC33-405E-B5E0-9993ED86DF93}" dt="2023-04-17T20:38:06.794" v="2638"/>
        <pc:sldMkLst>
          <pc:docMk/>
          <pc:sldMk cId="1830039056" sldId="351"/>
        </pc:sldMkLst>
      </pc:sldChg>
      <pc:sldChg chg="addSp delSp modSp add mod ord addCm delCm modCm">
        <pc:chgData name="Laura Thorn" userId="fd7335bc-eb4a-47de-9d47-bf7668901106" providerId="ADAL" clId="{A710D55D-DC33-405E-B5E0-9993ED86DF93}" dt="2023-05-04T16:37:13.666" v="15450" actId="2"/>
        <pc:sldMkLst>
          <pc:docMk/>
          <pc:sldMk cId="697428355" sldId="352"/>
        </pc:sldMkLst>
        <pc:spChg chg="add mod">
          <ac:chgData name="Laura Thorn" userId="fd7335bc-eb4a-47de-9d47-bf7668901106" providerId="ADAL" clId="{A710D55D-DC33-405E-B5E0-9993ED86DF93}" dt="2023-05-04T15:50:53.932" v="14832" actId="1076"/>
          <ac:spMkLst>
            <pc:docMk/>
            <pc:sldMk cId="697428355" sldId="352"/>
            <ac:spMk id="2" creationId="{23590EEE-3B69-8430-615B-EA325A9CA9B1}"/>
          </ac:spMkLst>
        </pc:spChg>
        <pc:spChg chg="mod">
          <ac:chgData name="Laura Thorn" userId="fd7335bc-eb4a-47de-9d47-bf7668901106" providerId="ADAL" clId="{A710D55D-DC33-405E-B5E0-9993ED86DF93}" dt="2023-04-17T22:03:14.985" v="4045" actId="20577"/>
          <ac:spMkLst>
            <pc:docMk/>
            <pc:sldMk cId="697428355" sldId="352"/>
            <ac:spMk id="3" creationId="{3B36F800-2A65-E29B-204B-4B6ADD749FC5}"/>
          </ac:spMkLst>
        </pc:spChg>
        <pc:spChg chg="mod">
          <ac:chgData name="Laura Thorn" userId="fd7335bc-eb4a-47de-9d47-bf7668901106" providerId="ADAL" clId="{A710D55D-DC33-405E-B5E0-9993ED86DF93}" dt="2023-04-24T15:40:10.017" v="6862" actId="20577"/>
          <ac:spMkLst>
            <pc:docMk/>
            <pc:sldMk cId="697428355" sldId="352"/>
            <ac:spMk id="4" creationId="{FC349C17-BE9A-4049-AB84-6A5E818DEF90}"/>
          </ac:spMkLst>
        </pc:spChg>
        <pc:spChg chg="mod">
          <ac:chgData name="Laura Thorn" userId="fd7335bc-eb4a-47de-9d47-bf7668901106" providerId="ADAL" clId="{A710D55D-DC33-405E-B5E0-9993ED86DF93}" dt="2023-04-17T22:02:12.178" v="4018"/>
          <ac:spMkLst>
            <pc:docMk/>
            <pc:sldMk cId="697428355" sldId="352"/>
            <ac:spMk id="5" creationId="{734B2FC4-76A8-CAD4-A612-0CE330BF507C}"/>
          </ac:spMkLst>
        </pc:spChg>
        <pc:spChg chg="mod">
          <ac:chgData name="Laura Thorn" userId="fd7335bc-eb4a-47de-9d47-bf7668901106" providerId="ADAL" clId="{A710D55D-DC33-405E-B5E0-9993ED86DF93}" dt="2023-04-17T22:02:12.178" v="4018"/>
          <ac:spMkLst>
            <pc:docMk/>
            <pc:sldMk cId="697428355" sldId="352"/>
            <ac:spMk id="6" creationId="{4C8BD62C-75F6-AFB9-B58E-1B92848BD38B}"/>
          </ac:spMkLst>
        </pc:spChg>
        <pc:spChg chg="mod">
          <ac:chgData name="Laura Thorn" userId="fd7335bc-eb4a-47de-9d47-bf7668901106" providerId="ADAL" clId="{A710D55D-DC33-405E-B5E0-9993ED86DF93}" dt="2023-04-17T22:04:41.472" v="4081" actId="12"/>
          <ac:spMkLst>
            <pc:docMk/>
            <pc:sldMk cId="697428355" sldId="352"/>
            <ac:spMk id="10" creationId="{D106A0E4-5874-F687-4087-C5C22AB3D9EF}"/>
          </ac:spMkLst>
        </pc:spChg>
        <pc:spChg chg="mod">
          <ac:chgData name="Laura Thorn" userId="fd7335bc-eb4a-47de-9d47-bf7668901106" providerId="ADAL" clId="{A710D55D-DC33-405E-B5E0-9993ED86DF93}" dt="2023-04-17T22:02:12.178" v="4018"/>
          <ac:spMkLst>
            <pc:docMk/>
            <pc:sldMk cId="697428355" sldId="352"/>
            <ac:spMk id="11" creationId="{B402464F-11B7-902A-83BC-C9D8C413E011}"/>
          </ac:spMkLst>
        </pc:spChg>
        <pc:spChg chg="mod">
          <ac:chgData name="Laura Thorn" userId="fd7335bc-eb4a-47de-9d47-bf7668901106" providerId="ADAL" clId="{A710D55D-DC33-405E-B5E0-9993ED86DF93}" dt="2023-04-17T22:02:12.178" v="4018"/>
          <ac:spMkLst>
            <pc:docMk/>
            <pc:sldMk cId="697428355" sldId="352"/>
            <ac:spMk id="12" creationId="{368F4358-48D4-2921-07EA-018D61ABF724}"/>
          </ac:spMkLst>
        </pc:spChg>
        <pc:spChg chg="add mod">
          <ac:chgData name="Laura Thorn" userId="fd7335bc-eb4a-47de-9d47-bf7668901106" providerId="ADAL" clId="{A710D55D-DC33-405E-B5E0-9993ED86DF93}" dt="2023-05-02T14:26:08.552" v="11530" actId="1076"/>
          <ac:spMkLst>
            <pc:docMk/>
            <pc:sldMk cId="697428355" sldId="352"/>
            <ac:spMk id="14" creationId="{38F58761-DC8B-5EDF-D991-92CC16EE49E0}"/>
          </ac:spMkLst>
        </pc:spChg>
        <pc:spChg chg="add mod">
          <ac:chgData name="Laura Thorn" userId="fd7335bc-eb4a-47de-9d47-bf7668901106" providerId="ADAL" clId="{A710D55D-DC33-405E-B5E0-9993ED86DF93}" dt="2023-05-04T15:52:11.148" v="14836" actId="14100"/>
          <ac:spMkLst>
            <pc:docMk/>
            <pc:sldMk cId="697428355" sldId="352"/>
            <ac:spMk id="15" creationId="{6F387EE0-D0D1-01EA-AFFF-38DBD4EF863A}"/>
          </ac:spMkLst>
        </pc:spChg>
        <pc:spChg chg="add mod">
          <ac:chgData name="Laura Thorn" userId="fd7335bc-eb4a-47de-9d47-bf7668901106" providerId="ADAL" clId="{A710D55D-DC33-405E-B5E0-9993ED86DF93}" dt="2023-05-02T14:26:08.552" v="11530" actId="1076"/>
          <ac:spMkLst>
            <pc:docMk/>
            <pc:sldMk cId="697428355" sldId="352"/>
            <ac:spMk id="16" creationId="{E78762BC-A7F1-D31E-38F3-20B2AF5BF4DB}"/>
          </ac:spMkLst>
        </pc:spChg>
        <pc:spChg chg="add mod">
          <ac:chgData name="Laura Thorn" userId="fd7335bc-eb4a-47de-9d47-bf7668901106" providerId="ADAL" clId="{A710D55D-DC33-405E-B5E0-9993ED86DF93}" dt="2023-05-02T14:26:08.552" v="11530" actId="1076"/>
          <ac:spMkLst>
            <pc:docMk/>
            <pc:sldMk cId="697428355" sldId="352"/>
            <ac:spMk id="17" creationId="{67E33DD2-2958-A184-755E-130940B206A7}"/>
          </ac:spMkLst>
        </pc:spChg>
        <pc:spChg chg="add mod">
          <ac:chgData name="Laura Thorn" userId="fd7335bc-eb4a-47de-9d47-bf7668901106" providerId="ADAL" clId="{A710D55D-DC33-405E-B5E0-9993ED86DF93}" dt="2023-05-04T16:37:13.666" v="15450" actId="2"/>
          <ac:spMkLst>
            <pc:docMk/>
            <pc:sldMk cId="697428355" sldId="352"/>
            <ac:spMk id="18" creationId="{35CA4402-1A70-6B8D-5203-A3485E306139}"/>
          </ac:spMkLst>
        </pc:spChg>
        <pc:spChg chg="add mod">
          <ac:chgData name="Laura Thorn" userId="fd7335bc-eb4a-47de-9d47-bf7668901106" providerId="ADAL" clId="{A710D55D-DC33-405E-B5E0-9993ED86DF93}" dt="2023-05-02T14:26:08.552" v="11530" actId="1076"/>
          <ac:spMkLst>
            <pc:docMk/>
            <pc:sldMk cId="697428355" sldId="352"/>
            <ac:spMk id="19" creationId="{7F8C9D27-D42D-D958-6B41-22DC3669BCDA}"/>
          </ac:spMkLst>
        </pc:spChg>
        <pc:spChg chg="add mod">
          <ac:chgData name="Laura Thorn" userId="fd7335bc-eb4a-47de-9d47-bf7668901106" providerId="ADAL" clId="{A710D55D-DC33-405E-B5E0-9993ED86DF93}" dt="2023-05-02T14:26:08.552" v="11530" actId="1076"/>
          <ac:spMkLst>
            <pc:docMk/>
            <pc:sldMk cId="697428355" sldId="352"/>
            <ac:spMk id="22" creationId="{E8DFCF5A-5F48-90C2-A492-2297DB6910FE}"/>
          </ac:spMkLst>
        </pc:spChg>
        <pc:spChg chg="add mod">
          <ac:chgData name="Laura Thorn" userId="fd7335bc-eb4a-47de-9d47-bf7668901106" providerId="ADAL" clId="{A710D55D-DC33-405E-B5E0-9993ED86DF93}" dt="2023-05-03T21:52:48.415" v="14377" actId="20577"/>
          <ac:spMkLst>
            <pc:docMk/>
            <pc:sldMk cId="697428355" sldId="352"/>
            <ac:spMk id="23" creationId="{06DCDE02-4B07-47EE-1874-784ACEB85D76}"/>
          </ac:spMkLst>
        </pc:spChg>
        <pc:spChg chg="add mod">
          <ac:chgData name="Laura Thorn" userId="fd7335bc-eb4a-47de-9d47-bf7668901106" providerId="ADAL" clId="{A710D55D-DC33-405E-B5E0-9993ED86DF93}" dt="2023-05-02T14:26:08.552" v="11530" actId="1076"/>
          <ac:spMkLst>
            <pc:docMk/>
            <pc:sldMk cId="697428355" sldId="352"/>
            <ac:spMk id="24" creationId="{BACBE40B-8201-6CCA-A322-C722F850BBBB}"/>
          </ac:spMkLst>
        </pc:spChg>
        <pc:spChg chg="add del mod">
          <ac:chgData name="Laura Thorn" userId="fd7335bc-eb4a-47de-9d47-bf7668901106" providerId="ADAL" clId="{A710D55D-DC33-405E-B5E0-9993ED86DF93}" dt="2023-04-17T22:15:00.562" v="4257" actId="21"/>
          <ac:spMkLst>
            <pc:docMk/>
            <pc:sldMk cId="697428355" sldId="352"/>
            <ac:spMk id="26" creationId="{9DA536CA-86ED-6326-3332-DBF378C69DD5}"/>
          </ac:spMkLst>
        </pc:spChg>
        <pc:grpChg chg="add del mod">
          <ac:chgData name="Laura Thorn" userId="fd7335bc-eb4a-47de-9d47-bf7668901106" providerId="ADAL" clId="{A710D55D-DC33-405E-B5E0-9993ED86DF93}" dt="2023-04-17T22:06:32.957" v="4084" actId="478"/>
          <ac:grpSpMkLst>
            <pc:docMk/>
            <pc:sldMk cId="697428355" sldId="352"/>
            <ac:grpSpMk id="2" creationId="{944AF761-EEB9-FDEB-CE19-EB711DD25BF8}"/>
          </ac:grpSpMkLst>
        </pc:grpChg>
        <pc:grpChg chg="add del mod">
          <ac:chgData name="Laura Thorn" userId="fd7335bc-eb4a-47de-9d47-bf7668901106" providerId="ADAL" clId="{A710D55D-DC33-405E-B5E0-9993ED86DF93}" dt="2023-04-17T22:06:33.720" v="4085" actId="478"/>
          <ac:grpSpMkLst>
            <pc:docMk/>
            <pc:sldMk cId="697428355" sldId="352"/>
            <ac:grpSpMk id="9" creationId="{917B06B9-00EA-6125-C6F0-FADFA2B7594F}"/>
          </ac:grpSpMkLst>
        </pc:grpChg>
        <pc:graphicFrameChg chg="del mod">
          <ac:chgData name="Laura Thorn" userId="fd7335bc-eb4a-47de-9d47-bf7668901106" providerId="ADAL" clId="{A710D55D-DC33-405E-B5E0-9993ED86DF93}" dt="2023-04-17T22:02:11.368" v="4017" actId="478"/>
          <ac:graphicFrameMkLst>
            <pc:docMk/>
            <pc:sldMk cId="697428355" sldId="352"/>
            <ac:graphicFrameMk id="7" creationId="{96092C3C-89E8-0A00-F905-E0E34C36F018}"/>
          </ac:graphicFrameMkLst>
        </pc:graphicFrameChg>
        <pc:picChg chg="mod">
          <ac:chgData name="Laura Thorn" userId="fd7335bc-eb4a-47de-9d47-bf7668901106" providerId="ADAL" clId="{A710D55D-DC33-405E-B5E0-9993ED86DF93}" dt="2023-04-17T22:02:12.178" v="4018"/>
          <ac:picMkLst>
            <pc:docMk/>
            <pc:sldMk cId="697428355" sldId="352"/>
            <ac:picMk id="8" creationId="{B47C09AD-A2CD-0BE3-06B7-858AB8AB8EB6}"/>
          </ac:picMkLst>
        </pc:picChg>
        <pc:picChg chg="mod">
          <ac:chgData name="Laura Thorn" userId="fd7335bc-eb4a-47de-9d47-bf7668901106" providerId="ADAL" clId="{A710D55D-DC33-405E-B5E0-9993ED86DF93}" dt="2023-04-17T22:02:12.178" v="4018"/>
          <ac:picMkLst>
            <pc:docMk/>
            <pc:sldMk cId="697428355" sldId="352"/>
            <ac:picMk id="13" creationId="{0E901485-06EF-0EC2-0C47-08FDF386AD9D}"/>
          </ac:picMkLst>
        </pc:picChg>
        <pc:picChg chg="add mod">
          <ac:chgData name="Laura Thorn" userId="fd7335bc-eb4a-47de-9d47-bf7668901106" providerId="ADAL" clId="{A710D55D-DC33-405E-B5E0-9993ED86DF93}" dt="2023-05-02T14:26:08.552" v="11530" actId="1076"/>
          <ac:picMkLst>
            <pc:docMk/>
            <pc:sldMk cId="697428355" sldId="352"/>
            <ac:picMk id="20" creationId="{3A9A225E-A781-5010-B7D8-7DD8676FC965}"/>
          </ac:picMkLst>
        </pc:picChg>
        <pc:picChg chg="add mod">
          <ac:chgData name="Laura Thorn" userId="fd7335bc-eb4a-47de-9d47-bf7668901106" providerId="ADAL" clId="{A710D55D-DC33-405E-B5E0-9993ED86DF93}" dt="2023-05-02T14:26:08.552" v="11530" actId="1076"/>
          <ac:picMkLst>
            <pc:docMk/>
            <pc:sldMk cId="697428355" sldId="352"/>
            <ac:picMk id="21" creationId="{8525D317-0EA5-7B46-6983-D662B8DE7F9E}"/>
          </ac:picMkLst>
        </pc:picChg>
        <pc:picChg chg="add mod">
          <ac:chgData name="Laura Thorn" userId="fd7335bc-eb4a-47de-9d47-bf7668901106" providerId="ADAL" clId="{A710D55D-DC33-405E-B5E0-9993ED86DF93}" dt="2023-05-02T14:26:08.552" v="11530" actId="1076"/>
          <ac:picMkLst>
            <pc:docMk/>
            <pc:sldMk cId="697428355" sldId="352"/>
            <ac:picMk id="25" creationId="{69D8CD77-87AC-49FD-BE8B-38DE34D66AAF}"/>
          </ac:picMkLst>
        </pc:picChg>
      </pc:sldChg>
      <pc:sldChg chg="add del">
        <pc:chgData name="Laura Thorn" userId="fd7335bc-eb4a-47de-9d47-bf7668901106" providerId="ADAL" clId="{A710D55D-DC33-405E-B5E0-9993ED86DF93}" dt="2023-04-28T15:08:22.718" v="7843" actId="2696"/>
        <pc:sldMkLst>
          <pc:docMk/>
          <pc:sldMk cId="1855406157" sldId="353"/>
        </pc:sldMkLst>
      </pc:sldChg>
      <pc:sldChg chg="addSp delSp modSp new mod">
        <pc:chgData name="Laura Thorn" userId="fd7335bc-eb4a-47de-9d47-bf7668901106" providerId="ADAL" clId="{A710D55D-DC33-405E-B5E0-9993ED86DF93}" dt="2023-05-04T16:37:14.419" v="15451" actId="2"/>
        <pc:sldMkLst>
          <pc:docMk/>
          <pc:sldMk cId="34453085" sldId="354"/>
        </pc:sldMkLst>
        <pc:spChg chg="mod">
          <ac:chgData name="Laura Thorn" userId="fd7335bc-eb4a-47de-9d47-bf7668901106" providerId="ADAL" clId="{A710D55D-DC33-405E-B5E0-9993ED86DF93}" dt="2023-04-28T14:23:23.542" v="7116" actId="14100"/>
          <ac:spMkLst>
            <pc:docMk/>
            <pc:sldMk cId="34453085" sldId="354"/>
            <ac:spMk id="2" creationId="{202DEE22-9857-6183-2198-651C917D3BD5}"/>
          </ac:spMkLst>
        </pc:spChg>
        <pc:spChg chg="del">
          <ac:chgData name="Laura Thorn" userId="fd7335bc-eb4a-47de-9d47-bf7668901106" providerId="ADAL" clId="{A710D55D-DC33-405E-B5E0-9993ED86DF93}" dt="2023-04-28T14:24:44.250" v="7117" actId="1032"/>
          <ac:spMkLst>
            <pc:docMk/>
            <pc:sldMk cId="34453085" sldId="354"/>
            <ac:spMk id="3" creationId="{95E544A2-B39F-6B28-5A64-183F688AD34D}"/>
          </ac:spMkLst>
        </pc:spChg>
        <pc:spChg chg="add mod">
          <ac:chgData name="Laura Thorn" userId="fd7335bc-eb4a-47de-9d47-bf7668901106" providerId="ADAL" clId="{A710D55D-DC33-405E-B5E0-9993ED86DF93}" dt="2023-05-02T20:22:31.863" v="12183" actId="27107"/>
          <ac:spMkLst>
            <pc:docMk/>
            <pc:sldMk cId="34453085" sldId="354"/>
            <ac:spMk id="6" creationId="{9B13CC21-53AB-766C-70DF-0B45553A457F}"/>
          </ac:spMkLst>
        </pc:spChg>
        <pc:spChg chg="add mod">
          <ac:chgData name="Laura Thorn" userId="fd7335bc-eb4a-47de-9d47-bf7668901106" providerId="ADAL" clId="{A710D55D-DC33-405E-B5E0-9993ED86DF93}" dt="2023-04-28T17:28:40.490" v="9067" actId="1076"/>
          <ac:spMkLst>
            <pc:docMk/>
            <pc:sldMk cId="34453085" sldId="354"/>
            <ac:spMk id="7" creationId="{AA48FA8F-6F85-7162-23CD-34A8EA2CB000}"/>
          </ac:spMkLst>
        </pc:spChg>
        <pc:spChg chg="add mod">
          <ac:chgData name="Laura Thorn" userId="fd7335bc-eb4a-47de-9d47-bf7668901106" providerId="ADAL" clId="{A710D55D-DC33-405E-B5E0-9993ED86DF93}" dt="2023-04-28T17:28:40.490" v="9067" actId="1076"/>
          <ac:spMkLst>
            <pc:docMk/>
            <pc:sldMk cId="34453085" sldId="354"/>
            <ac:spMk id="8" creationId="{8886F375-D984-E786-2F38-AF8DE8506DA6}"/>
          </ac:spMkLst>
        </pc:spChg>
        <pc:spChg chg="add mod">
          <ac:chgData name="Laura Thorn" userId="fd7335bc-eb4a-47de-9d47-bf7668901106" providerId="ADAL" clId="{A710D55D-DC33-405E-B5E0-9993ED86DF93}" dt="2023-04-28T17:28:40.490" v="9067" actId="1076"/>
          <ac:spMkLst>
            <pc:docMk/>
            <pc:sldMk cId="34453085" sldId="354"/>
            <ac:spMk id="9" creationId="{E2153F3A-4763-B5B8-75C8-9F1245C08EED}"/>
          </ac:spMkLst>
        </pc:spChg>
        <pc:graphicFrameChg chg="add mod modGraphic">
          <ac:chgData name="Laura Thorn" userId="fd7335bc-eb4a-47de-9d47-bf7668901106" providerId="ADAL" clId="{A710D55D-DC33-405E-B5E0-9993ED86DF93}" dt="2023-05-04T16:37:14.419" v="15451" actId="2"/>
          <ac:graphicFrameMkLst>
            <pc:docMk/>
            <pc:sldMk cId="34453085" sldId="354"/>
            <ac:graphicFrameMk id="5" creationId="{982DCB24-19C6-29F2-C9D6-E9E1FABD3976}"/>
          </ac:graphicFrameMkLst>
        </pc:graphicFrameChg>
      </pc:sldChg>
      <pc:sldChg chg="addSp modSp add mod addCm delCm modCm">
        <pc:chgData name="Laura Thorn" userId="fd7335bc-eb4a-47de-9d47-bf7668901106" providerId="ADAL" clId="{A710D55D-DC33-405E-B5E0-9993ED86DF93}" dt="2023-05-04T14:58:09.890" v="14733"/>
        <pc:sldMkLst>
          <pc:docMk/>
          <pc:sldMk cId="3883448917" sldId="355"/>
        </pc:sldMkLst>
        <pc:spChg chg="mod">
          <ac:chgData name="Laura Thorn" userId="fd7335bc-eb4a-47de-9d47-bf7668901106" providerId="ADAL" clId="{A710D55D-DC33-405E-B5E0-9993ED86DF93}" dt="2023-05-01T14:28:39.907" v="9794" actId="20577"/>
          <ac:spMkLst>
            <pc:docMk/>
            <pc:sldMk cId="3883448917" sldId="355"/>
            <ac:spMk id="2" creationId="{42A5902A-8DBB-9A1A-D2F0-3EF1E5778CA9}"/>
          </ac:spMkLst>
        </pc:spChg>
        <pc:spChg chg="mod">
          <ac:chgData name="Laura Thorn" userId="fd7335bc-eb4a-47de-9d47-bf7668901106" providerId="ADAL" clId="{A710D55D-DC33-405E-B5E0-9993ED86DF93}" dt="2023-05-04T14:35:21.551" v="14687" actId="1076"/>
          <ac:spMkLst>
            <pc:docMk/>
            <pc:sldMk cId="3883448917" sldId="355"/>
            <ac:spMk id="4" creationId="{82AE7BA3-DE9F-24D2-00DE-4CFDF936498B}"/>
          </ac:spMkLst>
        </pc:spChg>
        <pc:spChg chg="mod">
          <ac:chgData name="Laura Thorn" userId="fd7335bc-eb4a-47de-9d47-bf7668901106" providerId="ADAL" clId="{A710D55D-DC33-405E-B5E0-9993ED86DF93}" dt="2023-05-04T14:29:26.512" v="14673" actId="1076"/>
          <ac:spMkLst>
            <pc:docMk/>
            <pc:sldMk cId="3883448917" sldId="355"/>
            <ac:spMk id="5" creationId="{5E784B50-443B-1DAC-6707-55ADF1F1D535}"/>
          </ac:spMkLst>
        </pc:spChg>
        <pc:spChg chg="mod">
          <ac:chgData name="Laura Thorn" userId="fd7335bc-eb4a-47de-9d47-bf7668901106" providerId="ADAL" clId="{A710D55D-DC33-405E-B5E0-9993ED86DF93}" dt="2023-05-04T14:37:18.943" v="14702" actId="1076"/>
          <ac:spMkLst>
            <pc:docMk/>
            <pc:sldMk cId="3883448917" sldId="355"/>
            <ac:spMk id="7" creationId="{B9573DCC-0C52-EE6B-089B-6FCE1205E3E4}"/>
          </ac:spMkLst>
        </pc:spChg>
        <pc:spChg chg="mod">
          <ac:chgData name="Laura Thorn" userId="fd7335bc-eb4a-47de-9d47-bf7668901106" providerId="ADAL" clId="{A710D55D-DC33-405E-B5E0-9993ED86DF93}" dt="2023-05-04T14:37:13.847" v="14701" actId="1076"/>
          <ac:spMkLst>
            <pc:docMk/>
            <pc:sldMk cId="3883448917" sldId="355"/>
            <ac:spMk id="8" creationId="{607CE6A2-665D-909A-6A5C-FC2CE129AFE3}"/>
          </ac:spMkLst>
        </pc:spChg>
        <pc:spChg chg="add mod">
          <ac:chgData name="Laura Thorn" userId="fd7335bc-eb4a-47de-9d47-bf7668901106" providerId="ADAL" clId="{A710D55D-DC33-405E-B5E0-9993ED86DF93}" dt="2023-05-04T14:36:39.774" v="14693" actId="1076"/>
          <ac:spMkLst>
            <pc:docMk/>
            <pc:sldMk cId="3883448917" sldId="355"/>
            <ac:spMk id="11" creationId="{5032D1B3-053D-945E-E576-90653528D8B8}"/>
          </ac:spMkLst>
        </pc:spChg>
        <pc:spChg chg="add mod">
          <ac:chgData name="Laura Thorn" userId="fd7335bc-eb4a-47de-9d47-bf7668901106" providerId="ADAL" clId="{A710D55D-DC33-405E-B5E0-9993ED86DF93}" dt="2023-05-04T14:57:16.892" v="14731" actId="20577"/>
          <ac:spMkLst>
            <pc:docMk/>
            <pc:sldMk cId="3883448917" sldId="355"/>
            <ac:spMk id="12" creationId="{AB4FFFA9-B464-C3B4-2728-88B2648E7FF8}"/>
          </ac:spMkLst>
        </pc:spChg>
        <pc:grpChg chg="mod">
          <ac:chgData name="Laura Thorn" userId="fd7335bc-eb4a-47de-9d47-bf7668901106" providerId="ADAL" clId="{A710D55D-DC33-405E-B5E0-9993ED86DF93}" dt="2023-05-04T14:35:11.769" v="14685" actId="1076"/>
          <ac:grpSpMkLst>
            <pc:docMk/>
            <pc:sldMk cId="3883448917" sldId="355"/>
            <ac:grpSpMk id="9" creationId="{1F5F1626-69AB-3A8B-E3BF-83A86DA3E7D8}"/>
          </ac:grpSpMkLst>
        </pc:grpChg>
        <pc:graphicFrameChg chg="mod">
          <ac:chgData name="Laura Thorn" userId="fd7335bc-eb4a-47de-9d47-bf7668901106" providerId="ADAL" clId="{A710D55D-DC33-405E-B5E0-9993ED86DF93}" dt="2023-05-04T14:35:05.310" v="14684"/>
          <ac:graphicFrameMkLst>
            <pc:docMk/>
            <pc:sldMk cId="3883448917" sldId="355"/>
            <ac:graphicFrameMk id="3" creationId="{19B3CF8E-C0DB-8D37-22B6-7F7B3D4813DE}"/>
          </ac:graphicFrameMkLst>
        </pc:graphicFrameChg>
      </pc:sldChg>
      <pc:sldChg chg="modSp add mod">
        <pc:chgData name="Laura Thorn" userId="fd7335bc-eb4a-47de-9d47-bf7668901106" providerId="ADAL" clId="{A710D55D-DC33-405E-B5E0-9993ED86DF93}" dt="2023-05-04T16:55:18.705" v="15516" actId="1076"/>
        <pc:sldMkLst>
          <pc:docMk/>
          <pc:sldMk cId="3696325772" sldId="356"/>
        </pc:sldMkLst>
        <pc:spChg chg="mod">
          <ac:chgData name="Laura Thorn" userId="fd7335bc-eb4a-47de-9d47-bf7668901106" providerId="ADAL" clId="{A710D55D-DC33-405E-B5E0-9993ED86DF93}" dt="2023-04-28T17:35:37.682" v="9140" actId="14100"/>
          <ac:spMkLst>
            <pc:docMk/>
            <pc:sldMk cId="3696325772" sldId="356"/>
            <ac:spMk id="2" creationId="{E42E9859-445B-4E7C-92BE-E0F6FA3F392A}"/>
          </ac:spMkLst>
        </pc:spChg>
        <pc:spChg chg="mod">
          <ac:chgData name="Laura Thorn" userId="fd7335bc-eb4a-47de-9d47-bf7668901106" providerId="ADAL" clId="{A710D55D-DC33-405E-B5E0-9993ED86DF93}" dt="2023-04-28T19:03:13.436" v="9662" actId="1076"/>
          <ac:spMkLst>
            <pc:docMk/>
            <pc:sldMk cId="3696325772" sldId="356"/>
            <ac:spMk id="4" creationId="{124E2F81-8A3A-7B9C-840E-466AD0979811}"/>
          </ac:spMkLst>
        </pc:spChg>
        <pc:spChg chg="mod">
          <ac:chgData name="Laura Thorn" userId="fd7335bc-eb4a-47de-9d47-bf7668901106" providerId="ADAL" clId="{A710D55D-DC33-405E-B5E0-9993ED86DF93}" dt="2023-04-28T17:35:13.714" v="9137" actId="14100"/>
          <ac:spMkLst>
            <pc:docMk/>
            <pc:sldMk cId="3696325772" sldId="356"/>
            <ac:spMk id="9" creationId="{E1260A54-5735-48D8-8B10-8FA647BB6ACE}"/>
          </ac:spMkLst>
        </pc:spChg>
        <pc:spChg chg="mod">
          <ac:chgData name="Laura Thorn" userId="fd7335bc-eb4a-47de-9d47-bf7668901106" providerId="ADAL" clId="{A710D55D-DC33-405E-B5E0-9993ED86DF93}" dt="2023-05-04T16:55:18.705" v="15516" actId="1076"/>
          <ac:spMkLst>
            <pc:docMk/>
            <pc:sldMk cId="3696325772" sldId="356"/>
            <ac:spMk id="10" creationId="{44DF3B58-2678-45A8-B803-B998C0AC7C13}"/>
          </ac:spMkLst>
        </pc:spChg>
        <pc:spChg chg="mod">
          <ac:chgData name="Laura Thorn" userId="fd7335bc-eb4a-47de-9d47-bf7668901106" providerId="ADAL" clId="{A710D55D-DC33-405E-B5E0-9993ED86DF93}" dt="2023-04-28T17:39:22.219" v="9153" actId="14100"/>
          <ac:spMkLst>
            <pc:docMk/>
            <pc:sldMk cId="3696325772" sldId="356"/>
            <ac:spMk id="12" creationId="{6483EAAA-143C-4BF9-AD93-ACE4CA652A87}"/>
          </ac:spMkLst>
        </pc:spChg>
        <pc:spChg chg="mod">
          <ac:chgData name="Laura Thorn" userId="fd7335bc-eb4a-47de-9d47-bf7668901106" providerId="ADAL" clId="{A710D55D-DC33-405E-B5E0-9993ED86DF93}" dt="2023-05-02T14:39:19.741" v="11583" actId="14100"/>
          <ac:spMkLst>
            <pc:docMk/>
            <pc:sldMk cId="3696325772" sldId="356"/>
            <ac:spMk id="14" creationId="{99000ACD-CD78-495C-936E-6A76E414B277}"/>
          </ac:spMkLst>
        </pc:spChg>
        <pc:spChg chg="mod">
          <ac:chgData name="Laura Thorn" userId="fd7335bc-eb4a-47de-9d47-bf7668901106" providerId="ADAL" clId="{A710D55D-DC33-405E-B5E0-9993ED86DF93}" dt="2023-04-28T17:35:00.434" v="9135" actId="1076"/>
          <ac:spMkLst>
            <pc:docMk/>
            <pc:sldMk cId="3696325772" sldId="356"/>
            <ac:spMk id="16" creationId="{57213C15-B1E3-484C-9D89-36AC466150A8}"/>
          </ac:spMkLst>
        </pc:spChg>
        <pc:spChg chg="mod">
          <ac:chgData name="Laura Thorn" userId="fd7335bc-eb4a-47de-9d47-bf7668901106" providerId="ADAL" clId="{A710D55D-DC33-405E-B5E0-9993ED86DF93}" dt="2023-04-28T17:39:32.329" v="9154" actId="14100"/>
          <ac:spMkLst>
            <pc:docMk/>
            <pc:sldMk cId="3696325772" sldId="356"/>
            <ac:spMk id="17" creationId="{E3157DB0-6C35-44D9-AC5E-75DCB109AD12}"/>
          </ac:spMkLst>
        </pc:spChg>
        <pc:spChg chg="mod">
          <ac:chgData name="Laura Thorn" userId="fd7335bc-eb4a-47de-9d47-bf7668901106" providerId="ADAL" clId="{A710D55D-DC33-405E-B5E0-9993ED86DF93}" dt="2023-04-28T21:23:00.191" v="9713" actId="20577"/>
          <ac:spMkLst>
            <pc:docMk/>
            <pc:sldMk cId="3696325772" sldId="356"/>
            <ac:spMk id="18" creationId="{5FAA8895-9383-45E4-92B0-4A1E5D47CC29}"/>
          </ac:spMkLst>
        </pc:spChg>
        <pc:spChg chg="mod">
          <ac:chgData name="Laura Thorn" userId="fd7335bc-eb4a-47de-9d47-bf7668901106" providerId="ADAL" clId="{A710D55D-DC33-405E-B5E0-9993ED86DF93}" dt="2023-05-04T16:44:51.152" v="15474" actId="20577"/>
          <ac:spMkLst>
            <pc:docMk/>
            <pc:sldMk cId="3696325772" sldId="356"/>
            <ac:spMk id="19" creationId="{B74FA245-8B6C-40D9-AAA8-402357122299}"/>
          </ac:spMkLst>
        </pc:spChg>
        <pc:spChg chg="mod">
          <ac:chgData name="Laura Thorn" userId="fd7335bc-eb4a-47de-9d47-bf7668901106" providerId="ADAL" clId="{A710D55D-DC33-405E-B5E0-9993ED86DF93}" dt="2023-05-04T16:37:11.923" v="15449" actId="2"/>
          <ac:spMkLst>
            <pc:docMk/>
            <pc:sldMk cId="3696325772" sldId="356"/>
            <ac:spMk id="23" creationId="{AF681DEE-DEF8-AA26-9E32-C705793F8227}"/>
          </ac:spMkLst>
        </pc:spChg>
        <pc:spChg chg="mod">
          <ac:chgData name="Laura Thorn" userId="fd7335bc-eb4a-47de-9d47-bf7668901106" providerId="ADAL" clId="{A710D55D-DC33-405E-B5E0-9993ED86DF93}" dt="2023-05-02T14:39:53.629" v="11587" actId="14100"/>
          <ac:spMkLst>
            <pc:docMk/>
            <pc:sldMk cId="3696325772" sldId="356"/>
            <ac:spMk id="24" creationId="{2612CDF5-FD8B-48D7-B1EF-995EFACF4321}"/>
          </ac:spMkLst>
        </pc:spChg>
        <pc:spChg chg="mod">
          <ac:chgData name="Laura Thorn" userId="fd7335bc-eb4a-47de-9d47-bf7668901106" providerId="ADAL" clId="{A710D55D-DC33-405E-B5E0-9993ED86DF93}" dt="2023-04-28T17:36:26.874" v="9148" actId="14100"/>
          <ac:spMkLst>
            <pc:docMk/>
            <pc:sldMk cId="3696325772" sldId="356"/>
            <ac:spMk id="25" creationId="{C301E2BF-E225-43E8-BA39-B736FCE9C872}"/>
          </ac:spMkLst>
        </pc:spChg>
        <pc:spChg chg="mod">
          <ac:chgData name="Laura Thorn" userId="fd7335bc-eb4a-47de-9d47-bf7668901106" providerId="ADAL" clId="{A710D55D-DC33-405E-B5E0-9993ED86DF93}" dt="2023-05-02T14:39:49.846" v="11586" actId="14100"/>
          <ac:spMkLst>
            <pc:docMk/>
            <pc:sldMk cId="3696325772" sldId="356"/>
            <ac:spMk id="26" creationId="{9EDE611F-B40E-4738-A14D-2B9733A88969}"/>
          </ac:spMkLst>
        </pc:spChg>
        <pc:spChg chg="mod">
          <ac:chgData name="Laura Thorn" userId="fd7335bc-eb4a-47de-9d47-bf7668901106" providerId="ADAL" clId="{A710D55D-DC33-405E-B5E0-9993ED86DF93}" dt="2023-05-02T14:39:07.960" v="11582" actId="20577"/>
          <ac:spMkLst>
            <pc:docMk/>
            <pc:sldMk cId="3696325772" sldId="356"/>
            <ac:spMk id="27" creationId="{F06AE23A-3E25-4780-9675-9D3D5A1E2E17}"/>
          </ac:spMkLst>
        </pc:spChg>
        <pc:spChg chg="mod">
          <ac:chgData name="Laura Thorn" userId="fd7335bc-eb4a-47de-9d47-bf7668901106" providerId="ADAL" clId="{A710D55D-DC33-405E-B5E0-9993ED86DF93}" dt="2023-04-28T17:34:45.539" v="9134" actId="12"/>
          <ac:spMkLst>
            <pc:docMk/>
            <pc:sldMk cId="3696325772" sldId="356"/>
            <ac:spMk id="28" creationId="{E6CE3F56-E0FD-4ED0-85A0-E82E96E5C40E}"/>
          </ac:spMkLst>
        </pc:spChg>
        <pc:spChg chg="mod">
          <ac:chgData name="Laura Thorn" userId="fd7335bc-eb4a-47de-9d47-bf7668901106" providerId="ADAL" clId="{A710D55D-DC33-405E-B5E0-9993ED86DF93}" dt="2023-05-04T16:44:46.601" v="15469" actId="20577"/>
          <ac:spMkLst>
            <pc:docMk/>
            <pc:sldMk cId="3696325772" sldId="356"/>
            <ac:spMk id="29" creationId="{B1473E6F-F94E-46EA-82BA-F0D15E1154BC}"/>
          </ac:spMkLst>
        </pc:spChg>
        <pc:spChg chg="mod">
          <ac:chgData name="Laura Thorn" userId="fd7335bc-eb4a-47de-9d47-bf7668901106" providerId="ADAL" clId="{A710D55D-DC33-405E-B5E0-9993ED86DF93}" dt="2023-05-02T14:40:02.980" v="11588" actId="1076"/>
          <ac:spMkLst>
            <pc:docMk/>
            <pc:sldMk cId="3696325772" sldId="356"/>
            <ac:spMk id="30" creationId="{BE6C3E4B-17D2-403A-8A42-7339F7EBFDD9}"/>
          </ac:spMkLst>
        </pc:spChg>
        <pc:grpChg chg="mod">
          <ac:chgData name="Laura Thorn" userId="fd7335bc-eb4a-47de-9d47-bf7668901106" providerId="ADAL" clId="{A710D55D-DC33-405E-B5E0-9993ED86DF93}" dt="2023-04-28T17:23:31.937" v="8993" actId="14100"/>
          <ac:grpSpMkLst>
            <pc:docMk/>
            <pc:sldMk cId="3696325772" sldId="356"/>
            <ac:grpSpMk id="6" creationId="{CBABE2FF-2FAA-4514-9FD2-B221DAB6DA20}"/>
          </ac:grpSpMkLst>
        </pc:grpChg>
        <pc:grpChg chg="mod">
          <ac:chgData name="Laura Thorn" userId="fd7335bc-eb4a-47de-9d47-bf7668901106" providerId="ADAL" clId="{A710D55D-DC33-405E-B5E0-9993ED86DF93}" dt="2023-05-02T14:39:26.429" v="11584" actId="1076"/>
          <ac:grpSpMkLst>
            <pc:docMk/>
            <pc:sldMk cId="3696325772" sldId="356"/>
            <ac:grpSpMk id="15" creationId="{50E8868E-434F-4A61-8F4B-0BAE910C8E6D}"/>
          </ac:grpSpMkLst>
        </pc:grpChg>
        <pc:grpChg chg="mod">
          <ac:chgData name="Laura Thorn" userId="fd7335bc-eb4a-47de-9d47-bf7668901106" providerId="ADAL" clId="{A710D55D-DC33-405E-B5E0-9993ED86DF93}" dt="2023-04-28T17:23:47.235" v="8995" actId="14100"/>
          <ac:grpSpMkLst>
            <pc:docMk/>
            <pc:sldMk cId="3696325772" sldId="356"/>
            <ac:grpSpMk id="34" creationId="{BF420842-584D-4934-A5A6-1E7055514689}"/>
          </ac:grpSpMkLst>
        </pc:grpChg>
      </pc:sldChg>
      <pc:sldChg chg="addSp delSp modSp add mod ord">
        <pc:chgData name="Laura Thorn" userId="fd7335bc-eb4a-47de-9d47-bf7668901106" providerId="ADAL" clId="{A710D55D-DC33-405E-B5E0-9993ED86DF93}" dt="2023-05-04T16:50:25.431" v="15511" actId="20577"/>
        <pc:sldMkLst>
          <pc:docMk/>
          <pc:sldMk cId="2944154532" sldId="357"/>
        </pc:sldMkLst>
        <pc:spChg chg="mod">
          <ac:chgData name="Laura Thorn" userId="fd7335bc-eb4a-47de-9d47-bf7668901106" providerId="ADAL" clId="{A710D55D-DC33-405E-B5E0-9993ED86DF93}" dt="2023-05-01T18:59:52.956" v="11183" actId="20577"/>
          <ac:spMkLst>
            <pc:docMk/>
            <pc:sldMk cId="2944154532" sldId="357"/>
            <ac:spMk id="2" creationId="{FBD2F749-2A86-8405-B248-231DAEC77D33}"/>
          </ac:spMkLst>
        </pc:spChg>
        <pc:spChg chg="del">
          <ac:chgData name="Laura Thorn" userId="fd7335bc-eb4a-47de-9d47-bf7668901106" providerId="ADAL" clId="{A710D55D-DC33-405E-B5E0-9993ED86DF93}" dt="2023-05-01T16:58:29.164" v="10659" actId="21"/>
          <ac:spMkLst>
            <pc:docMk/>
            <pc:sldMk cId="2944154532" sldId="357"/>
            <ac:spMk id="3" creationId="{771AE399-5B16-BF0E-9A01-CA99083033D5}"/>
          </ac:spMkLst>
        </pc:spChg>
        <pc:spChg chg="del">
          <ac:chgData name="Laura Thorn" userId="fd7335bc-eb4a-47de-9d47-bf7668901106" providerId="ADAL" clId="{A710D55D-DC33-405E-B5E0-9993ED86DF93}" dt="2023-05-01T16:58:31.902" v="10660" actId="21"/>
          <ac:spMkLst>
            <pc:docMk/>
            <pc:sldMk cId="2944154532" sldId="357"/>
            <ac:spMk id="5" creationId="{504C8C83-7588-C25C-4222-A8C6027E4B3A}"/>
          </ac:spMkLst>
        </pc:spChg>
        <pc:spChg chg="mod">
          <ac:chgData name="Laura Thorn" userId="fd7335bc-eb4a-47de-9d47-bf7668901106" providerId="ADAL" clId="{A710D55D-DC33-405E-B5E0-9993ED86DF93}" dt="2023-05-01T16:56:55.849" v="10463" actId="20577"/>
          <ac:spMkLst>
            <pc:docMk/>
            <pc:sldMk cId="2944154532" sldId="357"/>
            <ac:spMk id="6" creationId="{2D524214-886A-4482-B32F-F95F21C07B30}"/>
          </ac:spMkLst>
        </pc:spChg>
        <pc:spChg chg="del">
          <ac:chgData name="Laura Thorn" userId="fd7335bc-eb4a-47de-9d47-bf7668901106" providerId="ADAL" clId="{A710D55D-DC33-405E-B5E0-9993ED86DF93}" dt="2023-05-01T16:58:23.237" v="10657" actId="21"/>
          <ac:spMkLst>
            <pc:docMk/>
            <pc:sldMk cId="2944154532" sldId="357"/>
            <ac:spMk id="11" creationId="{E9912B0C-A6C9-78EC-1C8D-968FDE98C9B9}"/>
          </ac:spMkLst>
        </pc:spChg>
        <pc:spChg chg="add mod">
          <ac:chgData name="Laura Thorn" userId="fd7335bc-eb4a-47de-9d47-bf7668901106" providerId="ADAL" clId="{A710D55D-DC33-405E-B5E0-9993ED86DF93}" dt="2023-05-01T17:16:00.302" v="10828" actId="1076"/>
          <ac:spMkLst>
            <pc:docMk/>
            <pc:sldMk cId="2944154532" sldId="357"/>
            <ac:spMk id="12" creationId="{82BCEAB8-E6EA-A0C8-B3BD-231E71C7B481}"/>
          </ac:spMkLst>
        </pc:spChg>
        <pc:graphicFrameChg chg="add mod modGraphic">
          <ac:chgData name="Laura Thorn" userId="fd7335bc-eb4a-47de-9d47-bf7668901106" providerId="ADAL" clId="{A710D55D-DC33-405E-B5E0-9993ED86DF93}" dt="2023-05-04T16:50:04.048" v="15509" actId="20577"/>
          <ac:graphicFrameMkLst>
            <pc:docMk/>
            <pc:sldMk cId="2944154532" sldId="357"/>
            <ac:graphicFrameMk id="4" creationId="{DC257504-1C2F-AF1D-FA92-793778972B56}"/>
          </ac:graphicFrameMkLst>
        </pc:graphicFrameChg>
        <pc:graphicFrameChg chg="del">
          <ac:chgData name="Laura Thorn" userId="fd7335bc-eb4a-47de-9d47-bf7668901106" providerId="ADAL" clId="{A710D55D-DC33-405E-B5E0-9993ED86DF93}" dt="2023-05-01T16:58:26.411" v="10658" actId="21"/>
          <ac:graphicFrameMkLst>
            <pc:docMk/>
            <pc:sldMk cId="2944154532" sldId="357"/>
            <ac:graphicFrameMk id="7" creationId="{089C4D6E-AA71-F8D0-63C6-E8DED8EFEB32}"/>
          </ac:graphicFrameMkLst>
        </pc:graphicFrameChg>
        <pc:graphicFrameChg chg="add mod modGraphic">
          <ac:chgData name="Laura Thorn" userId="fd7335bc-eb4a-47de-9d47-bf7668901106" providerId="ADAL" clId="{A710D55D-DC33-405E-B5E0-9993ED86DF93}" dt="2023-05-04T16:50:25.431" v="15511" actId="20577"/>
          <ac:graphicFrameMkLst>
            <pc:docMk/>
            <pc:sldMk cId="2944154532" sldId="357"/>
            <ac:graphicFrameMk id="8" creationId="{A085536F-DAB9-A85D-47AF-F2C94CC907B2}"/>
          </ac:graphicFrameMkLst>
        </pc:graphicFrameChg>
      </pc:sldChg>
      <pc:sldChg chg="addSp delSp modSp add mod ord">
        <pc:chgData name="Laura Thorn" userId="fd7335bc-eb4a-47de-9d47-bf7668901106" providerId="ADAL" clId="{A710D55D-DC33-405E-B5E0-9993ED86DF93}" dt="2023-05-02T15:56:46.730" v="12182" actId="1076"/>
        <pc:sldMkLst>
          <pc:docMk/>
          <pc:sldMk cId="892016999" sldId="358"/>
        </pc:sldMkLst>
        <pc:spChg chg="add del mod">
          <ac:chgData name="Laura Thorn" userId="fd7335bc-eb4a-47de-9d47-bf7668901106" providerId="ADAL" clId="{A710D55D-DC33-405E-B5E0-9993ED86DF93}" dt="2023-05-02T15:36:17.529" v="11747"/>
          <ac:spMkLst>
            <pc:docMk/>
            <pc:sldMk cId="892016999" sldId="358"/>
            <ac:spMk id="2" creationId="{9F7AACAE-DE76-4760-4F6A-8ADBA32F3566}"/>
          </ac:spMkLst>
        </pc:spChg>
        <pc:spChg chg="add mod">
          <ac:chgData name="Laura Thorn" userId="fd7335bc-eb4a-47de-9d47-bf7668901106" providerId="ADAL" clId="{A710D55D-DC33-405E-B5E0-9993ED86DF93}" dt="2023-05-02T15:56:46.730" v="12182" actId="1076"/>
          <ac:spMkLst>
            <pc:docMk/>
            <pc:sldMk cId="892016999" sldId="358"/>
            <ac:spMk id="3" creationId="{06FC2B33-F698-3EB2-3B98-3F181C7619DA}"/>
          </ac:spMkLst>
        </pc:spChg>
        <pc:spChg chg="mod">
          <ac:chgData name="Laura Thorn" userId="fd7335bc-eb4a-47de-9d47-bf7668901106" providerId="ADAL" clId="{A710D55D-DC33-405E-B5E0-9993ED86DF93}" dt="2023-05-02T15:35:55.021" v="11741" actId="20577"/>
          <ac:spMkLst>
            <pc:docMk/>
            <pc:sldMk cId="892016999" sldId="358"/>
            <ac:spMk id="4" creationId="{FC349C17-BE9A-4049-AB84-6A5E818DEF90}"/>
          </ac:spMkLst>
        </pc:spChg>
        <pc:spChg chg="add mod">
          <ac:chgData name="Laura Thorn" userId="fd7335bc-eb4a-47de-9d47-bf7668901106" providerId="ADAL" clId="{A710D55D-DC33-405E-B5E0-9993ED86DF93}" dt="2023-05-02T15:55:10.897" v="12177" actId="20577"/>
          <ac:spMkLst>
            <pc:docMk/>
            <pc:sldMk cId="892016999" sldId="358"/>
            <ac:spMk id="7" creationId="{60682C52-B11B-FB52-0B2E-BD84942DC925}"/>
          </ac:spMkLst>
        </pc:spChg>
        <pc:spChg chg="del">
          <ac:chgData name="Laura Thorn" userId="fd7335bc-eb4a-47de-9d47-bf7668901106" providerId="ADAL" clId="{A710D55D-DC33-405E-B5E0-9993ED86DF93}" dt="2023-05-02T15:36:01.910" v="11743" actId="21"/>
          <ac:spMkLst>
            <pc:docMk/>
            <pc:sldMk cId="892016999" sldId="358"/>
            <ac:spMk id="28" creationId="{178F42C2-68F6-836E-BC99-1E861094B38E}"/>
          </ac:spMkLst>
        </pc:spChg>
        <pc:grpChg chg="del">
          <ac:chgData name="Laura Thorn" userId="fd7335bc-eb4a-47de-9d47-bf7668901106" providerId="ADAL" clId="{A710D55D-DC33-405E-B5E0-9993ED86DF93}" dt="2023-05-02T15:35:59.632" v="11742" actId="21"/>
          <ac:grpSpMkLst>
            <pc:docMk/>
            <pc:sldMk cId="892016999" sldId="358"/>
            <ac:grpSpMk id="23" creationId="{3DA0E4F6-6C90-A05F-B03C-05796C419BBD}"/>
          </ac:grpSpMkLst>
        </pc:grpChg>
        <pc:graphicFrameChg chg="add del modGraphic">
          <ac:chgData name="Laura Thorn" userId="fd7335bc-eb4a-47de-9d47-bf7668901106" providerId="ADAL" clId="{A710D55D-DC33-405E-B5E0-9993ED86DF93}" dt="2023-05-02T15:44:25.468" v="12032" actId="1032"/>
          <ac:graphicFrameMkLst>
            <pc:docMk/>
            <pc:sldMk cId="892016999" sldId="358"/>
            <ac:graphicFrameMk id="5" creationId="{16715B4F-3782-8594-F819-945A7E3AE820}"/>
          </ac:graphicFrameMkLst>
        </pc:graphicFrameChg>
        <pc:graphicFrameChg chg="add mod modGraphic">
          <ac:chgData name="Laura Thorn" userId="fd7335bc-eb4a-47de-9d47-bf7668901106" providerId="ADAL" clId="{A710D55D-DC33-405E-B5E0-9993ED86DF93}" dt="2023-05-02T15:56:04.589" v="12180" actId="20577"/>
          <ac:graphicFrameMkLst>
            <pc:docMk/>
            <pc:sldMk cId="892016999" sldId="358"/>
            <ac:graphicFrameMk id="6" creationId="{ADFD48EF-3FAF-6038-6296-D7E3EBEDA022}"/>
          </ac:graphicFrameMkLst>
        </pc:graphicFrameChg>
      </pc:sldChg>
      <pc:sldChg chg="addSp delSp modSp add mod delAnim addCm delCm">
        <pc:chgData name="Laura Thorn" userId="fd7335bc-eb4a-47de-9d47-bf7668901106" providerId="ADAL" clId="{A710D55D-DC33-405E-B5E0-9993ED86DF93}" dt="2023-05-04T16:05:49.269" v="14876"/>
        <pc:sldMkLst>
          <pc:docMk/>
          <pc:sldMk cId="3672311522" sldId="359"/>
        </pc:sldMkLst>
        <pc:spChg chg="mod">
          <ac:chgData name="Laura Thorn" userId="fd7335bc-eb4a-47de-9d47-bf7668901106" providerId="ADAL" clId="{A710D55D-DC33-405E-B5E0-9993ED86DF93}" dt="2023-05-03T19:53:16.683" v="12710" actId="20577"/>
          <ac:spMkLst>
            <pc:docMk/>
            <pc:sldMk cId="3672311522" sldId="359"/>
            <ac:spMk id="4" creationId="{FC349C17-BE9A-4049-AB84-6A5E818DEF90}"/>
          </ac:spMkLst>
        </pc:spChg>
        <pc:spChg chg="add mod">
          <ac:chgData name="Laura Thorn" userId="fd7335bc-eb4a-47de-9d47-bf7668901106" providerId="ADAL" clId="{A710D55D-DC33-405E-B5E0-9993ED86DF93}" dt="2023-05-03T20:28:47.731" v="13740" actId="1076"/>
          <ac:spMkLst>
            <pc:docMk/>
            <pc:sldMk cId="3672311522" sldId="359"/>
            <ac:spMk id="6" creationId="{BE4E72D1-E856-6054-80AA-337BFA579F6F}"/>
          </ac:spMkLst>
        </pc:spChg>
        <pc:spChg chg="del">
          <ac:chgData name="Laura Thorn" userId="fd7335bc-eb4a-47de-9d47-bf7668901106" providerId="ADAL" clId="{A710D55D-DC33-405E-B5E0-9993ED86DF93}" dt="2023-05-03T19:53:43.644" v="12711" actId="21"/>
          <ac:spMkLst>
            <pc:docMk/>
            <pc:sldMk cId="3672311522" sldId="359"/>
            <ac:spMk id="51" creationId="{3D1D7CF9-2F09-40AE-B810-E28332536DD8}"/>
          </ac:spMkLst>
        </pc:spChg>
        <pc:spChg chg="del">
          <ac:chgData name="Laura Thorn" userId="fd7335bc-eb4a-47de-9d47-bf7668901106" providerId="ADAL" clId="{A710D55D-DC33-405E-B5E0-9993ED86DF93}" dt="2023-05-03T19:53:43.644" v="12711" actId="21"/>
          <ac:spMkLst>
            <pc:docMk/>
            <pc:sldMk cId="3672311522" sldId="359"/>
            <ac:spMk id="54" creationId="{2CCFAEAF-C4C7-4276-BAF1-B03FF4A2A374}"/>
          </ac:spMkLst>
        </pc:spChg>
        <pc:spChg chg="del">
          <ac:chgData name="Laura Thorn" userId="fd7335bc-eb4a-47de-9d47-bf7668901106" providerId="ADAL" clId="{A710D55D-DC33-405E-B5E0-9993ED86DF93}" dt="2023-05-03T19:53:43.644" v="12711" actId="21"/>
          <ac:spMkLst>
            <pc:docMk/>
            <pc:sldMk cId="3672311522" sldId="359"/>
            <ac:spMk id="55" creationId="{420ACAC8-C697-4BF3-8915-B32419CF8A95}"/>
          </ac:spMkLst>
        </pc:spChg>
        <pc:spChg chg="del">
          <ac:chgData name="Laura Thorn" userId="fd7335bc-eb4a-47de-9d47-bf7668901106" providerId="ADAL" clId="{A710D55D-DC33-405E-B5E0-9993ED86DF93}" dt="2023-05-03T19:53:43.644" v="12711" actId="21"/>
          <ac:spMkLst>
            <pc:docMk/>
            <pc:sldMk cId="3672311522" sldId="359"/>
            <ac:spMk id="56" creationId="{16A55E5D-858B-41DA-8509-25694552D714}"/>
          </ac:spMkLst>
        </pc:spChg>
        <pc:spChg chg="del">
          <ac:chgData name="Laura Thorn" userId="fd7335bc-eb4a-47de-9d47-bf7668901106" providerId="ADAL" clId="{A710D55D-DC33-405E-B5E0-9993ED86DF93}" dt="2023-05-03T19:53:43.644" v="12711" actId="21"/>
          <ac:spMkLst>
            <pc:docMk/>
            <pc:sldMk cId="3672311522" sldId="359"/>
            <ac:spMk id="58" creationId="{7F8BAEEE-602F-4A1F-BFAC-E31A1836CEEA}"/>
          </ac:spMkLst>
        </pc:spChg>
        <pc:grpChg chg="del mod">
          <ac:chgData name="Laura Thorn" userId="fd7335bc-eb4a-47de-9d47-bf7668901106" providerId="ADAL" clId="{A710D55D-DC33-405E-B5E0-9993ED86DF93}" dt="2023-05-03T19:53:48.710" v="12713" actId="21"/>
          <ac:grpSpMkLst>
            <pc:docMk/>
            <pc:sldMk cId="3672311522" sldId="359"/>
            <ac:grpSpMk id="3" creationId="{0FE16EF2-2AA4-F9DB-E599-7B66560D5B22}"/>
          </ac:grpSpMkLst>
        </pc:grpChg>
        <pc:graphicFrameChg chg="add del modGraphic">
          <ac:chgData name="Laura Thorn" userId="fd7335bc-eb4a-47de-9d47-bf7668901106" providerId="ADAL" clId="{A710D55D-DC33-405E-B5E0-9993ED86DF93}" dt="2023-05-03T20:04:43.067" v="13208" actId="21"/>
          <ac:graphicFrameMkLst>
            <pc:docMk/>
            <pc:sldMk cId="3672311522" sldId="359"/>
            <ac:graphicFrameMk id="7" creationId="{7B770BAE-454A-4C9B-DB1A-1F7BBEF42099}"/>
          </ac:graphicFrameMkLst>
        </pc:graphicFrameChg>
        <pc:graphicFrameChg chg="add mod modGraphic">
          <ac:chgData name="Laura Thorn" userId="fd7335bc-eb4a-47de-9d47-bf7668901106" providerId="ADAL" clId="{A710D55D-DC33-405E-B5E0-9993ED86DF93}" dt="2023-05-03T20:37:09.867" v="13795" actId="20577"/>
          <ac:graphicFrameMkLst>
            <pc:docMk/>
            <pc:sldMk cId="3672311522" sldId="359"/>
            <ac:graphicFrameMk id="8" creationId="{1869D371-9836-302E-211F-F29D20461079}"/>
          </ac:graphicFrameMkLst>
        </pc:graphicFrameChg>
      </pc:sldChg>
      <pc:sldChg chg="addSp delSp modSp add mod ord">
        <pc:chgData name="Laura Thorn" userId="fd7335bc-eb4a-47de-9d47-bf7668901106" providerId="ADAL" clId="{A710D55D-DC33-405E-B5E0-9993ED86DF93}" dt="2023-05-04T16:22:27.653" v="15276" actId="20577"/>
        <pc:sldMkLst>
          <pc:docMk/>
          <pc:sldMk cId="3582478366" sldId="360"/>
        </pc:sldMkLst>
        <pc:spChg chg="add del mod">
          <ac:chgData name="Laura Thorn" userId="fd7335bc-eb4a-47de-9d47-bf7668901106" providerId="ADAL" clId="{A710D55D-DC33-405E-B5E0-9993ED86DF93}" dt="2023-05-04T16:20:21.495" v="15258" actId="21"/>
          <ac:spMkLst>
            <pc:docMk/>
            <pc:sldMk cId="3582478366" sldId="360"/>
            <ac:spMk id="2" creationId="{E51954B9-6EDC-629E-B3E8-0D3B51AA3E3A}"/>
          </ac:spMkLst>
        </pc:spChg>
        <pc:spChg chg="add del mod">
          <ac:chgData name="Laura Thorn" userId="fd7335bc-eb4a-47de-9d47-bf7668901106" providerId="ADAL" clId="{A710D55D-DC33-405E-B5E0-9993ED86DF93}" dt="2023-05-04T16:20:01.497" v="15254"/>
          <ac:spMkLst>
            <pc:docMk/>
            <pc:sldMk cId="3582478366" sldId="360"/>
            <ac:spMk id="3" creationId="{054B0E9C-F1B9-F60F-1B13-5592BAF3EB70}"/>
          </ac:spMkLst>
        </pc:spChg>
        <pc:spChg chg="mod">
          <ac:chgData name="Laura Thorn" userId="fd7335bc-eb4a-47de-9d47-bf7668901106" providerId="ADAL" clId="{A710D55D-DC33-405E-B5E0-9993ED86DF93}" dt="2023-05-04T16:14:13.597" v="15200" actId="313"/>
          <ac:spMkLst>
            <pc:docMk/>
            <pc:sldMk cId="3582478366" sldId="360"/>
            <ac:spMk id="4" creationId="{FC349C17-BE9A-4049-AB84-6A5E818DEF90}"/>
          </ac:spMkLst>
        </pc:spChg>
        <pc:spChg chg="add mod ord">
          <ac:chgData name="Laura Thorn" userId="fd7335bc-eb4a-47de-9d47-bf7668901106" providerId="ADAL" clId="{A710D55D-DC33-405E-B5E0-9993ED86DF93}" dt="2023-05-04T16:20:43.974" v="15262" actId="167"/>
          <ac:spMkLst>
            <pc:docMk/>
            <pc:sldMk cId="3582478366" sldId="360"/>
            <ac:spMk id="6" creationId="{60B81315-F474-4B74-3B15-B327094CE3A6}"/>
          </ac:spMkLst>
        </pc:spChg>
        <pc:spChg chg="add mod ord">
          <ac:chgData name="Laura Thorn" userId="fd7335bc-eb4a-47de-9d47-bf7668901106" providerId="ADAL" clId="{A710D55D-DC33-405E-B5E0-9993ED86DF93}" dt="2023-05-04T16:21:49.106" v="15271" actId="1076"/>
          <ac:spMkLst>
            <pc:docMk/>
            <pc:sldMk cId="3582478366" sldId="360"/>
            <ac:spMk id="7" creationId="{E900D337-4D81-1806-CE4E-A82057529B2A}"/>
          </ac:spMkLst>
        </pc:spChg>
        <pc:spChg chg="add mod">
          <ac:chgData name="Laura Thorn" userId="fd7335bc-eb4a-47de-9d47-bf7668901106" providerId="ADAL" clId="{A710D55D-DC33-405E-B5E0-9993ED86DF93}" dt="2023-05-04T16:21:35.164" v="15267" actId="1076"/>
          <ac:spMkLst>
            <pc:docMk/>
            <pc:sldMk cId="3582478366" sldId="360"/>
            <ac:spMk id="8" creationId="{E148DA82-E9B6-B915-9829-C77E2DE1FC7F}"/>
          </ac:spMkLst>
        </pc:spChg>
        <pc:spChg chg="del mod">
          <ac:chgData name="Laura Thorn" userId="fd7335bc-eb4a-47de-9d47-bf7668901106" providerId="ADAL" clId="{A710D55D-DC33-405E-B5E0-9993ED86DF93}" dt="2023-05-04T16:17:53.599" v="15229" actId="21"/>
          <ac:spMkLst>
            <pc:docMk/>
            <pc:sldMk cId="3582478366" sldId="360"/>
            <ac:spMk id="10" creationId="{E16BB061-0894-425B-A97F-AE7BF0F232E8}"/>
          </ac:spMkLst>
        </pc:spChg>
        <pc:spChg chg="mod">
          <ac:chgData name="Laura Thorn" userId="fd7335bc-eb4a-47de-9d47-bf7668901106" providerId="ADAL" clId="{A710D55D-DC33-405E-B5E0-9993ED86DF93}" dt="2023-05-04T16:18:27.922" v="15237" actId="208"/>
          <ac:spMkLst>
            <pc:docMk/>
            <pc:sldMk cId="3582478366" sldId="360"/>
            <ac:spMk id="12" creationId="{5246804C-E267-424E-B0B1-6ADEE7878AF6}"/>
          </ac:spMkLst>
        </pc:spChg>
        <pc:spChg chg="del">
          <ac:chgData name="Laura Thorn" userId="fd7335bc-eb4a-47de-9d47-bf7668901106" providerId="ADAL" clId="{A710D55D-DC33-405E-B5E0-9993ED86DF93}" dt="2023-05-04T16:18:17.533" v="15236" actId="21"/>
          <ac:spMkLst>
            <pc:docMk/>
            <pc:sldMk cId="3582478366" sldId="360"/>
            <ac:spMk id="13" creationId="{06857DAA-EB2C-41BD-9B4A-1EA152CED00C}"/>
          </ac:spMkLst>
        </pc:spChg>
        <pc:spChg chg="mod">
          <ac:chgData name="Laura Thorn" userId="fd7335bc-eb4a-47de-9d47-bf7668901106" providerId="ADAL" clId="{A710D55D-DC33-405E-B5E0-9993ED86DF93}" dt="2023-05-04T16:18:08.167" v="15234" actId="1076"/>
          <ac:spMkLst>
            <pc:docMk/>
            <pc:sldMk cId="3582478366" sldId="360"/>
            <ac:spMk id="14" creationId="{5F78E4BB-BE2F-4A1C-A9B1-756164ED2D25}"/>
          </ac:spMkLst>
        </pc:spChg>
        <pc:spChg chg="add mod">
          <ac:chgData name="Laura Thorn" userId="fd7335bc-eb4a-47de-9d47-bf7668901106" providerId="ADAL" clId="{A710D55D-DC33-405E-B5E0-9993ED86DF93}" dt="2023-05-04T16:22:27.653" v="15276" actId="20577"/>
          <ac:spMkLst>
            <pc:docMk/>
            <pc:sldMk cId="3582478366" sldId="360"/>
            <ac:spMk id="16" creationId="{671A343E-177E-7072-8CCC-6969CF517D90}"/>
          </ac:spMkLst>
        </pc:spChg>
        <pc:spChg chg="add mod">
          <ac:chgData name="Laura Thorn" userId="fd7335bc-eb4a-47de-9d47-bf7668901106" providerId="ADAL" clId="{A710D55D-DC33-405E-B5E0-9993ED86DF93}" dt="2023-05-04T16:22:05.836" v="15274" actId="208"/>
          <ac:spMkLst>
            <pc:docMk/>
            <pc:sldMk cId="3582478366" sldId="360"/>
            <ac:spMk id="17" creationId="{16888CDB-91FA-A0BA-672E-0A4D68F791A4}"/>
          </ac:spMkLst>
        </pc:spChg>
        <pc:spChg chg="mod">
          <ac:chgData name="Laura Thorn" userId="fd7335bc-eb4a-47de-9d47-bf7668901106" providerId="ADAL" clId="{A710D55D-DC33-405E-B5E0-9993ED86DF93}" dt="2023-05-04T16:20:30.298" v="15259" actId="1076"/>
          <ac:spMkLst>
            <pc:docMk/>
            <pc:sldMk cId="3582478366" sldId="360"/>
            <ac:spMk id="28" creationId="{DE4A278B-E13F-40BC-A5AA-43407C86152A}"/>
          </ac:spMkLst>
        </pc:spChg>
        <pc:spChg chg="mod">
          <ac:chgData name="Laura Thorn" userId="fd7335bc-eb4a-47de-9d47-bf7668901106" providerId="ADAL" clId="{A710D55D-DC33-405E-B5E0-9993ED86DF93}" dt="2023-05-04T16:22:23.034" v="15275" actId="20577"/>
          <ac:spMkLst>
            <pc:docMk/>
            <pc:sldMk cId="3582478366" sldId="360"/>
            <ac:spMk id="29" creationId="{A5A19CD0-1D01-456B-9EF0-2B9B67B5C8F9}"/>
          </ac:spMkLst>
        </pc:spChg>
        <pc:grpChg chg="mod">
          <ac:chgData name="Laura Thorn" userId="fd7335bc-eb4a-47de-9d47-bf7668901106" providerId="ADAL" clId="{A710D55D-DC33-405E-B5E0-9993ED86DF93}" dt="2023-05-04T16:19:54.692" v="15248" actId="1076"/>
          <ac:grpSpMkLst>
            <pc:docMk/>
            <pc:sldMk cId="3582478366" sldId="360"/>
            <ac:grpSpMk id="9" creationId="{675760DB-992E-4ADF-B8CC-FA59777FCDEA}"/>
          </ac:grpSpMkLst>
        </pc:grpChg>
      </pc:sldChg>
      <pc:sldChg chg="addSp delSp modSp add mod ord">
        <pc:chgData name="Laura Thorn" userId="fd7335bc-eb4a-47de-9d47-bf7668901106" providerId="ADAL" clId="{A710D55D-DC33-405E-B5E0-9993ED86DF93}" dt="2023-05-10T15:59:38.291" v="15714" actId="207"/>
        <pc:sldMkLst>
          <pc:docMk/>
          <pc:sldMk cId="3417086981" sldId="361"/>
        </pc:sldMkLst>
        <pc:spChg chg="add mod">
          <ac:chgData name="Laura Thorn" userId="fd7335bc-eb4a-47de-9d47-bf7668901106" providerId="ADAL" clId="{A710D55D-DC33-405E-B5E0-9993ED86DF93}" dt="2023-05-10T15:51:03.385" v="15709" actId="20577"/>
          <ac:spMkLst>
            <pc:docMk/>
            <pc:sldMk cId="3417086981" sldId="361"/>
            <ac:spMk id="2" creationId="{B650D785-5039-A6C0-A3D3-FADE72AFE641}"/>
          </ac:spMkLst>
        </pc:spChg>
        <pc:spChg chg="mod">
          <ac:chgData name="Laura Thorn" userId="fd7335bc-eb4a-47de-9d47-bf7668901106" providerId="ADAL" clId="{A710D55D-DC33-405E-B5E0-9993ED86DF93}" dt="2023-05-10T15:48:36.759" v="15673" actId="20577"/>
          <ac:spMkLst>
            <pc:docMk/>
            <pc:sldMk cId="3417086981" sldId="361"/>
            <ac:spMk id="4" creationId="{FC349C17-BE9A-4049-AB84-6A5E818DEF90}"/>
          </ac:spMkLst>
        </pc:spChg>
        <pc:spChg chg="add del mod">
          <ac:chgData name="Laura Thorn" userId="fd7335bc-eb4a-47de-9d47-bf7668901106" providerId="ADAL" clId="{A710D55D-DC33-405E-B5E0-9993ED86DF93}" dt="2023-05-04T16:23:05.009" v="15283"/>
          <ac:spMkLst>
            <pc:docMk/>
            <pc:sldMk cId="3417086981" sldId="361"/>
            <ac:spMk id="6" creationId="{3FCD99B2-1A8C-23BE-DDCB-A2DDFCC2A33E}"/>
          </ac:spMkLst>
        </pc:spChg>
        <pc:spChg chg="mod">
          <ac:chgData name="Laura Thorn" userId="fd7335bc-eb4a-47de-9d47-bf7668901106" providerId="ADAL" clId="{A710D55D-DC33-405E-B5E0-9993ED86DF93}" dt="2023-05-04T16:24:00.402" v="15288"/>
          <ac:spMkLst>
            <pc:docMk/>
            <pc:sldMk cId="3417086981" sldId="361"/>
            <ac:spMk id="8" creationId="{AA07A9E4-28D4-4894-30B3-A37692067849}"/>
          </ac:spMkLst>
        </pc:spChg>
        <pc:spChg chg="mod">
          <ac:chgData name="Laura Thorn" userId="fd7335bc-eb4a-47de-9d47-bf7668901106" providerId="ADAL" clId="{A710D55D-DC33-405E-B5E0-9993ED86DF93}" dt="2023-05-04T16:24:00.402" v="15288"/>
          <ac:spMkLst>
            <pc:docMk/>
            <pc:sldMk cId="3417086981" sldId="361"/>
            <ac:spMk id="9" creationId="{81FF695B-C8B8-11CD-9609-BCA1B24CB550}"/>
          </ac:spMkLst>
        </pc:spChg>
        <pc:spChg chg="mod">
          <ac:chgData name="Laura Thorn" userId="fd7335bc-eb4a-47de-9d47-bf7668901106" providerId="ADAL" clId="{A710D55D-DC33-405E-B5E0-9993ED86DF93}" dt="2023-05-04T16:24:00.402" v="15288"/>
          <ac:spMkLst>
            <pc:docMk/>
            <pc:sldMk cId="3417086981" sldId="361"/>
            <ac:spMk id="14" creationId="{2C0FA1DC-A073-3C70-540A-BA7CDDC3CA73}"/>
          </ac:spMkLst>
        </pc:spChg>
        <pc:spChg chg="mod">
          <ac:chgData name="Laura Thorn" userId="fd7335bc-eb4a-47de-9d47-bf7668901106" providerId="ADAL" clId="{A710D55D-DC33-405E-B5E0-9993ED86DF93}" dt="2023-05-04T16:24:00.402" v="15288"/>
          <ac:spMkLst>
            <pc:docMk/>
            <pc:sldMk cId="3417086981" sldId="361"/>
            <ac:spMk id="16" creationId="{10143094-4AD7-FFE5-3CA6-140B021DA971}"/>
          </ac:spMkLst>
        </pc:spChg>
        <pc:spChg chg="mod">
          <ac:chgData name="Laura Thorn" userId="fd7335bc-eb4a-47de-9d47-bf7668901106" providerId="ADAL" clId="{A710D55D-DC33-405E-B5E0-9993ED86DF93}" dt="2023-05-04T16:24:00.402" v="15288"/>
          <ac:spMkLst>
            <pc:docMk/>
            <pc:sldMk cId="3417086981" sldId="361"/>
            <ac:spMk id="17" creationId="{FC6D76BF-AA4C-9BA5-03D6-3D615C9782F7}"/>
          </ac:spMkLst>
        </pc:spChg>
        <pc:spChg chg="mod">
          <ac:chgData name="Laura Thorn" userId="fd7335bc-eb4a-47de-9d47-bf7668901106" providerId="ADAL" clId="{A710D55D-DC33-405E-B5E0-9993ED86DF93}" dt="2023-05-04T16:24:00.402" v="15288"/>
          <ac:spMkLst>
            <pc:docMk/>
            <pc:sldMk cId="3417086981" sldId="361"/>
            <ac:spMk id="32" creationId="{62CFF0FC-4D40-A26A-4971-26A4D518DFF4}"/>
          </ac:spMkLst>
        </pc:spChg>
        <pc:spChg chg="mod">
          <ac:chgData name="Laura Thorn" userId="fd7335bc-eb4a-47de-9d47-bf7668901106" providerId="ADAL" clId="{A710D55D-DC33-405E-B5E0-9993ED86DF93}" dt="2023-05-04T16:24:00.402" v="15288"/>
          <ac:spMkLst>
            <pc:docMk/>
            <pc:sldMk cId="3417086981" sldId="361"/>
            <ac:spMk id="33" creationId="{2DF634B1-DC20-ABAA-6200-6C7C8058A496}"/>
          </ac:spMkLst>
        </pc:spChg>
        <pc:spChg chg="mod">
          <ac:chgData name="Laura Thorn" userId="fd7335bc-eb4a-47de-9d47-bf7668901106" providerId="ADAL" clId="{A710D55D-DC33-405E-B5E0-9993ED86DF93}" dt="2023-05-04T16:24:00.402" v="15288"/>
          <ac:spMkLst>
            <pc:docMk/>
            <pc:sldMk cId="3417086981" sldId="361"/>
            <ac:spMk id="36" creationId="{2ECF4487-7CFE-A4AC-391D-5B855A57317D}"/>
          </ac:spMkLst>
        </pc:spChg>
        <pc:spChg chg="mod">
          <ac:chgData name="Laura Thorn" userId="fd7335bc-eb4a-47de-9d47-bf7668901106" providerId="ADAL" clId="{A710D55D-DC33-405E-B5E0-9993ED86DF93}" dt="2023-05-04T16:24:00.402" v="15288"/>
          <ac:spMkLst>
            <pc:docMk/>
            <pc:sldMk cId="3417086981" sldId="361"/>
            <ac:spMk id="37" creationId="{9E29E3F9-B0E4-A11B-9DB2-AFE4ED6C8BD1}"/>
          </ac:spMkLst>
        </pc:spChg>
        <pc:spChg chg="mod">
          <ac:chgData name="Laura Thorn" userId="fd7335bc-eb4a-47de-9d47-bf7668901106" providerId="ADAL" clId="{A710D55D-DC33-405E-B5E0-9993ED86DF93}" dt="2023-05-04T16:24:00.402" v="15288"/>
          <ac:spMkLst>
            <pc:docMk/>
            <pc:sldMk cId="3417086981" sldId="361"/>
            <ac:spMk id="52" creationId="{E5EF0D58-5AFA-9B2A-2820-2DAFFD5385C6}"/>
          </ac:spMkLst>
        </pc:spChg>
        <pc:spChg chg="mod">
          <ac:chgData name="Laura Thorn" userId="fd7335bc-eb4a-47de-9d47-bf7668901106" providerId="ADAL" clId="{A710D55D-DC33-405E-B5E0-9993ED86DF93}" dt="2023-05-04T16:24:00.402" v="15288"/>
          <ac:spMkLst>
            <pc:docMk/>
            <pc:sldMk cId="3417086981" sldId="361"/>
            <ac:spMk id="53" creationId="{F0A224DA-06FD-415B-51CD-5D6B29776297}"/>
          </ac:spMkLst>
        </pc:spChg>
        <pc:spChg chg="mod">
          <ac:chgData name="Laura Thorn" userId="fd7335bc-eb4a-47de-9d47-bf7668901106" providerId="ADAL" clId="{A710D55D-DC33-405E-B5E0-9993ED86DF93}" dt="2023-05-04T16:31:31.979" v="15429" actId="20577"/>
          <ac:spMkLst>
            <pc:docMk/>
            <pc:sldMk cId="3417086981" sldId="361"/>
            <ac:spMk id="55" creationId="{420ACAC8-C697-4BF3-8915-B32419CF8A95}"/>
          </ac:spMkLst>
        </pc:spChg>
        <pc:spChg chg="mod">
          <ac:chgData name="Laura Thorn" userId="fd7335bc-eb4a-47de-9d47-bf7668901106" providerId="ADAL" clId="{A710D55D-DC33-405E-B5E0-9993ED86DF93}" dt="2023-05-04T16:31:40.414" v="15431" actId="20577"/>
          <ac:spMkLst>
            <pc:docMk/>
            <pc:sldMk cId="3417086981" sldId="361"/>
            <ac:spMk id="56" creationId="{16A55E5D-858B-41DA-8509-25694552D714}"/>
          </ac:spMkLst>
        </pc:spChg>
        <pc:spChg chg="mod">
          <ac:chgData name="Laura Thorn" userId="fd7335bc-eb4a-47de-9d47-bf7668901106" providerId="ADAL" clId="{A710D55D-DC33-405E-B5E0-9993ED86DF93}" dt="2023-05-04T16:31:47.060" v="15439" actId="20577"/>
          <ac:spMkLst>
            <pc:docMk/>
            <pc:sldMk cId="3417086981" sldId="361"/>
            <ac:spMk id="58" creationId="{7F8BAEEE-602F-4A1F-BFAC-E31A1836CEEA}"/>
          </ac:spMkLst>
        </pc:spChg>
        <pc:spChg chg="mod">
          <ac:chgData name="Laura Thorn" userId="fd7335bc-eb4a-47de-9d47-bf7668901106" providerId="ADAL" clId="{A710D55D-DC33-405E-B5E0-9993ED86DF93}" dt="2023-05-04T16:24:00.402" v="15288"/>
          <ac:spMkLst>
            <pc:docMk/>
            <pc:sldMk cId="3417086981" sldId="361"/>
            <ac:spMk id="59" creationId="{A58F7E19-AF9F-9EE2-B293-7016C712CB4B}"/>
          </ac:spMkLst>
        </pc:spChg>
        <pc:spChg chg="mod">
          <ac:chgData name="Laura Thorn" userId="fd7335bc-eb4a-47de-9d47-bf7668901106" providerId="ADAL" clId="{A710D55D-DC33-405E-B5E0-9993ED86DF93}" dt="2023-05-04T16:24:00.402" v="15288"/>
          <ac:spMkLst>
            <pc:docMk/>
            <pc:sldMk cId="3417086981" sldId="361"/>
            <ac:spMk id="60" creationId="{60C3DBF2-2E2E-2C46-9A08-5029FC2C7679}"/>
          </ac:spMkLst>
        </pc:spChg>
        <pc:spChg chg="mod">
          <ac:chgData name="Laura Thorn" userId="fd7335bc-eb4a-47de-9d47-bf7668901106" providerId="ADAL" clId="{A710D55D-DC33-405E-B5E0-9993ED86DF93}" dt="2023-05-04T16:24:00.402" v="15288"/>
          <ac:spMkLst>
            <pc:docMk/>
            <pc:sldMk cId="3417086981" sldId="361"/>
            <ac:spMk id="61" creationId="{41DFE679-5B54-2937-79BE-FB24FC209D93}"/>
          </ac:spMkLst>
        </pc:spChg>
        <pc:spChg chg="mod">
          <ac:chgData name="Laura Thorn" userId="fd7335bc-eb4a-47de-9d47-bf7668901106" providerId="ADAL" clId="{A710D55D-DC33-405E-B5E0-9993ED86DF93}" dt="2023-05-04T16:24:00.402" v="15288"/>
          <ac:spMkLst>
            <pc:docMk/>
            <pc:sldMk cId="3417086981" sldId="361"/>
            <ac:spMk id="62" creationId="{DC84B9E5-D8C2-5A14-D994-6BE8B18DB1C7}"/>
          </ac:spMkLst>
        </pc:spChg>
        <pc:spChg chg="mod">
          <ac:chgData name="Laura Thorn" userId="fd7335bc-eb4a-47de-9d47-bf7668901106" providerId="ADAL" clId="{A710D55D-DC33-405E-B5E0-9993ED86DF93}" dt="2023-05-04T16:24:00.402" v="15288"/>
          <ac:spMkLst>
            <pc:docMk/>
            <pc:sldMk cId="3417086981" sldId="361"/>
            <ac:spMk id="63" creationId="{DE86AE8F-89D7-E413-A6C9-771277BDCEA1}"/>
          </ac:spMkLst>
        </pc:spChg>
        <pc:spChg chg="mod">
          <ac:chgData name="Laura Thorn" userId="fd7335bc-eb4a-47de-9d47-bf7668901106" providerId="ADAL" clId="{A710D55D-DC33-405E-B5E0-9993ED86DF93}" dt="2023-05-04T16:24:00.402" v="15288"/>
          <ac:spMkLst>
            <pc:docMk/>
            <pc:sldMk cId="3417086981" sldId="361"/>
            <ac:spMk id="65" creationId="{80976C7A-8CFE-6B5A-D116-01E2A5D31B4A}"/>
          </ac:spMkLst>
        </pc:spChg>
        <pc:spChg chg="mod">
          <ac:chgData name="Laura Thorn" userId="fd7335bc-eb4a-47de-9d47-bf7668901106" providerId="ADAL" clId="{A710D55D-DC33-405E-B5E0-9993ED86DF93}" dt="2023-05-04T16:24:00.402" v="15288"/>
          <ac:spMkLst>
            <pc:docMk/>
            <pc:sldMk cId="3417086981" sldId="361"/>
            <ac:spMk id="66" creationId="{214AF745-40C9-636A-A9A7-771052D19C38}"/>
          </ac:spMkLst>
        </pc:spChg>
        <pc:spChg chg="mod">
          <ac:chgData name="Laura Thorn" userId="fd7335bc-eb4a-47de-9d47-bf7668901106" providerId="ADAL" clId="{A710D55D-DC33-405E-B5E0-9993ED86DF93}" dt="2023-05-04T16:24:00.402" v="15288"/>
          <ac:spMkLst>
            <pc:docMk/>
            <pc:sldMk cId="3417086981" sldId="361"/>
            <ac:spMk id="67" creationId="{72FAA3F9-CCA3-DFFD-AD15-11A97FE9E92C}"/>
          </ac:spMkLst>
        </pc:spChg>
        <pc:spChg chg="mod">
          <ac:chgData name="Laura Thorn" userId="fd7335bc-eb4a-47de-9d47-bf7668901106" providerId="ADAL" clId="{A710D55D-DC33-405E-B5E0-9993ED86DF93}" dt="2023-05-04T16:24:00.402" v="15288"/>
          <ac:spMkLst>
            <pc:docMk/>
            <pc:sldMk cId="3417086981" sldId="361"/>
            <ac:spMk id="70" creationId="{B76C4C95-B554-37D9-F7A1-5DE0F99916CE}"/>
          </ac:spMkLst>
        </pc:spChg>
        <pc:spChg chg="mod">
          <ac:chgData name="Laura Thorn" userId="fd7335bc-eb4a-47de-9d47-bf7668901106" providerId="ADAL" clId="{A710D55D-DC33-405E-B5E0-9993ED86DF93}" dt="2023-05-04T16:24:00.402" v="15288"/>
          <ac:spMkLst>
            <pc:docMk/>
            <pc:sldMk cId="3417086981" sldId="361"/>
            <ac:spMk id="71" creationId="{4A64154D-095B-C9F1-4405-D0DB1B35AFEA}"/>
          </ac:spMkLst>
        </pc:spChg>
        <pc:spChg chg="mod">
          <ac:chgData name="Laura Thorn" userId="fd7335bc-eb4a-47de-9d47-bf7668901106" providerId="ADAL" clId="{A710D55D-DC33-405E-B5E0-9993ED86DF93}" dt="2023-05-04T16:24:00.402" v="15288"/>
          <ac:spMkLst>
            <pc:docMk/>
            <pc:sldMk cId="3417086981" sldId="361"/>
            <ac:spMk id="72" creationId="{2823DC39-7EA2-7BA8-EB3D-65E9004F04F1}"/>
          </ac:spMkLst>
        </pc:spChg>
        <pc:spChg chg="mod">
          <ac:chgData name="Laura Thorn" userId="fd7335bc-eb4a-47de-9d47-bf7668901106" providerId="ADAL" clId="{A710D55D-DC33-405E-B5E0-9993ED86DF93}" dt="2023-05-04T16:24:00.402" v="15288"/>
          <ac:spMkLst>
            <pc:docMk/>
            <pc:sldMk cId="3417086981" sldId="361"/>
            <ac:spMk id="73" creationId="{A7DC982E-B1F2-B934-54D6-20A47EEC6B10}"/>
          </ac:spMkLst>
        </pc:spChg>
        <pc:spChg chg="mod">
          <ac:chgData name="Laura Thorn" userId="fd7335bc-eb4a-47de-9d47-bf7668901106" providerId="ADAL" clId="{A710D55D-DC33-405E-B5E0-9993ED86DF93}" dt="2023-05-04T16:24:00.402" v="15288"/>
          <ac:spMkLst>
            <pc:docMk/>
            <pc:sldMk cId="3417086981" sldId="361"/>
            <ac:spMk id="74" creationId="{B7090EBF-6EE6-93FD-D4F6-C441C31BD7D6}"/>
          </ac:spMkLst>
        </pc:spChg>
        <pc:spChg chg="mod">
          <ac:chgData name="Laura Thorn" userId="fd7335bc-eb4a-47de-9d47-bf7668901106" providerId="ADAL" clId="{A710D55D-DC33-405E-B5E0-9993ED86DF93}" dt="2023-05-04T16:24:00.402" v="15288"/>
          <ac:spMkLst>
            <pc:docMk/>
            <pc:sldMk cId="3417086981" sldId="361"/>
            <ac:spMk id="75" creationId="{245E0DD1-35D9-B4D8-DC38-608E06E71EF3}"/>
          </ac:spMkLst>
        </pc:spChg>
        <pc:spChg chg="mod">
          <ac:chgData name="Laura Thorn" userId="fd7335bc-eb4a-47de-9d47-bf7668901106" providerId="ADAL" clId="{A710D55D-DC33-405E-B5E0-9993ED86DF93}" dt="2023-05-04T16:24:17.191" v="15292"/>
          <ac:spMkLst>
            <pc:docMk/>
            <pc:sldMk cId="3417086981" sldId="361"/>
            <ac:spMk id="79" creationId="{6F704F2F-4D29-54AD-7B6A-DDBBB68DEFD0}"/>
          </ac:spMkLst>
        </pc:spChg>
        <pc:spChg chg="mod">
          <ac:chgData name="Laura Thorn" userId="fd7335bc-eb4a-47de-9d47-bf7668901106" providerId="ADAL" clId="{A710D55D-DC33-405E-B5E0-9993ED86DF93}" dt="2023-05-04T16:24:17.191" v="15292"/>
          <ac:spMkLst>
            <pc:docMk/>
            <pc:sldMk cId="3417086981" sldId="361"/>
            <ac:spMk id="80" creationId="{F6A4C95A-4A8A-00EC-D9A9-5BAD5E6F06C9}"/>
          </ac:spMkLst>
        </pc:spChg>
        <pc:spChg chg="mod">
          <ac:chgData name="Laura Thorn" userId="fd7335bc-eb4a-47de-9d47-bf7668901106" providerId="ADAL" clId="{A710D55D-DC33-405E-B5E0-9993ED86DF93}" dt="2023-05-04T16:24:17.191" v="15292"/>
          <ac:spMkLst>
            <pc:docMk/>
            <pc:sldMk cId="3417086981" sldId="361"/>
            <ac:spMk id="81" creationId="{6D585134-81B6-A8E9-ADDE-AC456BD7E473}"/>
          </ac:spMkLst>
        </pc:spChg>
        <pc:spChg chg="mod">
          <ac:chgData name="Laura Thorn" userId="fd7335bc-eb4a-47de-9d47-bf7668901106" providerId="ADAL" clId="{A710D55D-DC33-405E-B5E0-9993ED86DF93}" dt="2023-05-04T16:24:17.191" v="15292"/>
          <ac:spMkLst>
            <pc:docMk/>
            <pc:sldMk cId="3417086981" sldId="361"/>
            <ac:spMk id="82" creationId="{004F75E5-8F5D-9CC3-D6A2-0C9BE954F81D}"/>
          </ac:spMkLst>
        </pc:spChg>
        <pc:spChg chg="mod">
          <ac:chgData name="Laura Thorn" userId="fd7335bc-eb4a-47de-9d47-bf7668901106" providerId="ADAL" clId="{A710D55D-DC33-405E-B5E0-9993ED86DF93}" dt="2023-05-04T16:24:17.191" v="15292"/>
          <ac:spMkLst>
            <pc:docMk/>
            <pc:sldMk cId="3417086981" sldId="361"/>
            <ac:spMk id="83" creationId="{70FBBF68-AF3A-D704-BFEA-D7C607559D6E}"/>
          </ac:spMkLst>
        </pc:spChg>
        <pc:spChg chg="mod">
          <ac:chgData name="Laura Thorn" userId="fd7335bc-eb4a-47de-9d47-bf7668901106" providerId="ADAL" clId="{A710D55D-DC33-405E-B5E0-9993ED86DF93}" dt="2023-05-04T16:24:17.191" v="15292"/>
          <ac:spMkLst>
            <pc:docMk/>
            <pc:sldMk cId="3417086981" sldId="361"/>
            <ac:spMk id="84" creationId="{EBC2235A-588C-2DF6-6C15-8FCA40FA5E0C}"/>
          </ac:spMkLst>
        </pc:spChg>
        <pc:spChg chg="mod">
          <ac:chgData name="Laura Thorn" userId="fd7335bc-eb4a-47de-9d47-bf7668901106" providerId="ADAL" clId="{A710D55D-DC33-405E-B5E0-9993ED86DF93}" dt="2023-05-04T16:24:17.191" v="15292"/>
          <ac:spMkLst>
            <pc:docMk/>
            <pc:sldMk cId="3417086981" sldId="361"/>
            <ac:spMk id="85" creationId="{CD2F7853-2968-6A8D-ADD4-D24C7105254D}"/>
          </ac:spMkLst>
        </pc:spChg>
        <pc:spChg chg="mod">
          <ac:chgData name="Laura Thorn" userId="fd7335bc-eb4a-47de-9d47-bf7668901106" providerId="ADAL" clId="{A710D55D-DC33-405E-B5E0-9993ED86DF93}" dt="2023-05-04T16:24:17.191" v="15292"/>
          <ac:spMkLst>
            <pc:docMk/>
            <pc:sldMk cId="3417086981" sldId="361"/>
            <ac:spMk id="86" creationId="{FAD1F4F3-D317-06D6-734C-2A5E5507110F}"/>
          </ac:spMkLst>
        </pc:spChg>
        <pc:spChg chg="mod">
          <ac:chgData name="Laura Thorn" userId="fd7335bc-eb4a-47de-9d47-bf7668901106" providerId="ADAL" clId="{A710D55D-DC33-405E-B5E0-9993ED86DF93}" dt="2023-05-04T16:24:17.191" v="15292"/>
          <ac:spMkLst>
            <pc:docMk/>
            <pc:sldMk cId="3417086981" sldId="361"/>
            <ac:spMk id="87" creationId="{5DE1518E-579D-DFB9-366F-4337EC59181D}"/>
          </ac:spMkLst>
        </pc:spChg>
        <pc:spChg chg="mod">
          <ac:chgData name="Laura Thorn" userId="fd7335bc-eb4a-47de-9d47-bf7668901106" providerId="ADAL" clId="{A710D55D-DC33-405E-B5E0-9993ED86DF93}" dt="2023-05-04T16:24:17.191" v="15292"/>
          <ac:spMkLst>
            <pc:docMk/>
            <pc:sldMk cId="3417086981" sldId="361"/>
            <ac:spMk id="88" creationId="{E88FE641-D519-275D-A731-3E64FCE4324D}"/>
          </ac:spMkLst>
        </pc:spChg>
        <pc:spChg chg="mod">
          <ac:chgData name="Laura Thorn" userId="fd7335bc-eb4a-47de-9d47-bf7668901106" providerId="ADAL" clId="{A710D55D-DC33-405E-B5E0-9993ED86DF93}" dt="2023-05-04T16:24:17.191" v="15292"/>
          <ac:spMkLst>
            <pc:docMk/>
            <pc:sldMk cId="3417086981" sldId="361"/>
            <ac:spMk id="89" creationId="{D80075F3-D0B8-C957-709A-969EB68CB2DA}"/>
          </ac:spMkLst>
        </pc:spChg>
        <pc:spChg chg="mod">
          <ac:chgData name="Laura Thorn" userId="fd7335bc-eb4a-47de-9d47-bf7668901106" providerId="ADAL" clId="{A710D55D-DC33-405E-B5E0-9993ED86DF93}" dt="2023-05-04T16:24:17.191" v="15292"/>
          <ac:spMkLst>
            <pc:docMk/>
            <pc:sldMk cId="3417086981" sldId="361"/>
            <ac:spMk id="90" creationId="{BCCA6CEA-FF66-DF59-1EC8-675771F613E4}"/>
          </ac:spMkLst>
        </pc:spChg>
        <pc:spChg chg="mod">
          <ac:chgData name="Laura Thorn" userId="fd7335bc-eb4a-47de-9d47-bf7668901106" providerId="ADAL" clId="{A710D55D-DC33-405E-B5E0-9993ED86DF93}" dt="2023-05-04T16:24:17.191" v="15292"/>
          <ac:spMkLst>
            <pc:docMk/>
            <pc:sldMk cId="3417086981" sldId="361"/>
            <ac:spMk id="91" creationId="{9230E6CD-E7F2-4C75-26F9-427D0E518ED3}"/>
          </ac:spMkLst>
        </pc:spChg>
        <pc:spChg chg="mod">
          <ac:chgData name="Laura Thorn" userId="fd7335bc-eb4a-47de-9d47-bf7668901106" providerId="ADAL" clId="{A710D55D-DC33-405E-B5E0-9993ED86DF93}" dt="2023-05-04T16:24:17.191" v="15292"/>
          <ac:spMkLst>
            <pc:docMk/>
            <pc:sldMk cId="3417086981" sldId="361"/>
            <ac:spMk id="92" creationId="{D629030E-F0A6-D4A7-E1B3-B3AD34418A80}"/>
          </ac:spMkLst>
        </pc:spChg>
        <pc:spChg chg="mod">
          <ac:chgData name="Laura Thorn" userId="fd7335bc-eb4a-47de-9d47-bf7668901106" providerId="ADAL" clId="{A710D55D-DC33-405E-B5E0-9993ED86DF93}" dt="2023-05-04T16:24:17.191" v="15292"/>
          <ac:spMkLst>
            <pc:docMk/>
            <pc:sldMk cId="3417086981" sldId="361"/>
            <ac:spMk id="93" creationId="{2386E539-CFB6-899F-9E0F-ADBB615AB3ED}"/>
          </ac:spMkLst>
        </pc:spChg>
        <pc:spChg chg="mod">
          <ac:chgData name="Laura Thorn" userId="fd7335bc-eb4a-47de-9d47-bf7668901106" providerId="ADAL" clId="{A710D55D-DC33-405E-B5E0-9993ED86DF93}" dt="2023-05-04T16:24:17.191" v="15292"/>
          <ac:spMkLst>
            <pc:docMk/>
            <pc:sldMk cId="3417086981" sldId="361"/>
            <ac:spMk id="94" creationId="{189EDF0F-FD3A-0C23-D2A5-AA225F043EEB}"/>
          </ac:spMkLst>
        </pc:spChg>
        <pc:spChg chg="mod">
          <ac:chgData name="Laura Thorn" userId="fd7335bc-eb4a-47de-9d47-bf7668901106" providerId="ADAL" clId="{A710D55D-DC33-405E-B5E0-9993ED86DF93}" dt="2023-05-04T16:24:17.191" v="15292"/>
          <ac:spMkLst>
            <pc:docMk/>
            <pc:sldMk cId="3417086981" sldId="361"/>
            <ac:spMk id="96" creationId="{ABC99068-0FA1-A720-6F67-3F8D6CD9D5F8}"/>
          </ac:spMkLst>
        </pc:spChg>
        <pc:spChg chg="mod">
          <ac:chgData name="Laura Thorn" userId="fd7335bc-eb4a-47de-9d47-bf7668901106" providerId="ADAL" clId="{A710D55D-DC33-405E-B5E0-9993ED86DF93}" dt="2023-05-04T16:24:17.191" v="15292"/>
          <ac:spMkLst>
            <pc:docMk/>
            <pc:sldMk cId="3417086981" sldId="361"/>
            <ac:spMk id="97" creationId="{0E3261CE-58D9-94A2-F0EF-4AD732CEDDCE}"/>
          </ac:spMkLst>
        </pc:spChg>
        <pc:spChg chg="mod">
          <ac:chgData name="Laura Thorn" userId="fd7335bc-eb4a-47de-9d47-bf7668901106" providerId="ADAL" clId="{A710D55D-DC33-405E-B5E0-9993ED86DF93}" dt="2023-05-04T16:24:17.191" v="15292"/>
          <ac:spMkLst>
            <pc:docMk/>
            <pc:sldMk cId="3417086981" sldId="361"/>
            <ac:spMk id="98" creationId="{3FA720F2-B5E7-44B8-6B76-B7EEDAD77255}"/>
          </ac:spMkLst>
        </pc:spChg>
        <pc:spChg chg="mod">
          <ac:chgData name="Laura Thorn" userId="fd7335bc-eb4a-47de-9d47-bf7668901106" providerId="ADAL" clId="{A710D55D-DC33-405E-B5E0-9993ED86DF93}" dt="2023-05-04T16:24:17.191" v="15292"/>
          <ac:spMkLst>
            <pc:docMk/>
            <pc:sldMk cId="3417086981" sldId="361"/>
            <ac:spMk id="101" creationId="{4CF562D7-CDE9-DF14-3477-95B4714ECDAD}"/>
          </ac:spMkLst>
        </pc:spChg>
        <pc:spChg chg="mod">
          <ac:chgData name="Laura Thorn" userId="fd7335bc-eb4a-47de-9d47-bf7668901106" providerId="ADAL" clId="{A710D55D-DC33-405E-B5E0-9993ED86DF93}" dt="2023-05-04T16:24:17.191" v="15292"/>
          <ac:spMkLst>
            <pc:docMk/>
            <pc:sldMk cId="3417086981" sldId="361"/>
            <ac:spMk id="102" creationId="{DF2CE48B-226A-E774-3A12-E2B4CA2906A3}"/>
          </ac:spMkLst>
        </pc:spChg>
        <pc:spChg chg="mod">
          <ac:chgData name="Laura Thorn" userId="fd7335bc-eb4a-47de-9d47-bf7668901106" providerId="ADAL" clId="{A710D55D-DC33-405E-B5E0-9993ED86DF93}" dt="2023-05-04T16:24:17.191" v="15292"/>
          <ac:spMkLst>
            <pc:docMk/>
            <pc:sldMk cId="3417086981" sldId="361"/>
            <ac:spMk id="103" creationId="{9118BA1D-AD4A-B862-A651-EA023E4FA1FD}"/>
          </ac:spMkLst>
        </pc:spChg>
        <pc:spChg chg="mod">
          <ac:chgData name="Laura Thorn" userId="fd7335bc-eb4a-47de-9d47-bf7668901106" providerId="ADAL" clId="{A710D55D-DC33-405E-B5E0-9993ED86DF93}" dt="2023-05-04T16:24:17.191" v="15292"/>
          <ac:spMkLst>
            <pc:docMk/>
            <pc:sldMk cId="3417086981" sldId="361"/>
            <ac:spMk id="104" creationId="{21ABF86B-0D87-5282-9CD9-AAD1331E249F}"/>
          </ac:spMkLst>
        </pc:spChg>
        <pc:spChg chg="mod">
          <ac:chgData name="Laura Thorn" userId="fd7335bc-eb4a-47de-9d47-bf7668901106" providerId="ADAL" clId="{A710D55D-DC33-405E-B5E0-9993ED86DF93}" dt="2023-05-04T16:24:17.191" v="15292"/>
          <ac:spMkLst>
            <pc:docMk/>
            <pc:sldMk cId="3417086981" sldId="361"/>
            <ac:spMk id="105" creationId="{F5C1234A-1168-0682-71D4-8B1F3C6420DE}"/>
          </ac:spMkLst>
        </pc:spChg>
        <pc:spChg chg="mod">
          <ac:chgData name="Laura Thorn" userId="fd7335bc-eb4a-47de-9d47-bf7668901106" providerId="ADAL" clId="{A710D55D-DC33-405E-B5E0-9993ED86DF93}" dt="2023-05-04T16:24:17.191" v="15292"/>
          <ac:spMkLst>
            <pc:docMk/>
            <pc:sldMk cId="3417086981" sldId="361"/>
            <ac:spMk id="106" creationId="{11435850-1F2E-421F-DC58-A5859A7D21A2}"/>
          </ac:spMkLst>
        </pc:spChg>
        <pc:spChg chg="mod">
          <ac:chgData name="Laura Thorn" userId="fd7335bc-eb4a-47de-9d47-bf7668901106" providerId="ADAL" clId="{A710D55D-DC33-405E-B5E0-9993ED86DF93}" dt="2023-05-04T16:24:35.727" v="15294"/>
          <ac:spMkLst>
            <pc:docMk/>
            <pc:sldMk cId="3417086981" sldId="361"/>
            <ac:spMk id="110" creationId="{2F694D1D-E51A-90FD-44D9-743CE6EA8C38}"/>
          </ac:spMkLst>
        </pc:spChg>
        <pc:spChg chg="mod">
          <ac:chgData name="Laura Thorn" userId="fd7335bc-eb4a-47de-9d47-bf7668901106" providerId="ADAL" clId="{A710D55D-DC33-405E-B5E0-9993ED86DF93}" dt="2023-05-04T16:24:35.727" v="15294"/>
          <ac:spMkLst>
            <pc:docMk/>
            <pc:sldMk cId="3417086981" sldId="361"/>
            <ac:spMk id="112" creationId="{326AA3BF-8D7F-DAB9-D272-B2503B6944B9}"/>
          </ac:spMkLst>
        </pc:spChg>
        <pc:spChg chg="del mod">
          <ac:chgData name="Laura Thorn" userId="fd7335bc-eb4a-47de-9d47-bf7668901106" providerId="ADAL" clId="{A710D55D-DC33-405E-B5E0-9993ED86DF93}" dt="2023-05-04T16:25:37.730" v="15320" actId="478"/>
          <ac:spMkLst>
            <pc:docMk/>
            <pc:sldMk cId="3417086981" sldId="361"/>
            <ac:spMk id="113" creationId="{B390ACA8-C17E-DE3E-550B-5D9FEC338D5C}"/>
          </ac:spMkLst>
        </pc:spChg>
        <pc:spChg chg="mod">
          <ac:chgData name="Laura Thorn" userId="fd7335bc-eb4a-47de-9d47-bf7668901106" providerId="ADAL" clId="{A710D55D-DC33-405E-B5E0-9993ED86DF93}" dt="2023-05-04T16:24:35.727" v="15294"/>
          <ac:spMkLst>
            <pc:docMk/>
            <pc:sldMk cId="3417086981" sldId="361"/>
            <ac:spMk id="114" creationId="{31F73311-55D1-5CDC-E6F0-39DCC7CD27B1}"/>
          </ac:spMkLst>
        </pc:spChg>
        <pc:spChg chg="mod">
          <ac:chgData name="Laura Thorn" userId="fd7335bc-eb4a-47de-9d47-bf7668901106" providerId="ADAL" clId="{A710D55D-DC33-405E-B5E0-9993ED86DF93}" dt="2023-05-04T16:24:35.727" v="15294"/>
          <ac:spMkLst>
            <pc:docMk/>
            <pc:sldMk cId="3417086981" sldId="361"/>
            <ac:spMk id="115" creationId="{D7F6EB2B-F82E-DF40-3A61-D4800CB288CB}"/>
          </ac:spMkLst>
        </pc:spChg>
        <pc:spChg chg="mod">
          <ac:chgData name="Laura Thorn" userId="fd7335bc-eb4a-47de-9d47-bf7668901106" providerId="ADAL" clId="{A710D55D-DC33-405E-B5E0-9993ED86DF93}" dt="2023-05-04T16:24:35.727" v="15294"/>
          <ac:spMkLst>
            <pc:docMk/>
            <pc:sldMk cId="3417086981" sldId="361"/>
            <ac:spMk id="116" creationId="{6494E506-46DC-0F8C-3B0E-F64AC9705748}"/>
          </ac:spMkLst>
        </pc:spChg>
        <pc:spChg chg="mod">
          <ac:chgData name="Laura Thorn" userId="fd7335bc-eb4a-47de-9d47-bf7668901106" providerId="ADAL" clId="{A710D55D-DC33-405E-B5E0-9993ED86DF93}" dt="2023-05-04T16:24:35.727" v="15294"/>
          <ac:spMkLst>
            <pc:docMk/>
            <pc:sldMk cId="3417086981" sldId="361"/>
            <ac:spMk id="117" creationId="{6FFA4224-F0A9-59C4-7782-E3BE6BDA2303}"/>
          </ac:spMkLst>
        </pc:spChg>
        <pc:spChg chg="mod">
          <ac:chgData name="Laura Thorn" userId="fd7335bc-eb4a-47de-9d47-bf7668901106" providerId="ADAL" clId="{A710D55D-DC33-405E-B5E0-9993ED86DF93}" dt="2023-05-04T16:24:35.727" v="15294"/>
          <ac:spMkLst>
            <pc:docMk/>
            <pc:sldMk cId="3417086981" sldId="361"/>
            <ac:spMk id="118" creationId="{4DF5208A-F5F3-22FB-074B-1B0C3E07956F}"/>
          </ac:spMkLst>
        </pc:spChg>
        <pc:spChg chg="mod">
          <ac:chgData name="Laura Thorn" userId="fd7335bc-eb4a-47de-9d47-bf7668901106" providerId="ADAL" clId="{A710D55D-DC33-405E-B5E0-9993ED86DF93}" dt="2023-05-04T16:24:35.727" v="15294"/>
          <ac:spMkLst>
            <pc:docMk/>
            <pc:sldMk cId="3417086981" sldId="361"/>
            <ac:spMk id="119" creationId="{F4EFDDA8-ADBE-B909-92A7-E9058A674886}"/>
          </ac:spMkLst>
        </pc:spChg>
        <pc:spChg chg="mod">
          <ac:chgData name="Laura Thorn" userId="fd7335bc-eb4a-47de-9d47-bf7668901106" providerId="ADAL" clId="{A710D55D-DC33-405E-B5E0-9993ED86DF93}" dt="2023-05-04T16:24:35.727" v="15294"/>
          <ac:spMkLst>
            <pc:docMk/>
            <pc:sldMk cId="3417086981" sldId="361"/>
            <ac:spMk id="120" creationId="{C51D5E96-3EED-D06C-DFD5-7627F5522E7B}"/>
          </ac:spMkLst>
        </pc:spChg>
        <pc:spChg chg="mod">
          <ac:chgData name="Laura Thorn" userId="fd7335bc-eb4a-47de-9d47-bf7668901106" providerId="ADAL" clId="{A710D55D-DC33-405E-B5E0-9993ED86DF93}" dt="2023-05-04T16:24:35.727" v="15294"/>
          <ac:spMkLst>
            <pc:docMk/>
            <pc:sldMk cId="3417086981" sldId="361"/>
            <ac:spMk id="121" creationId="{FCDE29D3-300E-EADE-9E2E-5956104C9A9A}"/>
          </ac:spMkLst>
        </pc:spChg>
        <pc:spChg chg="mod">
          <ac:chgData name="Laura Thorn" userId="fd7335bc-eb4a-47de-9d47-bf7668901106" providerId="ADAL" clId="{A710D55D-DC33-405E-B5E0-9993ED86DF93}" dt="2023-05-04T16:24:35.727" v="15294"/>
          <ac:spMkLst>
            <pc:docMk/>
            <pc:sldMk cId="3417086981" sldId="361"/>
            <ac:spMk id="122" creationId="{C91A4022-20C5-662C-A1CB-0B35BB09915B}"/>
          </ac:spMkLst>
        </pc:spChg>
        <pc:spChg chg="mod">
          <ac:chgData name="Laura Thorn" userId="fd7335bc-eb4a-47de-9d47-bf7668901106" providerId="ADAL" clId="{A710D55D-DC33-405E-B5E0-9993ED86DF93}" dt="2023-05-04T16:24:35.727" v="15294"/>
          <ac:spMkLst>
            <pc:docMk/>
            <pc:sldMk cId="3417086981" sldId="361"/>
            <ac:spMk id="123" creationId="{11D8648B-54C6-E8FF-1116-044054FF53B1}"/>
          </ac:spMkLst>
        </pc:spChg>
        <pc:spChg chg="mod">
          <ac:chgData name="Laura Thorn" userId="fd7335bc-eb4a-47de-9d47-bf7668901106" providerId="ADAL" clId="{A710D55D-DC33-405E-B5E0-9993ED86DF93}" dt="2023-05-04T16:24:35.727" v="15294"/>
          <ac:spMkLst>
            <pc:docMk/>
            <pc:sldMk cId="3417086981" sldId="361"/>
            <ac:spMk id="124" creationId="{E4FD3742-1F30-7ACD-BCFB-047850AC8569}"/>
          </ac:spMkLst>
        </pc:spChg>
        <pc:spChg chg="mod">
          <ac:chgData name="Laura Thorn" userId="fd7335bc-eb4a-47de-9d47-bf7668901106" providerId="ADAL" clId="{A710D55D-DC33-405E-B5E0-9993ED86DF93}" dt="2023-05-04T16:24:35.727" v="15294"/>
          <ac:spMkLst>
            <pc:docMk/>
            <pc:sldMk cId="3417086981" sldId="361"/>
            <ac:spMk id="125" creationId="{8378E966-5ACF-F19A-B308-4E70D4B69A2C}"/>
          </ac:spMkLst>
        </pc:spChg>
        <pc:spChg chg="mod">
          <ac:chgData name="Laura Thorn" userId="fd7335bc-eb4a-47de-9d47-bf7668901106" providerId="ADAL" clId="{A710D55D-DC33-405E-B5E0-9993ED86DF93}" dt="2023-05-04T16:24:35.727" v="15294"/>
          <ac:spMkLst>
            <pc:docMk/>
            <pc:sldMk cId="3417086981" sldId="361"/>
            <ac:spMk id="126" creationId="{113202D5-B323-0A82-8A33-9EC9863A18C5}"/>
          </ac:spMkLst>
        </pc:spChg>
        <pc:spChg chg="mod">
          <ac:chgData name="Laura Thorn" userId="fd7335bc-eb4a-47de-9d47-bf7668901106" providerId="ADAL" clId="{A710D55D-DC33-405E-B5E0-9993ED86DF93}" dt="2023-05-04T16:28:34.154" v="15348" actId="1076"/>
          <ac:spMkLst>
            <pc:docMk/>
            <pc:sldMk cId="3417086981" sldId="361"/>
            <ac:spMk id="127" creationId="{B84EC8E8-BDC9-EA12-DE67-2F21B2714256}"/>
          </ac:spMkLst>
        </pc:spChg>
        <pc:spChg chg="mod">
          <ac:chgData name="Laura Thorn" userId="fd7335bc-eb4a-47de-9d47-bf7668901106" providerId="ADAL" clId="{A710D55D-DC33-405E-B5E0-9993ED86DF93}" dt="2023-05-04T16:29:37.065" v="15358" actId="208"/>
          <ac:spMkLst>
            <pc:docMk/>
            <pc:sldMk cId="3417086981" sldId="361"/>
            <ac:spMk id="128" creationId="{85F148DD-080A-4AE3-660A-D97319A5F8E1}"/>
          </ac:spMkLst>
        </pc:spChg>
        <pc:spChg chg="mod">
          <ac:chgData name="Laura Thorn" userId="fd7335bc-eb4a-47de-9d47-bf7668901106" providerId="ADAL" clId="{A710D55D-DC33-405E-B5E0-9993ED86DF93}" dt="2023-05-04T16:24:35.727" v="15294"/>
          <ac:spMkLst>
            <pc:docMk/>
            <pc:sldMk cId="3417086981" sldId="361"/>
            <ac:spMk id="129" creationId="{58277F38-5DA4-C36B-7B38-8EBE95858E4F}"/>
          </ac:spMkLst>
        </pc:spChg>
        <pc:spChg chg="mod">
          <ac:chgData name="Laura Thorn" userId="fd7335bc-eb4a-47de-9d47-bf7668901106" providerId="ADAL" clId="{A710D55D-DC33-405E-B5E0-9993ED86DF93}" dt="2023-05-04T16:24:35.727" v="15294"/>
          <ac:spMkLst>
            <pc:docMk/>
            <pc:sldMk cId="3417086981" sldId="361"/>
            <ac:spMk id="130" creationId="{10C5B3CA-7FFA-651F-93DE-E716CC67733E}"/>
          </ac:spMkLst>
        </pc:spChg>
        <pc:spChg chg="mod">
          <ac:chgData name="Laura Thorn" userId="fd7335bc-eb4a-47de-9d47-bf7668901106" providerId="ADAL" clId="{A710D55D-DC33-405E-B5E0-9993ED86DF93}" dt="2023-05-04T16:24:35.727" v="15294"/>
          <ac:spMkLst>
            <pc:docMk/>
            <pc:sldMk cId="3417086981" sldId="361"/>
            <ac:spMk id="131" creationId="{FBDB8255-6E02-3017-BDE6-F70FCC78FBBE}"/>
          </ac:spMkLst>
        </pc:spChg>
        <pc:spChg chg="mod">
          <ac:chgData name="Laura Thorn" userId="fd7335bc-eb4a-47de-9d47-bf7668901106" providerId="ADAL" clId="{A710D55D-DC33-405E-B5E0-9993ED86DF93}" dt="2023-05-04T16:24:35.727" v="15294"/>
          <ac:spMkLst>
            <pc:docMk/>
            <pc:sldMk cId="3417086981" sldId="361"/>
            <ac:spMk id="133" creationId="{0AF0ACE7-A43F-7CFA-F504-51926A1CB117}"/>
          </ac:spMkLst>
        </pc:spChg>
        <pc:spChg chg="mod">
          <ac:chgData name="Laura Thorn" userId="fd7335bc-eb4a-47de-9d47-bf7668901106" providerId="ADAL" clId="{A710D55D-DC33-405E-B5E0-9993ED86DF93}" dt="2023-05-04T16:24:35.727" v="15294"/>
          <ac:spMkLst>
            <pc:docMk/>
            <pc:sldMk cId="3417086981" sldId="361"/>
            <ac:spMk id="134" creationId="{5AD720C7-F771-4D62-AF4A-AAE8B3DFF982}"/>
          </ac:spMkLst>
        </pc:spChg>
        <pc:spChg chg="mod">
          <ac:chgData name="Laura Thorn" userId="fd7335bc-eb4a-47de-9d47-bf7668901106" providerId="ADAL" clId="{A710D55D-DC33-405E-B5E0-9993ED86DF93}" dt="2023-05-04T16:24:35.727" v="15294"/>
          <ac:spMkLst>
            <pc:docMk/>
            <pc:sldMk cId="3417086981" sldId="361"/>
            <ac:spMk id="135" creationId="{125BA499-282A-E6BC-DE8B-382A3B524BB4}"/>
          </ac:spMkLst>
        </pc:spChg>
        <pc:spChg chg="mod">
          <ac:chgData name="Laura Thorn" userId="fd7335bc-eb4a-47de-9d47-bf7668901106" providerId="ADAL" clId="{A710D55D-DC33-405E-B5E0-9993ED86DF93}" dt="2023-05-04T16:24:35.727" v="15294"/>
          <ac:spMkLst>
            <pc:docMk/>
            <pc:sldMk cId="3417086981" sldId="361"/>
            <ac:spMk id="136" creationId="{9BA8DDD2-0D83-686D-EC16-B406F5DED26E}"/>
          </ac:spMkLst>
        </pc:spChg>
        <pc:spChg chg="mod">
          <ac:chgData name="Laura Thorn" userId="fd7335bc-eb4a-47de-9d47-bf7668901106" providerId="ADAL" clId="{A710D55D-DC33-405E-B5E0-9993ED86DF93}" dt="2023-05-04T16:24:35.727" v="15294"/>
          <ac:spMkLst>
            <pc:docMk/>
            <pc:sldMk cId="3417086981" sldId="361"/>
            <ac:spMk id="137" creationId="{C64CF2A8-130A-E0E1-BC0F-75AEC6D8C321}"/>
          </ac:spMkLst>
        </pc:spChg>
        <pc:spChg chg="mod">
          <ac:chgData name="Laura Thorn" userId="fd7335bc-eb4a-47de-9d47-bf7668901106" providerId="ADAL" clId="{A710D55D-DC33-405E-B5E0-9993ED86DF93}" dt="2023-05-04T16:24:35.727" v="15294"/>
          <ac:spMkLst>
            <pc:docMk/>
            <pc:sldMk cId="3417086981" sldId="361"/>
            <ac:spMk id="140" creationId="{B407106B-A72C-D627-D07B-53376AF48D10}"/>
          </ac:spMkLst>
        </pc:spChg>
        <pc:spChg chg="mod">
          <ac:chgData name="Laura Thorn" userId="fd7335bc-eb4a-47de-9d47-bf7668901106" providerId="ADAL" clId="{A710D55D-DC33-405E-B5E0-9993ED86DF93}" dt="2023-05-04T16:24:35.727" v="15294"/>
          <ac:spMkLst>
            <pc:docMk/>
            <pc:sldMk cId="3417086981" sldId="361"/>
            <ac:spMk id="141" creationId="{1E217A98-0740-F8A8-EBC7-4C4E28F086A3}"/>
          </ac:spMkLst>
        </pc:spChg>
        <pc:spChg chg="mod">
          <ac:chgData name="Laura Thorn" userId="fd7335bc-eb4a-47de-9d47-bf7668901106" providerId="ADAL" clId="{A710D55D-DC33-405E-B5E0-9993ED86DF93}" dt="2023-05-04T16:24:35.727" v="15294"/>
          <ac:spMkLst>
            <pc:docMk/>
            <pc:sldMk cId="3417086981" sldId="361"/>
            <ac:spMk id="142" creationId="{689DE471-70DB-EECF-5258-D428B2AE4036}"/>
          </ac:spMkLst>
        </pc:spChg>
        <pc:spChg chg="mod">
          <ac:chgData name="Laura Thorn" userId="fd7335bc-eb4a-47de-9d47-bf7668901106" providerId="ADAL" clId="{A710D55D-DC33-405E-B5E0-9993ED86DF93}" dt="2023-05-04T16:24:35.727" v="15294"/>
          <ac:spMkLst>
            <pc:docMk/>
            <pc:sldMk cId="3417086981" sldId="361"/>
            <ac:spMk id="143" creationId="{83C32E29-017D-7A9C-9C42-D9A8F2E14A26}"/>
          </ac:spMkLst>
        </pc:spChg>
        <pc:spChg chg="mod">
          <ac:chgData name="Laura Thorn" userId="fd7335bc-eb4a-47de-9d47-bf7668901106" providerId="ADAL" clId="{A710D55D-DC33-405E-B5E0-9993ED86DF93}" dt="2023-05-04T16:24:35.727" v="15294"/>
          <ac:spMkLst>
            <pc:docMk/>
            <pc:sldMk cId="3417086981" sldId="361"/>
            <ac:spMk id="144" creationId="{0114FA5A-09ED-6588-00CE-435836FC2E3F}"/>
          </ac:spMkLst>
        </pc:spChg>
        <pc:spChg chg="mod">
          <ac:chgData name="Laura Thorn" userId="fd7335bc-eb4a-47de-9d47-bf7668901106" providerId="ADAL" clId="{A710D55D-DC33-405E-B5E0-9993ED86DF93}" dt="2023-05-04T16:24:35.727" v="15294"/>
          <ac:spMkLst>
            <pc:docMk/>
            <pc:sldMk cId="3417086981" sldId="361"/>
            <ac:spMk id="145" creationId="{51C9D4D7-5FF4-C5C6-70FE-5DCA27296B65}"/>
          </ac:spMkLst>
        </pc:spChg>
        <pc:spChg chg="add del mod">
          <ac:chgData name="Laura Thorn" userId="fd7335bc-eb4a-47de-9d47-bf7668901106" providerId="ADAL" clId="{A710D55D-DC33-405E-B5E0-9993ED86DF93}" dt="2023-05-04T16:26:05.500" v="15334"/>
          <ac:spMkLst>
            <pc:docMk/>
            <pc:sldMk cId="3417086981" sldId="361"/>
            <ac:spMk id="146" creationId="{E3025BBD-F710-167F-7011-CBF5535B22A2}"/>
          </ac:spMkLst>
        </pc:spChg>
        <pc:spChg chg="add del mod">
          <ac:chgData name="Laura Thorn" userId="fd7335bc-eb4a-47de-9d47-bf7668901106" providerId="ADAL" clId="{A710D55D-DC33-405E-B5E0-9993ED86DF93}" dt="2023-05-04T16:31:54.502" v="15440" actId="21"/>
          <ac:spMkLst>
            <pc:docMk/>
            <pc:sldMk cId="3417086981" sldId="361"/>
            <ac:spMk id="147" creationId="{BF4172A1-0CFC-CDE6-0917-2AF88B467C32}"/>
          </ac:spMkLst>
        </pc:spChg>
        <pc:spChg chg="add mod">
          <ac:chgData name="Laura Thorn" userId="fd7335bc-eb4a-47de-9d47-bf7668901106" providerId="ADAL" clId="{A710D55D-DC33-405E-B5E0-9993ED86DF93}" dt="2023-05-04T16:28:29.808" v="15347" actId="1076"/>
          <ac:spMkLst>
            <pc:docMk/>
            <pc:sldMk cId="3417086981" sldId="361"/>
            <ac:spMk id="148" creationId="{CAB6C8F9-45CA-C8A9-2022-B383F10CDB8B}"/>
          </ac:spMkLst>
        </pc:spChg>
        <pc:spChg chg="add del mod">
          <ac:chgData name="Laura Thorn" userId="fd7335bc-eb4a-47de-9d47-bf7668901106" providerId="ADAL" clId="{A710D55D-DC33-405E-B5E0-9993ED86DF93}" dt="2023-05-04T16:29:47.089" v="15361" actId="21"/>
          <ac:spMkLst>
            <pc:docMk/>
            <pc:sldMk cId="3417086981" sldId="361"/>
            <ac:spMk id="149" creationId="{7F0C2C56-968D-D641-6D83-060D76917B80}"/>
          </ac:spMkLst>
        </pc:spChg>
        <pc:spChg chg="add del mod">
          <ac:chgData name="Laura Thorn" userId="fd7335bc-eb4a-47de-9d47-bf7668901106" providerId="ADAL" clId="{A710D55D-DC33-405E-B5E0-9993ED86DF93}" dt="2023-05-04T16:29:45.109" v="15360" actId="21"/>
          <ac:spMkLst>
            <pc:docMk/>
            <pc:sldMk cId="3417086981" sldId="361"/>
            <ac:spMk id="150" creationId="{8B7AD01C-C9BE-9012-D8D3-6234B1D671F7}"/>
          </ac:spMkLst>
        </pc:spChg>
        <pc:spChg chg="add mod">
          <ac:chgData name="Laura Thorn" userId="fd7335bc-eb4a-47de-9d47-bf7668901106" providerId="ADAL" clId="{A710D55D-DC33-405E-B5E0-9993ED86DF93}" dt="2023-05-10T15:59:38.291" v="15714" actId="207"/>
          <ac:spMkLst>
            <pc:docMk/>
            <pc:sldMk cId="3417086981" sldId="361"/>
            <ac:spMk id="151" creationId="{C4077E09-083C-059F-0C8B-3E403B695AAA}"/>
          </ac:spMkLst>
        </pc:spChg>
        <pc:spChg chg="add mod">
          <ac:chgData name="Laura Thorn" userId="fd7335bc-eb4a-47de-9d47-bf7668901106" providerId="ADAL" clId="{A710D55D-DC33-405E-B5E0-9993ED86DF93}" dt="2023-05-04T16:30:40.384" v="15370" actId="1076"/>
          <ac:spMkLst>
            <pc:docMk/>
            <pc:sldMk cId="3417086981" sldId="361"/>
            <ac:spMk id="152" creationId="{69ADB70B-C512-AC9A-540F-FEDE4EA765E4}"/>
          </ac:spMkLst>
        </pc:spChg>
        <pc:spChg chg="add mod ord">
          <ac:chgData name="Laura Thorn" userId="fd7335bc-eb4a-47de-9d47-bf7668901106" providerId="ADAL" clId="{A710D55D-DC33-405E-B5E0-9993ED86DF93}" dt="2023-05-10T15:59:24.800" v="15713" actId="1076"/>
          <ac:spMkLst>
            <pc:docMk/>
            <pc:sldMk cId="3417086981" sldId="361"/>
            <ac:spMk id="153" creationId="{0CAA8F61-3558-0506-CB0F-AC0FE015C293}"/>
          </ac:spMkLst>
        </pc:spChg>
        <pc:grpChg chg="del">
          <ac:chgData name="Laura Thorn" userId="fd7335bc-eb4a-47de-9d47-bf7668901106" providerId="ADAL" clId="{A710D55D-DC33-405E-B5E0-9993ED86DF93}" dt="2023-05-04T16:23:43.645" v="15287" actId="21"/>
          <ac:grpSpMkLst>
            <pc:docMk/>
            <pc:sldMk cId="3417086981" sldId="361"/>
            <ac:grpSpMk id="3" creationId="{0FE16EF2-2AA4-F9DB-E599-7B66560D5B22}"/>
          </ac:grpSpMkLst>
        </pc:grpChg>
        <pc:grpChg chg="add del mod">
          <ac:chgData name="Laura Thorn" userId="fd7335bc-eb4a-47de-9d47-bf7668901106" providerId="ADAL" clId="{A710D55D-DC33-405E-B5E0-9993ED86DF93}" dt="2023-05-04T16:24:07.648" v="15291"/>
          <ac:grpSpMkLst>
            <pc:docMk/>
            <pc:sldMk cId="3417086981" sldId="361"/>
            <ac:grpSpMk id="7" creationId="{9555F5E1-D8BC-12F4-FA89-EDDDADF4B66A}"/>
          </ac:grpSpMkLst>
        </pc:grpChg>
        <pc:grpChg chg="add del mod">
          <ac:chgData name="Laura Thorn" userId="fd7335bc-eb4a-47de-9d47-bf7668901106" providerId="ADAL" clId="{A710D55D-DC33-405E-B5E0-9993ED86DF93}" dt="2023-05-04T16:24:07.648" v="15291"/>
          <ac:grpSpMkLst>
            <pc:docMk/>
            <pc:sldMk cId="3417086981" sldId="361"/>
            <ac:grpSpMk id="64" creationId="{EC963A34-70CE-87C7-66FB-EB8CF9667331}"/>
          </ac:grpSpMkLst>
        </pc:grpChg>
        <pc:grpChg chg="mod">
          <ac:chgData name="Laura Thorn" userId="fd7335bc-eb4a-47de-9d47-bf7668901106" providerId="ADAL" clId="{A710D55D-DC33-405E-B5E0-9993ED86DF93}" dt="2023-05-04T16:24:00.402" v="15288"/>
          <ac:grpSpMkLst>
            <pc:docMk/>
            <pc:sldMk cId="3417086981" sldId="361"/>
            <ac:grpSpMk id="68" creationId="{AFD656A2-62EC-8160-0586-7073D989FEF7}"/>
          </ac:grpSpMkLst>
        </pc:grpChg>
        <pc:grpChg chg="add del mod">
          <ac:chgData name="Laura Thorn" userId="fd7335bc-eb4a-47de-9d47-bf7668901106" providerId="ADAL" clId="{A710D55D-DC33-405E-B5E0-9993ED86DF93}" dt="2023-05-04T16:24:23.334" v="15293"/>
          <ac:grpSpMkLst>
            <pc:docMk/>
            <pc:sldMk cId="3417086981" sldId="361"/>
            <ac:grpSpMk id="78" creationId="{1B36A98B-CDC9-A1DA-8F49-3D5414525BC9}"/>
          </ac:grpSpMkLst>
        </pc:grpChg>
        <pc:grpChg chg="add del mod">
          <ac:chgData name="Laura Thorn" userId="fd7335bc-eb4a-47de-9d47-bf7668901106" providerId="ADAL" clId="{A710D55D-DC33-405E-B5E0-9993ED86DF93}" dt="2023-05-04T16:24:23.334" v="15293"/>
          <ac:grpSpMkLst>
            <pc:docMk/>
            <pc:sldMk cId="3417086981" sldId="361"/>
            <ac:grpSpMk id="95" creationId="{27832D41-8029-CF91-5E95-E29000F891C3}"/>
          </ac:grpSpMkLst>
        </pc:grpChg>
        <pc:grpChg chg="mod">
          <ac:chgData name="Laura Thorn" userId="fd7335bc-eb4a-47de-9d47-bf7668901106" providerId="ADAL" clId="{A710D55D-DC33-405E-B5E0-9993ED86DF93}" dt="2023-05-04T16:24:17.191" v="15292"/>
          <ac:grpSpMkLst>
            <pc:docMk/>
            <pc:sldMk cId="3417086981" sldId="361"/>
            <ac:grpSpMk id="99" creationId="{424FF633-1160-3DD5-2727-BC13FE9664A9}"/>
          </ac:grpSpMkLst>
        </pc:grpChg>
        <pc:grpChg chg="add mod">
          <ac:chgData name="Laura Thorn" userId="fd7335bc-eb4a-47de-9d47-bf7668901106" providerId="ADAL" clId="{A710D55D-DC33-405E-B5E0-9993ED86DF93}" dt="2023-05-04T16:28:19.335" v="15345" actId="1076"/>
          <ac:grpSpMkLst>
            <pc:docMk/>
            <pc:sldMk cId="3417086981" sldId="361"/>
            <ac:grpSpMk id="109" creationId="{12C06300-D673-58CB-E53C-014A027CAD9E}"/>
          </ac:grpSpMkLst>
        </pc:grpChg>
        <pc:grpChg chg="mod">
          <ac:chgData name="Laura Thorn" userId="fd7335bc-eb4a-47de-9d47-bf7668901106" providerId="ADAL" clId="{A710D55D-DC33-405E-B5E0-9993ED86DF93}" dt="2023-05-04T16:24:35.727" v="15294"/>
          <ac:grpSpMkLst>
            <pc:docMk/>
            <pc:sldMk cId="3417086981" sldId="361"/>
            <ac:grpSpMk id="111" creationId="{56FE5F7B-D629-497A-6840-F839B2DD4A1B}"/>
          </ac:grpSpMkLst>
        </pc:grpChg>
        <pc:cxnChg chg="mod">
          <ac:chgData name="Laura Thorn" userId="fd7335bc-eb4a-47de-9d47-bf7668901106" providerId="ADAL" clId="{A710D55D-DC33-405E-B5E0-9993ED86DF93}" dt="2023-05-04T16:24:00.402" v="15288"/>
          <ac:cxnSpMkLst>
            <pc:docMk/>
            <pc:sldMk cId="3417086981" sldId="361"/>
            <ac:cxnSpMk id="69" creationId="{72F11B79-C8EB-8799-3DAB-B8C6F67A5FFF}"/>
          </ac:cxnSpMkLst>
        </pc:cxnChg>
        <pc:cxnChg chg="mod">
          <ac:chgData name="Laura Thorn" userId="fd7335bc-eb4a-47de-9d47-bf7668901106" providerId="ADAL" clId="{A710D55D-DC33-405E-B5E0-9993ED86DF93}" dt="2023-05-04T16:24:00.402" v="15288"/>
          <ac:cxnSpMkLst>
            <pc:docMk/>
            <pc:sldMk cId="3417086981" sldId="361"/>
            <ac:cxnSpMk id="76" creationId="{589E095C-31C4-D11E-A6CB-868B51E3F425}"/>
          </ac:cxnSpMkLst>
        </pc:cxnChg>
        <pc:cxnChg chg="mod">
          <ac:chgData name="Laura Thorn" userId="fd7335bc-eb4a-47de-9d47-bf7668901106" providerId="ADAL" clId="{A710D55D-DC33-405E-B5E0-9993ED86DF93}" dt="2023-05-04T16:24:00.402" v="15288"/>
          <ac:cxnSpMkLst>
            <pc:docMk/>
            <pc:sldMk cId="3417086981" sldId="361"/>
            <ac:cxnSpMk id="77" creationId="{F078C30C-C935-E4E8-9D36-5950C0DBF1C0}"/>
          </ac:cxnSpMkLst>
        </pc:cxnChg>
        <pc:cxnChg chg="mod">
          <ac:chgData name="Laura Thorn" userId="fd7335bc-eb4a-47de-9d47-bf7668901106" providerId="ADAL" clId="{A710D55D-DC33-405E-B5E0-9993ED86DF93}" dt="2023-05-04T16:24:17.191" v="15292"/>
          <ac:cxnSpMkLst>
            <pc:docMk/>
            <pc:sldMk cId="3417086981" sldId="361"/>
            <ac:cxnSpMk id="100" creationId="{02CDFDBC-C1C0-A7EF-A4CD-6C5FB6AEBBFB}"/>
          </ac:cxnSpMkLst>
        </pc:cxnChg>
        <pc:cxnChg chg="mod">
          <ac:chgData name="Laura Thorn" userId="fd7335bc-eb4a-47de-9d47-bf7668901106" providerId="ADAL" clId="{A710D55D-DC33-405E-B5E0-9993ED86DF93}" dt="2023-05-04T16:24:17.191" v="15292"/>
          <ac:cxnSpMkLst>
            <pc:docMk/>
            <pc:sldMk cId="3417086981" sldId="361"/>
            <ac:cxnSpMk id="107" creationId="{4DAAC47A-297D-1C05-7CC5-CFE6F8031C23}"/>
          </ac:cxnSpMkLst>
        </pc:cxnChg>
        <pc:cxnChg chg="mod">
          <ac:chgData name="Laura Thorn" userId="fd7335bc-eb4a-47de-9d47-bf7668901106" providerId="ADAL" clId="{A710D55D-DC33-405E-B5E0-9993ED86DF93}" dt="2023-05-04T16:24:17.191" v="15292"/>
          <ac:cxnSpMkLst>
            <pc:docMk/>
            <pc:sldMk cId="3417086981" sldId="361"/>
            <ac:cxnSpMk id="108" creationId="{2D3477F6-F588-97DE-E7F8-C1CC4D013F51}"/>
          </ac:cxnSpMkLst>
        </pc:cxnChg>
        <pc:cxnChg chg="mod">
          <ac:chgData name="Laura Thorn" userId="fd7335bc-eb4a-47de-9d47-bf7668901106" providerId="ADAL" clId="{A710D55D-DC33-405E-B5E0-9993ED86DF93}" dt="2023-05-04T16:24:35.727" v="15294"/>
          <ac:cxnSpMkLst>
            <pc:docMk/>
            <pc:sldMk cId="3417086981" sldId="361"/>
            <ac:cxnSpMk id="132" creationId="{947A13BF-254B-673C-7C31-2FD274A4BFE9}"/>
          </ac:cxnSpMkLst>
        </pc:cxnChg>
        <pc:cxnChg chg="mod">
          <ac:chgData name="Laura Thorn" userId="fd7335bc-eb4a-47de-9d47-bf7668901106" providerId="ADAL" clId="{A710D55D-DC33-405E-B5E0-9993ED86DF93}" dt="2023-05-04T16:24:35.727" v="15294"/>
          <ac:cxnSpMkLst>
            <pc:docMk/>
            <pc:sldMk cId="3417086981" sldId="361"/>
            <ac:cxnSpMk id="138" creationId="{00A03C3E-1FE8-C549-9008-B16D1752E679}"/>
          </ac:cxnSpMkLst>
        </pc:cxnChg>
        <pc:cxnChg chg="mod">
          <ac:chgData name="Laura Thorn" userId="fd7335bc-eb4a-47de-9d47-bf7668901106" providerId="ADAL" clId="{A710D55D-DC33-405E-B5E0-9993ED86DF93}" dt="2023-05-04T16:24:35.727" v="15294"/>
          <ac:cxnSpMkLst>
            <pc:docMk/>
            <pc:sldMk cId="3417086981" sldId="361"/>
            <ac:cxnSpMk id="139" creationId="{127B33EC-442D-0E50-1E79-E5B4C5297970}"/>
          </ac:cxnSpMkLst>
        </pc:cxnChg>
      </pc:sldChg>
      <pc:sldMasterChg chg="delSp modSp mod modSldLayout">
        <pc:chgData name="Laura Thorn" userId="fd7335bc-eb4a-47de-9d47-bf7668901106" providerId="ADAL" clId="{A710D55D-DC33-405E-B5E0-9993ED86DF93}" dt="2023-05-08T14:36:06.522" v="15547"/>
        <pc:sldMasterMkLst>
          <pc:docMk/>
          <pc:sldMasterMk cId="3396599720" sldId="2147483660"/>
        </pc:sldMasterMkLst>
        <pc:spChg chg="del mod">
          <ac:chgData name="Laura Thorn" userId="fd7335bc-eb4a-47de-9d47-bf7668901106" providerId="ADAL" clId="{A710D55D-DC33-405E-B5E0-9993ED86DF93}" dt="2023-05-08T14:36:06.522" v="15547"/>
          <ac:spMkLst>
            <pc:docMk/>
            <pc:sldMasterMk cId="3396599720" sldId="2147483660"/>
            <ac:spMk id="7" creationId="{FC48380C-C47A-44A8-A800-58E44750F4DA}"/>
          </ac:spMkLst>
        </pc:spChg>
        <pc:sldLayoutChg chg="modSp mod">
          <pc:chgData name="Laura Thorn" userId="fd7335bc-eb4a-47de-9d47-bf7668901106" providerId="ADAL" clId="{A710D55D-DC33-405E-B5E0-9993ED86DF93}" dt="2023-05-08T14:35:43.274" v="15544" actId="1076"/>
          <pc:sldLayoutMkLst>
            <pc:docMk/>
            <pc:sldMasterMk cId="3396599720" sldId="2147483660"/>
            <pc:sldLayoutMk cId="2291712706" sldId="2147483661"/>
          </pc:sldLayoutMkLst>
          <pc:spChg chg="mod">
            <ac:chgData name="Laura Thorn" userId="fd7335bc-eb4a-47de-9d47-bf7668901106" providerId="ADAL" clId="{A710D55D-DC33-405E-B5E0-9993ED86DF93}" dt="2023-05-08T14:35:43.274" v="15544" actId="1076"/>
            <ac:spMkLst>
              <pc:docMk/>
              <pc:sldMasterMk cId="3396599720" sldId="2147483660"/>
              <pc:sldLayoutMk cId="2291712706" sldId="2147483661"/>
              <ac:spMk id="2" creationId="{00000000-0000-0000-0000-000000000000}"/>
            </ac:spMkLst>
          </pc:spChg>
          <pc:spChg chg="mod">
            <ac:chgData name="Laura Thorn" userId="fd7335bc-eb4a-47de-9d47-bf7668901106" providerId="ADAL" clId="{A710D55D-DC33-405E-B5E0-9993ED86DF93}" dt="2023-05-08T14:35:43.274" v="15544" actId="1076"/>
            <ac:spMkLst>
              <pc:docMk/>
              <pc:sldMasterMk cId="3396599720" sldId="2147483660"/>
              <pc:sldLayoutMk cId="2291712706" sldId="2147483661"/>
              <ac:spMk id="3" creationId="{00000000-0000-0000-0000-000000000000}"/>
            </ac:spMkLst>
          </pc:spChg>
          <pc:spChg chg="mod">
            <ac:chgData name="Laura Thorn" userId="fd7335bc-eb4a-47de-9d47-bf7668901106" providerId="ADAL" clId="{A710D55D-DC33-405E-B5E0-9993ED86DF93}" dt="2023-05-08T14:35:43.274" v="15544" actId="1076"/>
            <ac:spMkLst>
              <pc:docMk/>
              <pc:sldMasterMk cId="3396599720" sldId="2147483660"/>
              <pc:sldLayoutMk cId="2291712706" sldId="2147483661"/>
              <ac:spMk id="4" creationId="{00000000-0000-0000-0000-000000000000}"/>
            </ac:spMkLst>
          </pc:spChg>
          <pc:spChg chg="mod">
            <ac:chgData name="Laura Thorn" userId="fd7335bc-eb4a-47de-9d47-bf7668901106" providerId="ADAL" clId="{A710D55D-DC33-405E-B5E0-9993ED86DF93}" dt="2023-05-08T14:35:43.274" v="15544" actId="1076"/>
            <ac:spMkLst>
              <pc:docMk/>
              <pc:sldMasterMk cId="3396599720" sldId="2147483660"/>
              <pc:sldLayoutMk cId="2291712706" sldId="2147483661"/>
              <ac:spMk id="5" creationId="{00000000-0000-0000-0000-000000000000}"/>
            </ac:spMkLst>
          </pc:spChg>
          <pc:spChg chg="mod">
            <ac:chgData name="Laura Thorn" userId="fd7335bc-eb4a-47de-9d47-bf7668901106" providerId="ADAL" clId="{A710D55D-DC33-405E-B5E0-9993ED86DF93}" dt="2023-05-08T14:35:43.274" v="15544" actId="1076"/>
            <ac:spMkLst>
              <pc:docMk/>
              <pc:sldMasterMk cId="3396599720" sldId="2147483660"/>
              <pc:sldLayoutMk cId="2291712706" sldId="2147483661"/>
              <ac:spMk id="6" creationId="{00000000-0000-0000-0000-000000000000}"/>
            </ac:spMkLst>
          </pc:spChg>
          <pc:spChg chg="mod">
            <ac:chgData name="Laura Thorn" userId="fd7335bc-eb4a-47de-9d47-bf7668901106" providerId="ADAL" clId="{A710D55D-DC33-405E-B5E0-9993ED86DF93}" dt="2023-05-08T14:30:08.149" v="15535" actId="20577"/>
            <ac:spMkLst>
              <pc:docMk/>
              <pc:sldMasterMk cId="3396599720" sldId="2147483660"/>
              <pc:sldLayoutMk cId="2291712706" sldId="2147483661"/>
              <ac:spMk id="9" creationId="{11E4207A-0000-43B3-87B9-FB7B0CB92A83}"/>
            </ac:spMkLst>
          </pc:spChg>
          <pc:grpChg chg="mod">
            <ac:chgData name="Laura Thorn" userId="fd7335bc-eb4a-47de-9d47-bf7668901106" providerId="ADAL" clId="{A710D55D-DC33-405E-B5E0-9993ED86DF93}" dt="2023-05-08T14:35:43.274" v="15544" actId="1076"/>
            <ac:grpSpMkLst>
              <pc:docMk/>
              <pc:sldMasterMk cId="3396599720" sldId="2147483660"/>
              <pc:sldLayoutMk cId="2291712706" sldId="2147483661"/>
              <ac:grpSpMk id="7" creationId="{2E928EB4-0881-4EA0-8F92-484E7A4EB48C}"/>
            </ac:grpSpMkLst>
          </pc:grpChg>
          <pc:picChg chg="mod">
            <ac:chgData name="Laura Thorn" userId="fd7335bc-eb4a-47de-9d47-bf7668901106" providerId="ADAL" clId="{A710D55D-DC33-405E-B5E0-9993ED86DF93}" dt="2023-05-08T14:35:43.274" v="15544" actId="1076"/>
            <ac:picMkLst>
              <pc:docMk/>
              <pc:sldMasterMk cId="3396599720" sldId="2147483660"/>
              <pc:sldLayoutMk cId="2291712706" sldId="2147483661"/>
              <ac:picMk id="12" creationId="{1150B1F4-375D-44E2-9C0F-F46C5FBB92D0}"/>
            </ac:picMkLst>
          </pc:picChg>
        </pc:sldLayoutChg>
        <pc:sldLayoutChg chg="delSp mod">
          <pc:chgData name="Laura Thorn" userId="fd7335bc-eb4a-47de-9d47-bf7668901106" providerId="ADAL" clId="{A710D55D-DC33-405E-B5E0-9993ED86DF93}" dt="2023-04-28T17:28:11.608" v="9064" actId="478"/>
          <pc:sldLayoutMkLst>
            <pc:docMk/>
            <pc:sldMasterMk cId="3396599720" sldId="2147483660"/>
            <pc:sldLayoutMk cId="717090150" sldId="2147483662"/>
          </pc:sldLayoutMkLst>
          <pc:picChg chg="del">
            <ac:chgData name="Laura Thorn" userId="fd7335bc-eb4a-47de-9d47-bf7668901106" providerId="ADAL" clId="{A710D55D-DC33-405E-B5E0-9993ED86DF93}" dt="2023-04-28T17:28:11.608" v="9064" actId="478"/>
            <ac:picMkLst>
              <pc:docMk/>
              <pc:sldMasterMk cId="3396599720" sldId="2147483660"/>
              <pc:sldLayoutMk cId="717090150" sldId="2147483662"/>
              <ac:picMk id="17" creationId="{56B735A6-F992-44FA-AE6F-DB5E81C5CA0B}"/>
            </ac:picMkLst>
          </pc:picChg>
        </pc:sldLayoutChg>
        <pc:sldLayoutChg chg="addSp delSp mod">
          <pc:chgData name="Laura Thorn" userId="fd7335bc-eb4a-47de-9d47-bf7668901106" providerId="ADAL" clId="{A710D55D-DC33-405E-B5E0-9993ED86DF93}" dt="2023-05-08T14:33:07.266" v="15540" actId="21"/>
          <pc:sldLayoutMkLst>
            <pc:docMk/>
            <pc:sldMasterMk cId="3396599720" sldId="2147483660"/>
            <pc:sldLayoutMk cId="1730640136" sldId="2147483668"/>
          </pc:sldLayoutMkLst>
          <pc:spChg chg="del">
            <ac:chgData name="Laura Thorn" userId="fd7335bc-eb4a-47de-9d47-bf7668901106" providerId="ADAL" clId="{A710D55D-DC33-405E-B5E0-9993ED86DF93}" dt="2023-04-28T17:28:14.770" v="9065" actId="478"/>
            <ac:spMkLst>
              <pc:docMk/>
              <pc:sldMasterMk cId="3396599720" sldId="2147483660"/>
              <pc:sldLayoutMk cId="1730640136" sldId="2147483668"/>
              <ac:spMk id="6" creationId="{00000000-0000-0000-0000-000000000000}"/>
            </ac:spMkLst>
          </pc:spChg>
          <pc:picChg chg="add del">
            <ac:chgData name="Laura Thorn" userId="fd7335bc-eb4a-47de-9d47-bf7668901106" providerId="ADAL" clId="{A710D55D-DC33-405E-B5E0-9993ED86DF93}" dt="2023-05-08T14:33:07.266" v="15540" actId="21"/>
            <ac:picMkLst>
              <pc:docMk/>
              <pc:sldMasterMk cId="3396599720" sldId="2147483660"/>
              <pc:sldLayoutMk cId="1730640136" sldId="2147483668"/>
              <ac:picMk id="11" creationId="{10172206-B168-41F4-B2A3-B67752D85B53}"/>
            </ac:picMkLst>
          </pc:picChg>
        </pc:sldLayoutChg>
      </pc:sldMasterChg>
    </pc:docChg>
  </pc:docChgLst>
  <pc:docChgLst>
    <pc:chgData name="Laura Thorn" userId="9e8321a4-ebdd-4ed2-91ea-5d23a869da02" providerId="ADAL" clId="{296BAFF7-E3B6-4E54-8070-542ABF88EBD9}"/>
    <pc:docChg chg="undo redo custSel addSld delSld modSld sldOrd">
      <pc:chgData name="Laura Thorn" userId="9e8321a4-ebdd-4ed2-91ea-5d23a869da02" providerId="ADAL" clId="{296BAFF7-E3B6-4E54-8070-542ABF88EBD9}" dt="2023-04-13T18:15:54.919" v="1499" actId="20577"/>
      <pc:docMkLst>
        <pc:docMk/>
      </pc:docMkLst>
      <pc:sldChg chg="modSp mod">
        <pc:chgData name="Laura Thorn" userId="9e8321a4-ebdd-4ed2-91ea-5d23a869da02" providerId="ADAL" clId="{296BAFF7-E3B6-4E54-8070-542ABF88EBD9}" dt="2023-04-13T17:06:19.973" v="738" actId="20577"/>
        <pc:sldMkLst>
          <pc:docMk/>
          <pc:sldMk cId="2861553831" sldId="258"/>
        </pc:sldMkLst>
        <pc:spChg chg="mod">
          <ac:chgData name="Laura Thorn" userId="9e8321a4-ebdd-4ed2-91ea-5d23a869da02" providerId="ADAL" clId="{296BAFF7-E3B6-4E54-8070-542ABF88EBD9}" dt="2023-04-13T17:04:33.371" v="715" actId="20577"/>
          <ac:spMkLst>
            <pc:docMk/>
            <pc:sldMk cId="2861553831" sldId="258"/>
            <ac:spMk id="8" creationId="{65524408-A536-4E75-BBAF-689911B9EB42}"/>
          </ac:spMkLst>
        </pc:spChg>
        <pc:graphicFrameChg chg="mod">
          <ac:chgData name="Laura Thorn" userId="9e8321a4-ebdd-4ed2-91ea-5d23a869da02" providerId="ADAL" clId="{296BAFF7-E3B6-4E54-8070-542ABF88EBD9}" dt="2023-04-13T17:06:19.973" v="738" actId="20577"/>
          <ac:graphicFrameMkLst>
            <pc:docMk/>
            <pc:sldMk cId="2861553831" sldId="258"/>
            <ac:graphicFrameMk id="2" creationId="{D4EF1AE6-542B-4CBC-A989-E10E7DCAF753}"/>
          </ac:graphicFrameMkLst>
        </pc:graphicFrameChg>
      </pc:sldChg>
      <pc:sldChg chg="modSp mod">
        <pc:chgData name="Laura Thorn" userId="9e8321a4-ebdd-4ed2-91ea-5d23a869da02" providerId="ADAL" clId="{296BAFF7-E3B6-4E54-8070-542ABF88EBD9}" dt="2023-04-13T17:34:34.959" v="1205" actId="1076"/>
        <pc:sldMkLst>
          <pc:docMk/>
          <pc:sldMk cId="2369504670" sldId="260"/>
        </pc:sldMkLst>
        <pc:spChg chg="mod">
          <ac:chgData name="Laura Thorn" userId="9e8321a4-ebdd-4ed2-91ea-5d23a869da02" providerId="ADAL" clId="{296BAFF7-E3B6-4E54-8070-542ABF88EBD9}" dt="2023-04-13T17:22:29.628" v="919" actId="20577"/>
          <ac:spMkLst>
            <pc:docMk/>
            <pc:sldMk cId="2369504670" sldId="260"/>
            <ac:spMk id="7" creationId="{52E82479-3BDD-4877-B043-117F3888BDDD}"/>
          </ac:spMkLst>
        </pc:spChg>
        <pc:spChg chg="mod">
          <ac:chgData name="Laura Thorn" userId="9e8321a4-ebdd-4ed2-91ea-5d23a869da02" providerId="ADAL" clId="{296BAFF7-E3B6-4E54-8070-542ABF88EBD9}" dt="2023-04-13T17:34:34.959" v="1205" actId="1076"/>
          <ac:spMkLst>
            <pc:docMk/>
            <pc:sldMk cId="2369504670" sldId="260"/>
            <ac:spMk id="8" creationId="{D3F168D0-6F9C-4CDD-8E70-13510ED32B63}"/>
          </ac:spMkLst>
        </pc:spChg>
      </pc:sldChg>
      <pc:sldChg chg="modSp">
        <pc:chgData name="Laura Thorn" userId="9e8321a4-ebdd-4ed2-91ea-5d23a869da02" providerId="ADAL" clId="{296BAFF7-E3B6-4E54-8070-542ABF88EBD9}" dt="2023-04-13T17:25:38.352" v="975" actId="20577"/>
        <pc:sldMkLst>
          <pc:docMk/>
          <pc:sldMk cId="1381016367" sldId="261"/>
        </pc:sldMkLst>
        <pc:graphicFrameChg chg="mod">
          <ac:chgData name="Laura Thorn" userId="9e8321a4-ebdd-4ed2-91ea-5d23a869da02" providerId="ADAL" clId="{296BAFF7-E3B6-4E54-8070-542ABF88EBD9}" dt="2023-04-13T17:25:38.352" v="975" actId="20577"/>
          <ac:graphicFrameMkLst>
            <pc:docMk/>
            <pc:sldMk cId="1381016367" sldId="261"/>
            <ac:graphicFrameMk id="3" creationId="{F7C739C2-69A7-478F-9436-16F20B33B71F}"/>
          </ac:graphicFrameMkLst>
        </pc:graphicFrameChg>
      </pc:sldChg>
      <pc:sldChg chg="modSp mod">
        <pc:chgData name="Laura Thorn" userId="9e8321a4-ebdd-4ed2-91ea-5d23a869da02" providerId="ADAL" clId="{296BAFF7-E3B6-4E54-8070-542ABF88EBD9}" dt="2023-04-13T17:34:29.935" v="1204" actId="1076"/>
        <pc:sldMkLst>
          <pc:docMk/>
          <pc:sldMk cId="3418325505" sldId="262"/>
        </pc:sldMkLst>
        <pc:spChg chg="mod">
          <ac:chgData name="Laura Thorn" userId="9e8321a4-ebdd-4ed2-91ea-5d23a869da02" providerId="ADAL" clId="{296BAFF7-E3B6-4E54-8070-542ABF88EBD9}" dt="2023-04-13T17:32:54.075" v="1202" actId="20577"/>
          <ac:spMkLst>
            <pc:docMk/>
            <pc:sldMk cId="3418325505" sldId="262"/>
            <ac:spMk id="7" creationId="{52E82479-3BDD-4877-B043-117F3888BDDD}"/>
          </ac:spMkLst>
        </pc:spChg>
        <pc:spChg chg="mod">
          <ac:chgData name="Laura Thorn" userId="9e8321a4-ebdd-4ed2-91ea-5d23a869da02" providerId="ADAL" clId="{296BAFF7-E3B6-4E54-8070-542ABF88EBD9}" dt="2023-04-13T17:34:29.935" v="1204" actId="1076"/>
          <ac:spMkLst>
            <pc:docMk/>
            <pc:sldMk cId="3418325505" sldId="262"/>
            <ac:spMk id="8" creationId="{D3F168D0-6F9C-4CDD-8E70-13510ED32B63}"/>
          </ac:spMkLst>
        </pc:spChg>
      </pc:sldChg>
      <pc:sldChg chg="modSp">
        <pc:chgData name="Laura Thorn" userId="9e8321a4-ebdd-4ed2-91ea-5d23a869da02" providerId="ADAL" clId="{296BAFF7-E3B6-4E54-8070-542ABF88EBD9}" dt="2023-04-13T17:37:27.022" v="1231" actId="20577"/>
        <pc:sldMkLst>
          <pc:docMk/>
          <pc:sldMk cId="836408979" sldId="263"/>
        </pc:sldMkLst>
        <pc:graphicFrameChg chg="mod">
          <ac:chgData name="Laura Thorn" userId="9e8321a4-ebdd-4ed2-91ea-5d23a869da02" providerId="ADAL" clId="{296BAFF7-E3B6-4E54-8070-542ABF88EBD9}" dt="2023-04-13T17:37:27.022" v="1231" actId="20577"/>
          <ac:graphicFrameMkLst>
            <pc:docMk/>
            <pc:sldMk cId="836408979" sldId="263"/>
            <ac:graphicFrameMk id="3" creationId="{F7C739C2-69A7-478F-9436-16F20B33B71F}"/>
          </ac:graphicFrameMkLst>
        </pc:graphicFrameChg>
      </pc:sldChg>
      <pc:sldChg chg="modSp mod">
        <pc:chgData name="Laura Thorn" userId="9e8321a4-ebdd-4ed2-91ea-5d23a869da02" providerId="ADAL" clId="{296BAFF7-E3B6-4E54-8070-542ABF88EBD9}" dt="2023-04-13T17:38:36.361" v="1236" actId="20577"/>
        <pc:sldMkLst>
          <pc:docMk/>
          <pc:sldMk cId="2414876310" sldId="264"/>
        </pc:sldMkLst>
        <pc:spChg chg="mod">
          <ac:chgData name="Laura Thorn" userId="9e8321a4-ebdd-4ed2-91ea-5d23a869da02" providerId="ADAL" clId="{296BAFF7-E3B6-4E54-8070-542ABF88EBD9}" dt="2023-04-13T17:38:36.361" v="1236" actId="20577"/>
          <ac:spMkLst>
            <pc:docMk/>
            <pc:sldMk cId="2414876310" sldId="264"/>
            <ac:spMk id="7" creationId="{52E82479-3BDD-4877-B043-117F3888BDDD}"/>
          </ac:spMkLst>
        </pc:spChg>
      </pc:sldChg>
      <pc:sldChg chg="delSp modSp mod">
        <pc:chgData name="Laura Thorn" userId="9e8321a4-ebdd-4ed2-91ea-5d23a869da02" providerId="ADAL" clId="{296BAFF7-E3B6-4E54-8070-542ABF88EBD9}" dt="2023-04-13T17:44:11.039" v="1312" actId="1076"/>
        <pc:sldMkLst>
          <pc:docMk/>
          <pc:sldMk cId="2796321182" sldId="265"/>
        </pc:sldMkLst>
        <pc:graphicFrameChg chg="mod">
          <ac:chgData name="Laura Thorn" userId="9e8321a4-ebdd-4ed2-91ea-5d23a869da02" providerId="ADAL" clId="{296BAFF7-E3B6-4E54-8070-542ABF88EBD9}" dt="2023-04-13T17:43:46.672" v="1307"/>
          <ac:graphicFrameMkLst>
            <pc:docMk/>
            <pc:sldMk cId="2796321182" sldId="265"/>
            <ac:graphicFrameMk id="3" creationId="{F7C739C2-69A7-478F-9436-16F20B33B71F}"/>
          </ac:graphicFrameMkLst>
        </pc:graphicFrameChg>
        <pc:picChg chg="mod">
          <ac:chgData name="Laura Thorn" userId="9e8321a4-ebdd-4ed2-91ea-5d23a869da02" providerId="ADAL" clId="{296BAFF7-E3B6-4E54-8070-542ABF88EBD9}" dt="2023-04-13T17:43:43.248" v="1306" actId="1076"/>
          <ac:picMkLst>
            <pc:docMk/>
            <pc:sldMk cId="2796321182" sldId="265"/>
            <ac:picMk id="5" creationId="{8396E3FC-6092-4A5B-9CDB-971D4EAA9DBD}"/>
          </ac:picMkLst>
        </pc:picChg>
        <pc:picChg chg="mod">
          <ac:chgData name="Laura Thorn" userId="9e8321a4-ebdd-4ed2-91ea-5d23a869da02" providerId="ADAL" clId="{296BAFF7-E3B6-4E54-8070-542ABF88EBD9}" dt="2023-04-13T17:44:07.447" v="1311" actId="14100"/>
          <ac:picMkLst>
            <pc:docMk/>
            <pc:sldMk cId="2796321182" sldId="265"/>
            <ac:picMk id="50" creationId="{57AB640D-B2C0-4DA8-A745-7B6356992724}"/>
          </ac:picMkLst>
        </pc:picChg>
        <pc:picChg chg="mod">
          <ac:chgData name="Laura Thorn" userId="9e8321a4-ebdd-4ed2-91ea-5d23a869da02" providerId="ADAL" clId="{296BAFF7-E3B6-4E54-8070-542ABF88EBD9}" dt="2023-04-13T17:44:11.039" v="1312" actId="1076"/>
          <ac:picMkLst>
            <pc:docMk/>
            <pc:sldMk cId="2796321182" sldId="265"/>
            <ac:picMk id="52" creationId="{A692F587-28CF-4315-8B38-76DD52B663AA}"/>
          </ac:picMkLst>
        </pc:picChg>
        <pc:picChg chg="del mod">
          <ac:chgData name="Laura Thorn" userId="9e8321a4-ebdd-4ed2-91ea-5d23a869da02" providerId="ADAL" clId="{296BAFF7-E3B6-4E54-8070-542ABF88EBD9}" dt="2023-04-13T17:43:36.256" v="1303" actId="21"/>
          <ac:picMkLst>
            <pc:docMk/>
            <pc:sldMk cId="2796321182" sldId="265"/>
            <ac:picMk id="54" creationId="{F3B11922-DA78-4142-BAB8-215341A0F05B}"/>
          </ac:picMkLst>
        </pc:picChg>
      </pc:sldChg>
      <pc:sldChg chg="addSp modSp mod modAnim">
        <pc:chgData name="Laura Thorn" userId="9e8321a4-ebdd-4ed2-91ea-5d23a869da02" providerId="ADAL" clId="{296BAFF7-E3B6-4E54-8070-542ABF88EBD9}" dt="2023-04-13T18:15:06.658" v="1498" actId="1076"/>
        <pc:sldMkLst>
          <pc:docMk/>
          <pc:sldMk cId="1254265469" sldId="271"/>
        </pc:sldMkLst>
        <pc:spChg chg="mod">
          <ac:chgData name="Laura Thorn" userId="9e8321a4-ebdd-4ed2-91ea-5d23a869da02" providerId="ADAL" clId="{296BAFF7-E3B6-4E54-8070-542ABF88EBD9}" dt="2023-04-13T18:14:11.756" v="1497" actId="1076"/>
          <ac:spMkLst>
            <pc:docMk/>
            <pc:sldMk cId="1254265469" sldId="271"/>
            <ac:spMk id="6" creationId="{5BFD2743-EEFE-46C1-84A8-9FDA73A29E0A}"/>
          </ac:spMkLst>
        </pc:spChg>
        <pc:spChg chg="mod">
          <ac:chgData name="Laura Thorn" userId="9e8321a4-ebdd-4ed2-91ea-5d23a869da02" providerId="ADAL" clId="{296BAFF7-E3B6-4E54-8070-542ABF88EBD9}" dt="2023-04-13T18:13:36.470" v="1491" actId="164"/>
          <ac:spMkLst>
            <pc:docMk/>
            <pc:sldMk cId="1254265469" sldId="271"/>
            <ac:spMk id="8" creationId="{22691AAB-A5B6-4FE3-B6E2-E8E3FC518BC1}"/>
          </ac:spMkLst>
        </pc:spChg>
        <pc:spChg chg="mod">
          <ac:chgData name="Laura Thorn" userId="9e8321a4-ebdd-4ed2-91ea-5d23a869da02" providerId="ADAL" clId="{296BAFF7-E3B6-4E54-8070-542ABF88EBD9}" dt="2023-04-13T18:13:32.194" v="1490" actId="164"/>
          <ac:spMkLst>
            <pc:docMk/>
            <pc:sldMk cId="1254265469" sldId="271"/>
            <ac:spMk id="9" creationId="{FE866F15-BAAD-4EAF-920F-E4A334543CAC}"/>
          </ac:spMkLst>
        </pc:spChg>
        <pc:spChg chg="mod">
          <ac:chgData name="Laura Thorn" userId="9e8321a4-ebdd-4ed2-91ea-5d23a869da02" providerId="ADAL" clId="{296BAFF7-E3B6-4E54-8070-542ABF88EBD9}" dt="2023-04-13T18:13:58.635" v="1494" actId="164"/>
          <ac:spMkLst>
            <pc:docMk/>
            <pc:sldMk cId="1254265469" sldId="271"/>
            <ac:spMk id="10" creationId="{930073F3-4D63-4BFF-9937-421DDCDE4D1C}"/>
          </ac:spMkLst>
        </pc:spChg>
        <pc:spChg chg="mod">
          <ac:chgData name="Laura Thorn" userId="9e8321a4-ebdd-4ed2-91ea-5d23a869da02" providerId="ADAL" clId="{296BAFF7-E3B6-4E54-8070-542ABF88EBD9}" dt="2023-04-13T18:13:32.194" v="1490" actId="164"/>
          <ac:spMkLst>
            <pc:docMk/>
            <pc:sldMk cId="1254265469" sldId="271"/>
            <ac:spMk id="11" creationId="{005FC6B0-60B7-4CE6-BC79-747C3A4C3895}"/>
          </ac:spMkLst>
        </pc:spChg>
        <pc:spChg chg="mod">
          <ac:chgData name="Laura Thorn" userId="9e8321a4-ebdd-4ed2-91ea-5d23a869da02" providerId="ADAL" clId="{296BAFF7-E3B6-4E54-8070-542ABF88EBD9}" dt="2023-04-13T18:13:32.194" v="1490" actId="164"/>
          <ac:spMkLst>
            <pc:docMk/>
            <pc:sldMk cId="1254265469" sldId="271"/>
            <ac:spMk id="12" creationId="{3A322F8D-DD7F-41FF-A930-5E633AE3F99B}"/>
          </ac:spMkLst>
        </pc:spChg>
        <pc:spChg chg="mod">
          <ac:chgData name="Laura Thorn" userId="9e8321a4-ebdd-4ed2-91ea-5d23a869da02" providerId="ADAL" clId="{296BAFF7-E3B6-4E54-8070-542ABF88EBD9}" dt="2023-04-13T18:13:32.194" v="1490" actId="164"/>
          <ac:spMkLst>
            <pc:docMk/>
            <pc:sldMk cId="1254265469" sldId="271"/>
            <ac:spMk id="13" creationId="{F8302957-B67E-4607-B009-685CFA8452D1}"/>
          </ac:spMkLst>
        </pc:spChg>
        <pc:spChg chg="mod">
          <ac:chgData name="Laura Thorn" userId="9e8321a4-ebdd-4ed2-91ea-5d23a869da02" providerId="ADAL" clId="{296BAFF7-E3B6-4E54-8070-542ABF88EBD9}" dt="2023-04-13T18:13:32.194" v="1490" actId="164"/>
          <ac:spMkLst>
            <pc:docMk/>
            <pc:sldMk cId="1254265469" sldId="271"/>
            <ac:spMk id="14" creationId="{7952D9AC-4C8C-44C2-A891-6D2DBAAAEE70}"/>
          </ac:spMkLst>
        </pc:spChg>
        <pc:spChg chg="mod">
          <ac:chgData name="Laura Thorn" userId="9e8321a4-ebdd-4ed2-91ea-5d23a869da02" providerId="ADAL" clId="{296BAFF7-E3B6-4E54-8070-542ABF88EBD9}" dt="2023-04-13T18:13:32.194" v="1490" actId="164"/>
          <ac:spMkLst>
            <pc:docMk/>
            <pc:sldMk cId="1254265469" sldId="271"/>
            <ac:spMk id="15" creationId="{437DAFDB-A7B2-433A-BCA0-E026803408B6}"/>
          </ac:spMkLst>
        </pc:spChg>
        <pc:spChg chg="mod">
          <ac:chgData name="Laura Thorn" userId="9e8321a4-ebdd-4ed2-91ea-5d23a869da02" providerId="ADAL" clId="{296BAFF7-E3B6-4E54-8070-542ABF88EBD9}" dt="2023-04-13T18:13:32.194" v="1490" actId="164"/>
          <ac:spMkLst>
            <pc:docMk/>
            <pc:sldMk cId="1254265469" sldId="271"/>
            <ac:spMk id="16" creationId="{6C72EFAD-00CD-4E8E-ADDE-A1FCDE3E7831}"/>
          </ac:spMkLst>
        </pc:spChg>
        <pc:spChg chg="mod">
          <ac:chgData name="Laura Thorn" userId="9e8321a4-ebdd-4ed2-91ea-5d23a869da02" providerId="ADAL" clId="{296BAFF7-E3B6-4E54-8070-542ABF88EBD9}" dt="2023-04-13T18:13:32.194" v="1490" actId="164"/>
          <ac:spMkLst>
            <pc:docMk/>
            <pc:sldMk cId="1254265469" sldId="271"/>
            <ac:spMk id="17" creationId="{74AD2ADA-8F61-4EAF-BE98-36F860343C97}"/>
          </ac:spMkLst>
        </pc:spChg>
        <pc:grpChg chg="add mod">
          <ac:chgData name="Laura Thorn" userId="9e8321a4-ebdd-4ed2-91ea-5d23a869da02" providerId="ADAL" clId="{296BAFF7-E3B6-4E54-8070-542ABF88EBD9}" dt="2023-04-13T18:13:36.470" v="1491" actId="164"/>
          <ac:grpSpMkLst>
            <pc:docMk/>
            <pc:sldMk cId="1254265469" sldId="271"/>
            <ac:grpSpMk id="2" creationId="{1607433B-7151-4398-7686-0E40BF69DAF5}"/>
          </ac:grpSpMkLst>
        </pc:grpChg>
        <pc:grpChg chg="add mod">
          <ac:chgData name="Laura Thorn" userId="9e8321a4-ebdd-4ed2-91ea-5d23a869da02" providerId="ADAL" clId="{296BAFF7-E3B6-4E54-8070-542ABF88EBD9}" dt="2023-04-13T18:13:58.635" v="1494" actId="164"/>
          <ac:grpSpMkLst>
            <pc:docMk/>
            <pc:sldMk cId="1254265469" sldId="271"/>
            <ac:grpSpMk id="3" creationId="{8DB7D1AD-1F9B-0AE1-8808-9BAE51B68FA9}"/>
          </ac:grpSpMkLst>
        </pc:grpChg>
        <pc:grpChg chg="add mod">
          <ac:chgData name="Laura Thorn" userId="9e8321a4-ebdd-4ed2-91ea-5d23a869da02" providerId="ADAL" clId="{296BAFF7-E3B6-4E54-8070-542ABF88EBD9}" dt="2023-04-13T18:15:06.658" v="1498" actId="1076"/>
          <ac:grpSpMkLst>
            <pc:docMk/>
            <pc:sldMk cId="1254265469" sldId="271"/>
            <ac:grpSpMk id="18" creationId="{B070C2CF-CB67-75BB-E77D-91C4878C3769}"/>
          </ac:grpSpMkLst>
        </pc:grpChg>
      </pc:sldChg>
      <pc:sldChg chg="addSp delSp modSp mod">
        <pc:chgData name="Laura Thorn" userId="9e8321a4-ebdd-4ed2-91ea-5d23a869da02" providerId="ADAL" clId="{296BAFF7-E3B6-4E54-8070-542ABF88EBD9}" dt="2023-04-13T17:56:31.669" v="1352" actId="1076"/>
        <pc:sldMkLst>
          <pc:docMk/>
          <pc:sldMk cId="1927629460" sldId="288"/>
        </pc:sldMkLst>
        <pc:spChg chg="del">
          <ac:chgData name="Laura Thorn" userId="9e8321a4-ebdd-4ed2-91ea-5d23a869da02" providerId="ADAL" clId="{296BAFF7-E3B6-4E54-8070-542ABF88EBD9}" dt="2023-04-13T17:56:19.945" v="1350" actId="21"/>
          <ac:spMkLst>
            <pc:docMk/>
            <pc:sldMk cId="1927629460" sldId="288"/>
            <ac:spMk id="21" creationId="{6CEB329B-4E5C-473C-990A-BEF4A4D3F716}"/>
          </ac:spMkLst>
        </pc:spChg>
        <pc:grpChg chg="add mod">
          <ac:chgData name="Laura Thorn" userId="9e8321a4-ebdd-4ed2-91ea-5d23a869da02" providerId="ADAL" clId="{296BAFF7-E3B6-4E54-8070-542ABF88EBD9}" dt="2023-04-13T17:56:31.669" v="1352" actId="1076"/>
          <ac:grpSpMkLst>
            <pc:docMk/>
            <pc:sldMk cId="1927629460" sldId="288"/>
            <ac:grpSpMk id="2" creationId="{FB31BF77-CC01-A4BB-755A-874216FF6BDE}"/>
          </ac:grpSpMkLst>
        </pc:grpChg>
        <pc:graphicFrameChg chg="mod">
          <ac:chgData name="Laura Thorn" userId="9e8321a4-ebdd-4ed2-91ea-5d23a869da02" providerId="ADAL" clId="{296BAFF7-E3B6-4E54-8070-542ABF88EBD9}" dt="2023-04-13T17:56:25.866" v="1351" actId="164"/>
          <ac:graphicFrameMkLst>
            <pc:docMk/>
            <pc:sldMk cId="1927629460" sldId="288"/>
            <ac:graphicFrameMk id="11" creationId="{206DCF50-D4E0-451E-A06D-4FF7CFA65D8C}"/>
          </ac:graphicFrameMkLst>
        </pc:graphicFrameChg>
        <pc:graphicFrameChg chg="del">
          <ac:chgData name="Laura Thorn" userId="9e8321a4-ebdd-4ed2-91ea-5d23a869da02" providerId="ADAL" clId="{296BAFF7-E3B6-4E54-8070-542ABF88EBD9}" dt="2023-04-13T17:56:19.945" v="1350" actId="21"/>
          <ac:graphicFrameMkLst>
            <pc:docMk/>
            <pc:sldMk cId="1927629460" sldId="288"/>
            <ac:graphicFrameMk id="17" creationId="{B43A4776-13BD-4A75-B37D-97D72FF9BE1C}"/>
          </ac:graphicFrameMkLst>
        </pc:graphicFrameChg>
        <pc:picChg chg="mod">
          <ac:chgData name="Laura Thorn" userId="9e8321a4-ebdd-4ed2-91ea-5d23a869da02" providerId="ADAL" clId="{296BAFF7-E3B6-4E54-8070-542ABF88EBD9}" dt="2023-04-13T17:56:25.866" v="1351" actId="164"/>
          <ac:picMkLst>
            <pc:docMk/>
            <pc:sldMk cId="1927629460" sldId="288"/>
            <ac:picMk id="6" creationId="{830E2B96-563A-449D-972C-B8894D4BE4A2}"/>
          </ac:picMkLst>
        </pc:picChg>
      </pc:sldChg>
      <pc:sldChg chg="modSp">
        <pc:chgData name="Laura Thorn" userId="9e8321a4-ebdd-4ed2-91ea-5d23a869da02" providerId="ADAL" clId="{296BAFF7-E3B6-4E54-8070-542ABF88EBD9}" dt="2023-04-13T17:10:28.392" v="836" actId="20577"/>
        <pc:sldMkLst>
          <pc:docMk/>
          <pc:sldMk cId="3692649268" sldId="298"/>
        </pc:sldMkLst>
        <pc:spChg chg="mod">
          <ac:chgData name="Laura Thorn" userId="9e8321a4-ebdd-4ed2-91ea-5d23a869da02" providerId="ADAL" clId="{296BAFF7-E3B6-4E54-8070-542ABF88EBD9}" dt="2023-04-13T17:10:28.392" v="836" actId="20577"/>
          <ac:spMkLst>
            <pc:docMk/>
            <pc:sldMk cId="3692649268" sldId="298"/>
            <ac:spMk id="38" creationId="{7E2FAF38-C0AA-4378-A41D-A6E492EDB9C2}"/>
          </ac:spMkLst>
        </pc:spChg>
      </pc:sldChg>
      <pc:sldChg chg="modSp mod">
        <pc:chgData name="Laura Thorn" userId="9e8321a4-ebdd-4ed2-91ea-5d23a869da02" providerId="ADAL" clId="{296BAFF7-E3B6-4E54-8070-542ABF88EBD9}" dt="2023-04-13T17:15:08.710" v="837" actId="20577"/>
        <pc:sldMkLst>
          <pc:docMk/>
          <pc:sldMk cId="3900615275" sldId="300"/>
        </pc:sldMkLst>
        <pc:spChg chg="mod">
          <ac:chgData name="Laura Thorn" userId="9e8321a4-ebdd-4ed2-91ea-5d23a869da02" providerId="ADAL" clId="{296BAFF7-E3B6-4E54-8070-542ABF88EBD9}" dt="2023-04-13T17:15:08.710" v="837" actId="20577"/>
          <ac:spMkLst>
            <pc:docMk/>
            <pc:sldMk cId="3900615275" sldId="300"/>
            <ac:spMk id="57" creationId="{6A199797-FE33-4BB5-AA1F-6F43BB76ACA1}"/>
          </ac:spMkLst>
        </pc:spChg>
      </pc:sldChg>
      <pc:sldChg chg="addSp delSp modSp mod">
        <pc:chgData name="Laura Thorn" userId="9e8321a4-ebdd-4ed2-91ea-5d23a869da02" providerId="ADAL" clId="{296BAFF7-E3B6-4E54-8070-542ABF88EBD9}" dt="2023-04-13T18:09:51.441" v="1355" actId="1076"/>
        <pc:sldMkLst>
          <pc:docMk/>
          <pc:sldMk cId="2951430468" sldId="307"/>
        </pc:sldMkLst>
        <pc:spChg chg="mod">
          <ac:chgData name="Laura Thorn" userId="9e8321a4-ebdd-4ed2-91ea-5d23a869da02" providerId="ADAL" clId="{296BAFF7-E3B6-4E54-8070-542ABF88EBD9}" dt="2023-04-13T18:09:46.412" v="1354" actId="1076"/>
          <ac:spMkLst>
            <pc:docMk/>
            <pc:sldMk cId="2951430468" sldId="307"/>
            <ac:spMk id="4" creationId="{FC349C17-BE9A-4049-AB84-6A5E818DEF90}"/>
          </ac:spMkLst>
        </pc:spChg>
        <pc:grpChg chg="add mod">
          <ac:chgData name="Laura Thorn" userId="9e8321a4-ebdd-4ed2-91ea-5d23a869da02" providerId="ADAL" clId="{296BAFF7-E3B6-4E54-8070-542ABF88EBD9}" dt="2023-04-13T18:09:51.441" v="1355" actId="1076"/>
          <ac:grpSpMkLst>
            <pc:docMk/>
            <pc:sldMk cId="2951430468" sldId="307"/>
            <ac:grpSpMk id="2" creationId="{4217BAAA-A15F-F31C-FBA2-792362656019}"/>
          </ac:grpSpMkLst>
        </pc:grpChg>
        <pc:graphicFrameChg chg="mod">
          <ac:chgData name="Laura Thorn" userId="9e8321a4-ebdd-4ed2-91ea-5d23a869da02" providerId="ADAL" clId="{296BAFF7-E3B6-4E54-8070-542ABF88EBD9}" dt="2023-04-13T17:53:26.053" v="1348" actId="164"/>
          <ac:graphicFrameMkLst>
            <pc:docMk/>
            <pc:sldMk cId="2951430468" sldId="307"/>
            <ac:graphicFrameMk id="11" creationId="{206DCF50-D4E0-451E-A06D-4FF7CFA65D8C}"/>
          </ac:graphicFrameMkLst>
        </pc:graphicFrameChg>
        <pc:graphicFrameChg chg="del mod">
          <ac:chgData name="Laura Thorn" userId="9e8321a4-ebdd-4ed2-91ea-5d23a869da02" providerId="ADAL" clId="{296BAFF7-E3B6-4E54-8070-542ABF88EBD9}" dt="2023-04-13T17:53:18.002" v="1346" actId="21"/>
          <ac:graphicFrameMkLst>
            <pc:docMk/>
            <pc:sldMk cId="2951430468" sldId="307"/>
            <ac:graphicFrameMk id="17" creationId="{B43A4776-13BD-4A75-B37D-97D72FF9BE1C}"/>
          </ac:graphicFrameMkLst>
        </pc:graphicFrameChg>
        <pc:picChg chg="del">
          <ac:chgData name="Laura Thorn" userId="9e8321a4-ebdd-4ed2-91ea-5d23a869da02" providerId="ADAL" clId="{296BAFF7-E3B6-4E54-8070-542ABF88EBD9}" dt="2023-04-13T17:53:15.126" v="1344" actId="478"/>
          <ac:picMkLst>
            <pc:docMk/>
            <pc:sldMk cId="2951430468" sldId="307"/>
            <ac:picMk id="6" creationId="{F3B0800D-0D70-4AC9-AFAE-18BD7CC1AF8B}"/>
          </ac:picMkLst>
        </pc:picChg>
        <pc:picChg chg="mod">
          <ac:chgData name="Laura Thorn" userId="9e8321a4-ebdd-4ed2-91ea-5d23a869da02" providerId="ADAL" clId="{296BAFF7-E3B6-4E54-8070-542ABF88EBD9}" dt="2023-04-13T17:53:26.053" v="1348" actId="164"/>
          <ac:picMkLst>
            <pc:docMk/>
            <pc:sldMk cId="2951430468" sldId="307"/>
            <ac:picMk id="8" creationId="{5FA3EF50-1901-455B-ACDF-117BAC8EFE59}"/>
          </ac:picMkLst>
        </pc:picChg>
      </pc:sldChg>
      <pc:sldChg chg="modSp mod">
        <pc:chgData name="Laura Thorn" userId="9e8321a4-ebdd-4ed2-91ea-5d23a869da02" providerId="ADAL" clId="{296BAFF7-E3B6-4E54-8070-542ABF88EBD9}" dt="2023-04-13T17:49:25.812" v="1342" actId="20577"/>
        <pc:sldMkLst>
          <pc:docMk/>
          <pc:sldMk cId="10237159" sldId="309"/>
        </pc:sldMkLst>
        <pc:spChg chg="mod">
          <ac:chgData name="Laura Thorn" userId="9e8321a4-ebdd-4ed2-91ea-5d23a869da02" providerId="ADAL" clId="{296BAFF7-E3B6-4E54-8070-542ABF88EBD9}" dt="2023-04-13T17:49:25.812" v="1342" actId="20577"/>
          <ac:spMkLst>
            <pc:docMk/>
            <pc:sldMk cId="10237159" sldId="309"/>
            <ac:spMk id="21" creationId="{24E254AA-41EF-48D5-9F50-FC09F68875E1}"/>
          </ac:spMkLst>
        </pc:spChg>
        <pc:graphicFrameChg chg="mod">
          <ac:chgData name="Laura Thorn" userId="9e8321a4-ebdd-4ed2-91ea-5d23a869da02" providerId="ADAL" clId="{296BAFF7-E3B6-4E54-8070-542ABF88EBD9}" dt="2023-04-13T17:04:12.850" v="714" actId="1076"/>
          <ac:graphicFrameMkLst>
            <pc:docMk/>
            <pc:sldMk cId="10237159" sldId="309"/>
            <ac:graphicFrameMk id="4" creationId="{0139FC90-59B0-4E19-9BE3-755CEC0B210F}"/>
          </ac:graphicFrameMkLst>
        </pc:graphicFrameChg>
      </pc:sldChg>
      <pc:sldChg chg="modSp mod">
        <pc:chgData name="Laura Thorn" userId="9e8321a4-ebdd-4ed2-91ea-5d23a869da02" providerId="ADAL" clId="{296BAFF7-E3B6-4E54-8070-542ABF88EBD9}" dt="2023-04-13T18:15:54.919" v="1499" actId="20577"/>
        <pc:sldMkLst>
          <pc:docMk/>
          <pc:sldMk cId="463083655" sldId="313"/>
        </pc:sldMkLst>
        <pc:spChg chg="mod">
          <ac:chgData name="Laura Thorn" userId="9e8321a4-ebdd-4ed2-91ea-5d23a869da02" providerId="ADAL" clId="{296BAFF7-E3B6-4E54-8070-542ABF88EBD9}" dt="2023-04-13T18:15:54.919" v="1499" actId="20577"/>
          <ac:spMkLst>
            <pc:docMk/>
            <pc:sldMk cId="463083655" sldId="313"/>
            <ac:spMk id="2" creationId="{BEEC4858-EB17-41F8-8A2E-8C4D4C037984}"/>
          </ac:spMkLst>
        </pc:spChg>
      </pc:sldChg>
      <pc:sldChg chg="addSp delSp modSp mod">
        <pc:chgData name="Laura Thorn" userId="9e8321a4-ebdd-4ed2-91ea-5d23a869da02" providerId="ADAL" clId="{296BAFF7-E3B6-4E54-8070-542ABF88EBD9}" dt="2023-04-13T16:42:30.030" v="186" actId="1582"/>
        <pc:sldMkLst>
          <pc:docMk/>
          <pc:sldMk cId="2760217842" sldId="318"/>
        </pc:sldMkLst>
        <pc:spChg chg="add del">
          <ac:chgData name="Laura Thorn" userId="9e8321a4-ebdd-4ed2-91ea-5d23a869da02" providerId="ADAL" clId="{296BAFF7-E3B6-4E54-8070-542ABF88EBD9}" dt="2023-04-13T16:31:28.759" v="3" actId="21"/>
          <ac:spMkLst>
            <pc:docMk/>
            <pc:sldMk cId="2760217842" sldId="318"/>
            <ac:spMk id="4" creationId="{2DF519EF-2832-4B1E-AE3C-93D43F89C564}"/>
          </ac:spMkLst>
        </pc:spChg>
        <pc:spChg chg="mod">
          <ac:chgData name="Laura Thorn" userId="9e8321a4-ebdd-4ed2-91ea-5d23a869da02" providerId="ADAL" clId="{296BAFF7-E3B6-4E54-8070-542ABF88EBD9}" dt="2023-04-13T16:42:30.030" v="186" actId="1582"/>
          <ac:spMkLst>
            <pc:docMk/>
            <pc:sldMk cId="2760217842" sldId="318"/>
            <ac:spMk id="8" creationId="{65524408-A536-4E75-BBAF-689911B9EB42}"/>
          </ac:spMkLst>
        </pc:spChg>
        <pc:spChg chg="mod">
          <ac:chgData name="Laura Thorn" userId="9e8321a4-ebdd-4ed2-91ea-5d23a869da02" providerId="ADAL" clId="{296BAFF7-E3B6-4E54-8070-542ABF88EBD9}" dt="2023-04-13T16:36:13.615" v="165" actId="164"/>
          <ac:spMkLst>
            <pc:docMk/>
            <pc:sldMk cId="2760217842" sldId="318"/>
            <ac:spMk id="11" creationId="{28C415D7-BE50-4E35-9002-CB0F150B78AD}"/>
          </ac:spMkLst>
        </pc:spChg>
        <pc:grpChg chg="add mod">
          <ac:chgData name="Laura Thorn" userId="9e8321a4-ebdd-4ed2-91ea-5d23a869da02" providerId="ADAL" clId="{296BAFF7-E3B6-4E54-8070-542ABF88EBD9}" dt="2023-04-13T16:38:23.794" v="179" actId="1076"/>
          <ac:grpSpMkLst>
            <pc:docMk/>
            <pc:sldMk cId="2760217842" sldId="318"/>
            <ac:grpSpMk id="2" creationId="{5071BC42-1266-8360-55C8-BD08FC88B4C7}"/>
          </ac:grpSpMkLst>
        </pc:grpChg>
        <pc:graphicFrameChg chg="add del">
          <ac:chgData name="Laura Thorn" userId="9e8321a4-ebdd-4ed2-91ea-5d23a869da02" providerId="ADAL" clId="{296BAFF7-E3B6-4E54-8070-542ABF88EBD9}" dt="2023-04-13T16:31:28.759" v="3" actId="21"/>
          <ac:graphicFrameMkLst>
            <pc:docMk/>
            <pc:sldMk cId="2760217842" sldId="318"/>
            <ac:graphicFrameMk id="3" creationId="{3D740AE1-AEFF-4CF5-BCD0-CA597B0C4335}"/>
          </ac:graphicFrameMkLst>
        </pc:graphicFrameChg>
        <pc:graphicFrameChg chg="mod">
          <ac:chgData name="Laura Thorn" userId="9e8321a4-ebdd-4ed2-91ea-5d23a869da02" providerId="ADAL" clId="{296BAFF7-E3B6-4E54-8070-542ABF88EBD9}" dt="2023-04-13T16:36:15.483" v="166"/>
          <ac:graphicFrameMkLst>
            <pc:docMk/>
            <pc:sldMk cId="2760217842" sldId="318"/>
            <ac:graphicFrameMk id="9" creationId="{D6CD0935-8358-41C7-AB0B-9A2F94934C4F}"/>
          </ac:graphicFrameMkLst>
        </pc:graphicFrameChg>
      </pc:sldChg>
      <pc:sldChg chg="modSp">
        <pc:chgData name="Laura Thorn" userId="9e8321a4-ebdd-4ed2-91ea-5d23a869da02" providerId="ADAL" clId="{296BAFF7-E3B6-4E54-8070-542ABF88EBD9}" dt="2023-04-13T16:48:22.928" v="356" actId="20577"/>
        <pc:sldMkLst>
          <pc:docMk/>
          <pc:sldMk cId="3523891104" sldId="320"/>
        </pc:sldMkLst>
        <pc:graphicFrameChg chg="mod">
          <ac:chgData name="Laura Thorn" userId="9e8321a4-ebdd-4ed2-91ea-5d23a869da02" providerId="ADAL" clId="{296BAFF7-E3B6-4E54-8070-542ABF88EBD9}" dt="2023-04-13T16:48:22.928" v="356" actId="20577"/>
          <ac:graphicFrameMkLst>
            <pc:docMk/>
            <pc:sldMk cId="3523891104" sldId="320"/>
            <ac:graphicFrameMk id="12" creationId="{9EE6EBEF-97D8-7C55-4259-AE3A2CF42A72}"/>
          </ac:graphicFrameMkLst>
        </pc:graphicFrameChg>
      </pc:sldChg>
      <pc:sldChg chg="modSp mod">
        <pc:chgData name="Laura Thorn" userId="9e8321a4-ebdd-4ed2-91ea-5d23a869da02" providerId="ADAL" clId="{296BAFF7-E3B6-4E54-8070-542ABF88EBD9}" dt="2023-04-13T16:44:22.978" v="197" actId="20577"/>
        <pc:sldMkLst>
          <pc:docMk/>
          <pc:sldMk cId="3442088258" sldId="321"/>
        </pc:sldMkLst>
        <pc:graphicFrameChg chg="modGraphic">
          <ac:chgData name="Laura Thorn" userId="9e8321a4-ebdd-4ed2-91ea-5d23a869da02" providerId="ADAL" clId="{296BAFF7-E3B6-4E54-8070-542ABF88EBD9}" dt="2023-04-13T16:44:22.978" v="197" actId="20577"/>
          <ac:graphicFrameMkLst>
            <pc:docMk/>
            <pc:sldMk cId="3442088258" sldId="321"/>
            <ac:graphicFrameMk id="12" creationId="{DF6AD95C-838D-DA32-2289-79FC9EF0D032}"/>
          </ac:graphicFrameMkLst>
        </pc:graphicFrameChg>
      </pc:sldChg>
      <pc:sldChg chg="addSp modSp mod">
        <pc:chgData name="Laura Thorn" userId="9e8321a4-ebdd-4ed2-91ea-5d23a869da02" providerId="ADAL" clId="{296BAFF7-E3B6-4E54-8070-542ABF88EBD9}" dt="2023-04-13T16:59:14.506" v="557" actId="2085"/>
        <pc:sldMkLst>
          <pc:docMk/>
          <pc:sldMk cId="224327281" sldId="325"/>
        </pc:sldMkLst>
        <pc:spChg chg="mod">
          <ac:chgData name="Laura Thorn" userId="9e8321a4-ebdd-4ed2-91ea-5d23a869da02" providerId="ADAL" clId="{296BAFF7-E3B6-4E54-8070-542ABF88EBD9}" dt="2023-04-13T16:56:46.521" v="538" actId="20577"/>
          <ac:spMkLst>
            <pc:docMk/>
            <pc:sldMk cId="224327281" sldId="325"/>
            <ac:spMk id="2" creationId="{FBD2F749-2A86-8405-B248-231DAEC77D33}"/>
          </ac:spMkLst>
        </pc:spChg>
        <pc:spChg chg="add mod">
          <ac:chgData name="Laura Thorn" userId="9e8321a4-ebdd-4ed2-91ea-5d23a869da02" providerId="ADAL" clId="{296BAFF7-E3B6-4E54-8070-542ABF88EBD9}" dt="2023-04-13T16:59:14.506" v="557" actId="2085"/>
          <ac:spMkLst>
            <pc:docMk/>
            <pc:sldMk cId="224327281" sldId="325"/>
            <ac:spMk id="3" creationId="{771AE399-5B16-BF0E-9A01-CA99083033D5}"/>
          </ac:spMkLst>
        </pc:spChg>
        <pc:spChg chg="mod">
          <ac:chgData name="Laura Thorn" userId="9e8321a4-ebdd-4ed2-91ea-5d23a869da02" providerId="ADAL" clId="{296BAFF7-E3B6-4E54-8070-542ABF88EBD9}" dt="2023-04-13T16:59:01.509" v="555" actId="1076"/>
          <ac:spMkLst>
            <pc:docMk/>
            <pc:sldMk cId="224327281" sldId="325"/>
            <ac:spMk id="5" creationId="{504C8C83-7588-C25C-4222-A8C6027E4B3A}"/>
          </ac:spMkLst>
        </pc:spChg>
        <pc:spChg chg="mod">
          <ac:chgData name="Laura Thorn" userId="9e8321a4-ebdd-4ed2-91ea-5d23a869da02" providerId="ADAL" clId="{296BAFF7-E3B6-4E54-8070-542ABF88EBD9}" dt="2023-04-13T16:52:06.094" v="368" actId="1076"/>
          <ac:spMkLst>
            <pc:docMk/>
            <pc:sldMk cId="224327281" sldId="325"/>
            <ac:spMk id="11" creationId="{E9912B0C-A6C9-78EC-1C8D-968FDE98C9B9}"/>
          </ac:spMkLst>
        </pc:spChg>
        <pc:graphicFrameChg chg="mod">
          <ac:chgData name="Laura Thorn" userId="9e8321a4-ebdd-4ed2-91ea-5d23a869da02" providerId="ADAL" clId="{296BAFF7-E3B6-4E54-8070-542ABF88EBD9}" dt="2023-04-13T16:52:09.729" v="369" actId="1076"/>
          <ac:graphicFrameMkLst>
            <pc:docMk/>
            <pc:sldMk cId="224327281" sldId="325"/>
            <ac:graphicFrameMk id="7" creationId="{089C4D6E-AA71-F8D0-63C6-E8DED8EFEB32}"/>
          </ac:graphicFrameMkLst>
        </pc:graphicFrameChg>
      </pc:sldChg>
      <pc:sldChg chg="addSp modSp mod">
        <pc:chgData name="Laura Thorn" userId="9e8321a4-ebdd-4ed2-91ea-5d23a869da02" providerId="ADAL" clId="{296BAFF7-E3B6-4E54-8070-542ABF88EBD9}" dt="2023-04-13T16:51:55.228" v="367" actId="164"/>
        <pc:sldMkLst>
          <pc:docMk/>
          <pc:sldMk cId="2743105213" sldId="329"/>
        </pc:sldMkLst>
        <pc:spChg chg="mod">
          <ac:chgData name="Laura Thorn" userId="9e8321a4-ebdd-4ed2-91ea-5d23a869da02" providerId="ADAL" clId="{296BAFF7-E3B6-4E54-8070-542ABF88EBD9}" dt="2023-04-13T16:51:55.228" v="367" actId="164"/>
          <ac:spMkLst>
            <pc:docMk/>
            <pc:sldMk cId="2743105213" sldId="329"/>
            <ac:spMk id="20" creationId="{2BEA881C-0EE7-6B7E-9B60-88E782543283}"/>
          </ac:spMkLst>
        </pc:spChg>
        <pc:grpChg chg="add mod">
          <ac:chgData name="Laura Thorn" userId="9e8321a4-ebdd-4ed2-91ea-5d23a869da02" providerId="ADAL" clId="{296BAFF7-E3B6-4E54-8070-542ABF88EBD9}" dt="2023-04-13T16:51:55.228" v="367" actId="164"/>
          <ac:grpSpMkLst>
            <pc:docMk/>
            <pc:sldMk cId="2743105213" sldId="329"/>
            <ac:grpSpMk id="2" creationId="{9D6D9F94-B5FC-5370-FD8F-A88DFB0EC090}"/>
          </ac:grpSpMkLst>
        </pc:grpChg>
        <pc:graphicFrameChg chg="mod">
          <ac:chgData name="Laura Thorn" userId="9e8321a4-ebdd-4ed2-91ea-5d23a869da02" providerId="ADAL" clId="{296BAFF7-E3B6-4E54-8070-542ABF88EBD9}" dt="2023-04-13T16:51:55.228" v="367" actId="164"/>
          <ac:graphicFrameMkLst>
            <pc:docMk/>
            <pc:sldMk cId="2743105213" sldId="329"/>
            <ac:graphicFrameMk id="19" creationId="{5B346373-D9B9-D648-DBAC-62613DA5E12F}"/>
          </ac:graphicFrameMkLst>
        </pc:graphicFrameChg>
        <pc:picChg chg="mod">
          <ac:chgData name="Laura Thorn" userId="9e8321a4-ebdd-4ed2-91ea-5d23a869da02" providerId="ADAL" clId="{296BAFF7-E3B6-4E54-8070-542ABF88EBD9}" dt="2023-04-13T16:51:49.210" v="364" actId="1076"/>
          <ac:picMkLst>
            <pc:docMk/>
            <pc:sldMk cId="2743105213" sldId="329"/>
            <ac:picMk id="8" creationId="{51B89B55-4814-17CB-B001-B8FF577CF783}"/>
          </ac:picMkLst>
        </pc:picChg>
      </pc:sldChg>
      <pc:sldChg chg="del">
        <pc:chgData name="Laura Thorn" userId="9e8321a4-ebdd-4ed2-91ea-5d23a869da02" providerId="ADAL" clId="{296BAFF7-E3B6-4E54-8070-542ABF88EBD9}" dt="2023-04-13T16:45:23.983" v="198" actId="2696"/>
        <pc:sldMkLst>
          <pc:docMk/>
          <pc:sldMk cId="3677295415" sldId="334"/>
        </pc:sldMkLst>
      </pc:sldChg>
      <pc:sldChg chg="modSp mod">
        <pc:chgData name="Laura Thorn" userId="9e8321a4-ebdd-4ed2-91ea-5d23a869da02" providerId="ADAL" clId="{296BAFF7-E3B6-4E54-8070-542ABF88EBD9}" dt="2023-04-13T17:00:13.990" v="589" actId="20577"/>
        <pc:sldMkLst>
          <pc:docMk/>
          <pc:sldMk cId="4206084076" sldId="337"/>
        </pc:sldMkLst>
        <pc:spChg chg="mod">
          <ac:chgData name="Laura Thorn" userId="9e8321a4-ebdd-4ed2-91ea-5d23a869da02" providerId="ADAL" clId="{296BAFF7-E3B6-4E54-8070-542ABF88EBD9}" dt="2023-04-13T17:00:13.990" v="589" actId="20577"/>
          <ac:spMkLst>
            <pc:docMk/>
            <pc:sldMk cId="4206084076" sldId="337"/>
            <ac:spMk id="2" creationId="{42A5902A-8DBB-9A1A-D2F0-3EF1E5778CA9}"/>
          </ac:spMkLst>
        </pc:spChg>
      </pc:sldChg>
      <pc:sldChg chg="del">
        <pc:chgData name="Laura Thorn" userId="9e8321a4-ebdd-4ed2-91ea-5d23a869da02" providerId="ADAL" clId="{296BAFF7-E3B6-4E54-8070-542ABF88EBD9}" dt="2023-04-13T17:47:57.987" v="1316" actId="2696"/>
        <pc:sldMkLst>
          <pc:docMk/>
          <pc:sldMk cId="2155024000" sldId="339"/>
        </pc:sldMkLst>
      </pc:sldChg>
      <pc:sldChg chg="modSp add mod ord">
        <pc:chgData name="Laura Thorn" userId="9e8321a4-ebdd-4ed2-91ea-5d23a869da02" providerId="ADAL" clId="{296BAFF7-E3B6-4E54-8070-542ABF88EBD9}" dt="2023-04-13T17:49:14.843" v="1329" actId="20577"/>
        <pc:sldMkLst>
          <pc:docMk/>
          <pc:sldMk cId="1175438875" sldId="341"/>
        </pc:sldMkLst>
        <pc:spChg chg="mod">
          <ac:chgData name="Laura Thorn" userId="9e8321a4-ebdd-4ed2-91ea-5d23a869da02" providerId="ADAL" clId="{296BAFF7-E3B6-4E54-8070-542ABF88EBD9}" dt="2023-04-13T17:49:14.843" v="1329" actId="20577"/>
          <ac:spMkLst>
            <pc:docMk/>
            <pc:sldMk cId="1175438875" sldId="341"/>
            <ac:spMk id="21" creationId="{24E254AA-41EF-48D5-9F50-FC09F68875E1}"/>
          </ac:spMkLst>
        </pc:spChg>
      </pc:sldChg>
    </pc:docChg>
  </pc:docChgLst>
  <pc:docChgLst>
    <pc:chgData name="Laura Thorn" userId="fd7335bc-eb4a-47de-9d47-bf7668901106" providerId="ADAL" clId="{0504F08B-FAC5-402E-9A2F-8AF22250E34F}"/>
    <pc:docChg chg="undo custSel addSld delSld modSld">
      <pc:chgData name="Laura Thorn" userId="fd7335bc-eb4a-47de-9d47-bf7668901106" providerId="ADAL" clId="{0504F08B-FAC5-402E-9A2F-8AF22250E34F}" dt="2023-05-12T19:58:43.430" v="169" actId="20577"/>
      <pc:docMkLst>
        <pc:docMk/>
      </pc:docMkLst>
      <pc:sldChg chg="modSp mod">
        <pc:chgData name="Laura Thorn" userId="fd7335bc-eb4a-47de-9d47-bf7668901106" providerId="ADAL" clId="{0504F08B-FAC5-402E-9A2F-8AF22250E34F}" dt="2023-05-12T17:04:36.221" v="21" actId="20577"/>
        <pc:sldMkLst>
          <pc:docMk/>
          <pc:sldMk cId="3609192692" sldId="268"/>
        </pc:sldMkLst>
        <pc:spChg chg="mod">
          <ac:chgData name="Laura Thorn" userId="fd7335bc-eb4a-47de-9d47-bf7668901106" providerId="ADAL" clId="{0504F08B-FAC5-402E-9A2F-8AF22250E34F}" dt="2023-05-12T17:04:36.221" v="21" actId="20577"/>
          <ac:spMkLst>
            <pc:docMk/>
            <pc:sldMk cId="3609192692" sldId="268"/>
            <ac:spMk id="11" creationId="{1141792E-7A43-4965-8842-F77B3DF8F046}"/>
          </ac:spMkLst>
        </pc:spChg>
      </pc:sldChg>
      <pc:sldChg chg="del">
        <pc:chgData name="Laura Thorn" userId="fd7335bc-eb4a-47de-9d47-bf7668901106" providerId="ADAL" clId="{0504F08B-FAC5-402E-9A2F-8AF22250E34F}" dt="2023-05-12T17:00:16.103" v="18" actId="2696"/>
        <pc:sldMkLst>
          <pc:docMk/>
          <pc:sldMk cId="1595858420" sldId="269"/>
        </pc:sldMkLst>
      </pc:sldChg>
      <pc:sldChg chg="modSp mod">
        <pc:chgData name="Laura Thorn" userId="fd7335bc-eb4a-47de-9d47-bf7668901106" providerId="ADAL" clId="{0504F08B-FAC5-402E-9A2F-8AF22250E34F}" dt="2023-05-12T19:58:43.430" v="169" actId="20577"/>
        <pc:sldMkLst>
          <pc:docMk/>
          <pc:sldMk cId="1927629460" sldId="288"/>
        </pc:sldMkLst>
        <pc:grpChg chg="mod">
          <ac:chgData name="Laura Thorn" userId="fd7335bc-eb4a-47de-9d47-bf7668901106" providerId="ADAL" clId="{0504F08B-FAC5-402E-9A2F-8AF22250E34F}" dt="2023-05-12T19:58:41.026" v="168" actId="1076"/>
          <ac:grpSpMkLst>
            <pc:docMk/>
            <pc:sldMk cId="1927629460" sldId="288"/>
            <ac:grpSpMk id="2" creationId="{FB31BF77-CC01-A4BB-755A-874216FF6BDE}"/>
          </ac:grpSpMkLst>
        </pc:grpChg>
        <pc:graphicFrameChg chg="mod">
          <ac:chgData name="Laura Thorn" userId="fd7335bc-eb4a-47de-9d47-bf7668901106" providerId="ADAL" clId="{0504F08B-FAC5-402E-9A2F-8AF22250E34F}" dt="2023-05-12T19:58:43.430" v="169" actId="20577"/>
          <ac:graphicFrameMkLst>
            <pc:docMk/>
            <pc:sldMk cId="1927629460" sldId="288"/>
            <ac:graphicFrameMk id="11" creationId="{206DCF50-D4E0-451E-A06D-4FF7CFA65D8C}"/>
          </ac:graphicFrameMkLst>
        </pc:graphicFrameChg>
      </pc:sldChg>
      <pc:sldChg chg="modSp mod">
        <pc:chgData name="Laura Thorn" userId="fd7335bc-eb4a-47de-9d47-bf7668901106" providerId="ADAL" clId="{0504F08B-FAC5-402E-9A2F-8AF22250E34F}" dt="2023-05-12T19:20:50.140" v="128" actId="20577"/>
        <pc:sldMkLst>
          <pc:docMk/>
          <pc:sldMk cId="10237159" sldId="309"/>
        </pc:sldMkLst>
        <pc:spChg chg="mod">
          <ac:chgData name="Laura Thorn" userId="fd7335bc-eb4a-47de-9d47-bf7668901106" providerId="ADAL" clId="{0504F08B-FAC5-402E-9A2F-8AF22250E34F}" dt="2023-05-12T19:20:50.140" v="128" actId="20577"/>
          <ac:spMkLst>
            <pc:docMk/>
            <pc:sldMk cId="10237159" sldId="309"/>
            <ac:spMk id="21" creationId="{24E254AA-41EF-48D5-9F50-FC09F68875E1}"/>
          </ac:spMkLst>
        </pc:spChg>
        <pc:spChg chg="mod">
          <ac:chgData name="Laura Thorn" userId="fd7335bc-eb4a-47de-9d47-bf7668901106" providerId="ADAL" clId="{0504F08B-FAC5-402E-9A2F-8AF22250E34F}" dt="2023-05-12T19:16:58.989" v="110" actId="20577"/>
          <ac:spMkLst>
            <pc:docMk/>
            <pc:sldMk cId="10237159" sldId="309"/>
            <ac:spMk id="38" creationId="{8A663C7A-2844-4ABC-B5E1-EC49B0AF1AB1}"/>
          </ac:spMkLst>
        </pc:spChg>
        <pc:graphicFrameChg chg="mod">
          <ac:chgData name="Laura Thorn" userId="fd7335bc-eb4a-47de-9d47-bf7668901106" providerId="ADAL" clId="{0504F08B-FAC5-402E-9A2F-8AF22250E34F}" dt="2023-05-12T19:16:20.545" v="108" actId="20577"/>
          <ac:graphicFrameMkLst>
            <pc:docMk/>
            <pc:sldMk cId="10237159" sldId="309"/>
            <ac:graphicFrameMk id="4" creationId="{0139FC90-59B0-4E19-9BE3-755CEC0B210F}"/>
          </ac:graphicFrameMkLst>
        </pc:graphicFrameChg>
      </pc:sldChg>
      <pc:sldChg chg="delSp modSp mod">
        <pc:chgData name="Laura Thorn" userId="fd7335bc-eb4a-47de-9d47-bf7668901106" providerId="ADAL" clId="{0504F08B-FAC5-402E-9A2F-8AF22250E34F}" dt="2023-05-10T16:43:29.396" v="16" actId="20577"/>
        <pc:sldMkLst>
          <pc:docMk/>
          <pc:sldMk cId="248046995" sldId="312"/>
        </pc:sldMkLst>
        <pc:spChg chg="mod">
          <ac:chgData name="Laura Thorn" userId="fd7335bc-eb4a-47de-9d47-bf7668901106" providerId="ADAL" clId="{0504F08B-FAC5-402E-9A2F-8AF22250E34F}" dt="2023-05-10T16:43:29.396" v="16" actId="20577"/>
          <ac:spMkLst>
            <pc:docMk/>
            <pc:sldMk cId="248046995" sldId="312"/>
            <ac:spMk id="2" creationId="{BEEC4858-EB17-41F8-8A2E-8C4D4C037984}"/>
          </ac:spMkLst>
        </pc:spChg>
        <pc:spChg chg="del">
          <ac:chgData name="Laura Thorn" userId="fd7335bc-eb4a-47de-9d47-bf7668901106" providerId="ADAL" clId="{0504F08B-FAC5-402E-9A2F-8AF22250E34F}" dt="2023-05-10T16:43:20.916" v="14" actId="21"/>
          <ac:spMkLst>
            <pc:docMk/>
            <pc:sldMk cId="248046995" sldId="312"/>
            <ac:spMk id="3" creationId="{9AD5EE2B-2DC9-C572-9E2A-A89F9F3FDCCD}"/>
          </ac:spMkLst>
        </pc:spChg>
        <pc:spChg chg="mod">
          <ac:chgData name="Laura Thorn" userId="fd7335bc-eb4a-47de-9d47-bf7668901106" providerId="ADAL" clId="{0504F08B-FAC5-402E-9A2F-8AF22250E34F}" dt="2023-05-10T16:43:22.954" v="15" actId="20577"/>
          <ac:spMkLst>
            <pc:docMk/>
            <pc:sldMk cId="248046995" sldId="312"/>
            <ac:spMk id="17" creationId="{FD41F45E-AADE-4A80-B970-372BF30F840E}"/>
          </ac:spMkLst>
        </pc:spChg>
      </pc:sldChg>
      <pc:sldChg chg="modSp mod">
        <pc:chgData name="Laura Thorn" userId="fd7335bc-eb4a-47de-9d47-bf7668901106" providerId="ADAL" clId="{0504F08B-FAC5-402E-9A2F-8AF22250E34F}" dt="2023-05-10T16:43:07.223" v="13" actId="20577"/>
        <pc:sldMkLst>
          <pc:docMk/>
          <pc:sldMk cId="463083655" sldId="313"/>
        </pc:sldMkLst>
        <pc:spChg chg="mod">
          <ac:chgData name="Laura Thorn" userId="fd7335bc-eb4a-47de-9d47-bf7668901106" providerId="ADAL" clId="{0504F08B-FAC5-402E-9A2F-8AF22250E34F}" dt="2023-05-10T16:42:59.875" v="12" actId="20577"/>
          <ac:spMkLst>
            <pc:docMk/>
            <pc:sldMk cId="463083655" sldId="313"/>
            <ac:spMk id="2" creationId="{BEEC4858-EB17-41F8-8A2E-8C4D4C037984}"/>
          </ac:spMkLst>
        </pc:spChg>
        <pc:spChg chg="mod">
          <ac:chgData name="Laura Thorn" userId="fd7335bc-eb4a-47de-9d47-bf7668901106" providerId="ADAL" clId="{0504F08B-FAC5-402E-9A2F-8AF22250E34F}" dt="2023-05-10T16:43:07.223" v="13" actId="20577"/>
          <ac:spMkLst>
            <pc:docMk/>
            <pc:sldMk cId="463083655" sldId="313"/>
            <ac:spMk id="6" creationId="{A6FC28FF-7F1B-474B-9BDD-0319F687ABDB}"/>
          </ac:spMkLst>
        </pc:spChg>
      </pc:sldChg>
      <pc:sldChg chg="modSp mod">
        <pc:chgData name="Laura Thorn" userId="fd7335bc-eb4a-47de-9d47-bf7668901106" providerId="ADAL" clId="{0504F08B-FAC5-402E-9A2F-8AF22250E34F}" dt="2023-05-10T16:42:50.351" v="11" actId="20577"/>
        <pc:sldMkLst>
          <pc:docMk/>
          <pc:sldMk cId="2079755977" sldId="314"/>
        </pc:sldMkLst>
        <pc:spChg chg="mod">
          <ac:chgData name="Laura Thorn" userId="fd7335bc-eb4a-47de-9d47-bf7668901106" providerId="ADAL" clId="{0504F08B-FAC5-402E-9A2F-8AF22250E34F}" dt="2023-05-10T16:42:50.351" v="11" actId="20577"/>
          <ac:spMkLst>
            <pc:docMk/>
            <pc:sldMk cId="2079755977" sldId="314"/>
            <ac:spMk id="29" creationId="{A5A19CD0-1D01-456B-9EF0-2B9B67B5C8F9}"/>
          </ac:spMkLst>
        </pc:spChg>
      </pc:sldChg>
      <pc:sldChg chg="modSp mod">
        <pc:chgData name="Laura Thorn" userId="fd7335bc-eb4a-47de-9d47-bf7668901106" providerId="ADAL" clId="{0504F08B-FAC5-402E-9A2F-8AF22250E34F}" dt="2023-05-10T16:42:40.192" v="9" actId="20577"/>
        <pc:sldMkLst>
          <pc:docMk/>
          <pc:sldMk cId="561040673" sldId="315"/>
        </pc:sldMkLst>
        <pc:spChg chg="mod">
          <ac:chgData name="Laura Thorn" userId="fd7335bc-eb4a-47de-9d47-bf7668901106" providerId="ADAL" clId="{0504F08B-FAC5-402E-9A2F-8AF22250E34F}" dt="2023-05-10T16:42:40.192" v="9" actId="20577"/>
          <ac:spMkLst>
            <pc:docMk/>
            <pc:sldMk cId="561040673" sldId="315"/>
            <ac:spMk id="29" creationId="{A5A19CD0-1D01-456B-9EF0-2B9B67B5C8F9}"/>
          </ac:spMkLst>
        </pc:spChg>
      </pc:sldChg>
      <pc:sldChg chg="modSp mod">
        <pc:chgData name="Laura Thorn" userId="fd7335bc-eb4a-47de-9d47-bf7668901106" providerId="ADAL" clId="{0504F08B-FAC5-402E-9A2F-8AF22250E34F}" dt="2023-05-12T18:56:27.045" v="102" actId="20577"/>
        <pc:sldMkLst>
          <pc:docMk/>
          <pc:sldMk cId="3079514476" sldId="326"/>
        </pc:sldMkLst>
        <pc:spChg chg="mod">
          <ac:chgData name="Laura Thorn" userId="fd7335bc-eb4a-47de-9d47-bf7668901106" providerId="ADAL" clId="{0504F08B-FAC5-402E-9A2F-8AF22250E34F}" dt="2023-05-12T18:56:27.045" v="102" actId="20577"/>
          <ac:spMkLst>
            <pc:docMk/>
            <pc:sldMk cId="3079514476" sldId="326"/>
            <ac:spMk id="9" creationId="{DA44BED3-3416-C39A-F981-8F0865EFF710}"/>
          </ac:spMkLst>
        </pc:spChg>
      </pc:sldChg>
      <pc:sldChg chg="modSp mod">
        <pc:chgData name="Laura Thorn" userId="fd7335bc-eb4a-47de-9d47-bf7668901106" providerId="ADAL" clId="{0504F08B-FAC5-402E-9A2F-8AF22250E34F}" dt="2023-05-12T19:00:51.364" v="107" actId="1076"/>
        <pc:sldMkLst>
          <pc:docMk/>
          <pc:sldMk cId="4210557481" sldId="333"/>
        </pc:sldMkLst>
        <pc:spChg chg="mod">
          <ac:chgData name="Laura Thorn" userId="fd7335bc-eb4a-47de-9d47-bf7668901106" providerId="ADAL" clId="{0504F08B-FAC5-402E-9A2F-8AF22250E34F}" dt="2023-05-12T19:00:51.364" v="107" actId="1076"/>
          <ac:spMkLst>
            <pc:docMk/>
            <pc:sldMk cId="4210557481" sldId="333"/>
            <ac:spMk id="18" creationId="{D1EFBF18-85DE-A895-95A5-3EB233B84879}"/>
          </ac:spMkLst>
        </pc:spChg>
        <pc:grpChg chg="mod">
          <ac:chgData name="Laura Thorn" userId="fd7335bc-eb4a-47de-9d47-bf7668901106" providerId="ADAL" clId="{0504F08B-FAC5-402E-9A2F-8AF22250E34F}" dt="2023-05-12T19:00:48.578" v="106" actId="1076"/>
          <ac:grpSpMkLst>
            <pc:docMk/>
            <pc:sldMk cId="4210557481" sldId="333"/>
            <ac:grpSpMk id="24" creationId="{31D61F30-B423-A2D3-17C6-25C28D4949D1}"/>
          </ac:grpSpMkLst>
        </pc:grpChg>
      </pc:sldChg>
      <pc:sldChg chg="modSp">
        <pc:chgData name="Laura Thorn" userId="fd7335bc-eb4a-47de-9d47-bf7668901106" providerId="ADAL" clId="{0504F08B-FAC5-402E-9A2F-8AF22250E34F}" dt="2023-05-12T18:01:57.116" v="93" actId="20577"/>
        <pc:sldMkLst>
          <pc:docMk/>
          <pc:sldMk cId="672120929" sldId="340"/>
        </pc:sldMkLst>
        <pc:graphicFrameChg chg="mod">
          <ac:chgData name="Laura Thorn" userId="fd7335bc-eb4a-47de-9d47-bf7668901106" providerId="ADAL" clId="{0504F08B-FAC5-402E-9A2F-8AF22250E34F}" dt="2023-05-12T18:01:57.116" v="93" actId="20577"/>
          <ac:graphicFrameMkLst>
            <pc:docMk/>
            <pc:sldMk cId="672120929" sldId="340"/>
            <ac:graphicFrameMk id="2" creationId="{DA27CAB8-28E9-43F1-8693-0E4A9048B84C}"/>
          </ac:graphicFrameMkLst>
        </pc:graphicFrameChg>
      </pc:sldChg>
      <pc:sldChg chg="modSp mod">
        <pc:chgData name="Laura Thorn" userId="fd7335bc-eb4a-47de-9d47-bf7668901106" providerId="ADAL" clId="{0504F08B-FAC5-402E-9A2F-8AF22250E34F}" dt="2023-05-12T19:37:57.412" v="164" actId="20577"/>
        <pc:sldMkLst>
          <pc:docMk/>
          <pc:sldMk cId="2396832873" sldId="345"/>
        </pc:sldMkLst>
        <pc:spChg chg="mod">
          <ac:chgData name="Laura Thorn" userId="fd7335bc-eb4a-47de-9d47-bf7668901106" providerId="ADAL" clId="{0504F08B-FAC5-402E-9A2F-8AF22250E34F}" dt="2023-05-12T19:37:57.412" v="164" actId="20577"/>
          <ac:spMkLst>
            <pc:docMk/>
            <pc:sldMk cId="2396832873" sldId="345"/>
            <ac:spMk id="3" creationId="{E7CF8568-27D4-33C4-C6AE-AF5C01597B13}"/>
          </ac:spMkLst>
        </pc:spChg>
      </pc:sldChg>
      <pc:sldChg chg="modSp mod">
        <pc:chgData name="Laura Thorn" userId="fd7335bc-eb4a-47de-9d47-bf7668901106" providerId="ADAL" clId="{0504F08B-FAC5-402E-9A2F-8AF22250E34F}" dt="2023-05-12T18:29:18.102" v="97" actId="1076"/>
        <pc:sldMkLst>
          <pc:docMk/>
          <pc:sldMk cId="3696325772" sldId="356"/>
        </pc:sldMkLst>
        <pc:spChg chg="mod">
          <ac:chgData name="Laura Thorn" userId="fd7335bc-eb4a-47de-9d47-bf7668901106" providerId="ADAL" clId="{0504F08B-FAC5-402E-9A2F-8AF22250E34F}" dt="2023-05-12T18:29:18.102" v="97" actId="1076"/>
          <ac:spMkLst>
            <pc:docMk/>
            <pc:sldMk cId="3696325772" sldId="356"/>
            <ac:spMk id="27" creationId="{F06AE23A-3E25-4780-9675-9D3D5A1E2E17}"/>
          </ac:spMkLst>
        </pc:spChg>
        <pc:spChg chg="mod">
          <ac:chgData name="Laura Thorn" userId="fd7335bc-eb4a-47de-9d47-bf7668901106" providerId="ADAL" clId="{0504F08B-FAC5-402E-9A2F-8AF22250E34F}" dt="2023-05-12T18:21:31.682" v="96" actId="20577"/>
          <ac:spMkLst>
            <pc:docMk/>
            <pc:sldMk cId="3696325772" sldId="356"/>
            <ac:spMk id="28" creationId="{E6CE3F56-E0FD-4ED0-85A0-E82E96E5C40E}"/>
          </ac:spMkLst>
        </pc:spChg>
      </pc:sldChg>
      <pc:sldChg chg="modSp mod">
        <pc:chgData name="Laura Thorn" userId="fd7335bc-eb4a-47de-9d47-bf7668901106" providerId="ADAL" clId="{0504F08B-FAC5-402E-9A2F-8AF22250E34F}" dt="2023-05-12T19:57:32.081" v="166" actId="13926"/>
        <pc:sldMkLst>
          <pc:docMk/>
          <pc:sldMk cId="892016999" sldId="358"/>
        </pc:sldMkLst>
        <pc:spChg chg="mod">
          <ac:chgData name="Laura Thorn" userId="fd7335bc-eb4a-47de-9d47-bf7668901106" providerId="ADAL" clId="{0504F08B-FAC5-402E-9A2F-8AF22250E34F}" dt="2023-05-12T19:57:32.081" v="166" actId="13926"/>
          <ac:spMkLst>
            <pc:docMk/>
            <pc:sldMk cId="892016999" sldId="358"/>
            <ac:spMk id="3" creationId="{06FC2B33-F698-3EB2-3B98-3F181C7619DA}"/>
          </ac:spMkLst>
        </pc:spChg>
      </pc:sldChg>
      <pc:sldChg chg="modSp add mod">
        <pc:chgData name="Laura Thorn" userId="fd7335bc-eb4a-47de-9d47-bf7668901106" providerId="ADAL" clId="{0504F08B-FAC5-402E-9A2F-8AF22250E34F}" dt="2023-05-12T18:19:12.919" v="95" actId="14100"/>
        <pc:sldMkLst>
          <pc:docMk/>
          <pc:sldMk cId="3445009567" sldId="360"/>
        </pc:sldMkLst>
        <pc:spChg chg="mod">
          <ac:chgData name="Laura Thorn" userId="fd7335bc-eb4a-47de-9d47-bf7668901106" providerId="ADAL" clId="{0504F08B-FAC5-402E-9A2F-8AF22250E34F}" dt="2023-05-12T18:19:12.919" v="95" actId="14100"/>
          <ac:spMkLst>
            <pc:docMk/>
            <pc:sldMk cId="3445009567" sldId="360"/>
            <ac:spMk id="6" creationId="{20F1DB17-90B0-458A-9F0F-F90DA0D2B342}"/>
          </ac:spMkLst>
        </pc:spChg>
        <pc:spChg chg="mod">
          <ac:chgData name="Laura Thorn" userId="fd7335bc-eb4a-47de-9d47-bf7668901106" providerId="ADAL" clId="{0504F08B-FAC5-402E-9A2F-8AF22250E34F}" dt="2023-05-12T17:00:29.399" v="19" actId="1076"/>
          <ac:spMkLst>
            <pc:docMk/>
            <pc:sldMk cId="3445009567" sldId="360"/>
            <ac:spMk id="11" creationId="{1141792E-7A43-4965-8842-F77B3DF8F046}"/>
          </ac:spMkLst>
        </pc:spChg>
      </pc:sldChg>
      <pc:sldChg chg="del">
        <pc:chgData name="Laura Thorn" userId="fd7335bc-eb4a-47de-9d47-bf7668901106" providerId="ADAL" clId="{0504F08B-FAC5-402E-9A2F-8AF22250E34F}" dt="2023-05-10T16:42:26.829" v="0" actId="2696"/>
        <pc:sldMkLst>
          <pc:docMk/>
          <pc:sldMk cId="3582478366" sldId="360"/>
        </pc:sldMkLst>
      </pc:sldChg>
      <pc:sldChg chg="del">
        <pc:chgData name="Laura Thorn" userId="fd7335bc-eb4a-47de-9d47-bf7668901106" providerId="ADAL" clId="{0504F08B-FAC5-402E-9A2F-8AF22250E34F}" dt="2023-05-10T16:42:26.829" v="0" actId="2696"/>
        <pc:sldMkLst>
          <pc:docMk/>
          <pc:sldMk cId="3417086981" sldId="361"/>
        </pc:sldMkLst>
      </pc:sldChg>
    </pc:docChg>
  </pc:docChgLst>
</pc:chgInfo>
</file>

<file path=ppt/diagrams/_rels/data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image" Target="../media/image8.jpeg"/></Relationships>
</file>

<file path=ppt/diagrams/_rels/data21.xml.rels><?xml version="1.0" encoding="UTF-8" standalone="yes"?>
<Relationships xmlns="http://schemas.openxmlformats.org/package/2006/relationships"><Relationship Id="rId3" Type="http://schemas.openxmlformats.org/officeDocument/2006/relationships/hyperlink" Target="https://www.caresource.com/ar/providers/education/become-caresource-provider/caresource-passe/" TargetMode="External"/><Relationship Id="rId2" Type="http://schemas.openxmlformats.org/officeDocument/2006/relationships/hyperlink" Target="https://www.arkansastotalcare.com/providers.html" TargetMode="External"/><Relationship Id="rId1" Type="http://schemas.openxmlformats.org/officeDocument/2006/relationships/hyperlink" Target="https://portal.mmis.arkansas.gov/armedicaid/provider/Home/ProviderEnrollment/tabid/477/Default.aspx" TargetMode="External"/><Relationship Id="rId5" Type="http://schemas.openxmlformats.org/officeDocument/2006/relationships/hyperlink" Target="https://provider.summitcommunitycare.com/arkansas-provider/home" TargetMode="External"/><Relationship Id="rId4" Type="http://schemas.openxmlformats.org/officeDocument/2006/relationships/hyperlink" Target="https://getempowerhealth.com/providers/" TargetMode="External"/></Relationships>
</file>

<file path=ppt/diagrams/_rels/data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svg"/><Relationship Id="rId1" Type="http://schemas.openxmlformats.org/officeDocument/2006/relationships/image" Target="../media/image15.png"/><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18.svg"/></Relationships>
</file>

<file path=ppt/diagrams/_rels/data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svg"/><Relationship Id="rId1" Type="http://schemas.openxmlformats.org/officeDocument/2006/relationships/image" Target="../media/image22.png"/><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image" Target="../media/image25.svg"/></Relationships>
</file>

<file path=ppt/diagrams/_rels/drawing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image" Target="../media/image8.jpeg"/></Relationships>
</file>

<file path=ppt/diagrams/_rels/drawing21.xml.rels><?xml version="1.0" encoding="UTF-8" standalone="yes"?>
<Relationships xmlns="http://schemas.openxmlformats.org/package/2006/relationships"><Relationship Id="rId3" Type="http://schemas.openxmlformats.org/officeDocument/2006/relationships/hyperlink" Target="https://www.caresource.com/ar/providers/education/become-caresource-provider/caresource-passe/" TargetMode="External"/><Relationship Id="rId2" Type="http://schemas.openxmlformats.org/officeDocument/2006/relationships/hyperlink" Target="https://www.arkansastotalcare.com/providers.html" TargetMode="External"/><Relationship Id="rId1" Type="http://schemas.openxmlformats.org/officeDocument/2006/relationships/hyperlink" Target="https://portal.mmis.arkansas.gov/armedicaid/provider/Home/ProviderEnrollment/tabid/477/Default.aspx" TargetMode="External"/><Relationship Id="rId5" Type="http://schemas.openxmlformats.org/officeDocument/2006/relationships/hyperlink" Target="https://provider.summitcommunitycare.com/arkansas-provider/home" TargetMode="External"/><Relationship Id="rId4" Type="http://schemas.openxmlformats.org/officeDocument/2006/relationships/hyperlink" Target="https://getempowerhealth.com/providers/" TargetMode="External"/></Relationships>
</file>

<file path=ppt/diagrams/_rels/drawing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svg"/><Relationship Id="rId1" Type="http://schemas.openxmlformats.org/officeDocument/2006/relationships/image" Target="../media/image15.png"/><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18.svg"/></Relationships>
</file>

<file path=ppt/diagrams/_rels/drawing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svg"/><Relationship Id="rId1" Type="http://schemas.openxmlformats.org/officeDocument/2006/relationships/image" Target="../media/image22.png"/><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image" Target="../media/image25.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2161DB1-B049-41E5-B8CB-8F07B0E3E3DC}" type="doc">
      <dgm:prSet loTypeId="urn:microsoft.com/office/officeart/2005/8/layout/vList3" loCatId="list" qsTypeId="urn:microsoft.com/office/officeart/2005/8/quickstyle/simple1" qsCatId="simple" csTypeId="urn:microsoft.com/office/officeart/2005/8/colors/accent1_2" csCatId="accent1" phldr="1"/>
      <dgm:spPr/>
    </dgm:pt>
    <dgm:pt modelId="{1F0259B6-9610-4384-AEF4-2AF4CE5B0DB2}">
      <dgm:prSet phldrT="[Text]" custT="1"/>
      <dgm:spPr>
        <a:solidFill>
          <a:srgbClr val="30B18B"/>
        </a:solidFill>
      </dgm:spPr>
      <dgm:t>
        <a:bodyPr/>
        <a:lstStyle/>
        <a:p>
          <a:r>
            <a:rPr lang="en-US" sz="2800" dirty="0"/>
            <a:t>Supportive Living</a:t>
          </a:r>
        </a:p>
      </dgm:t>
    </dgm:pt>
    <dgm:pt modelId="{93411BEF-A461-4128-BEAC-B0BF1399A0E7}" type="parTrans" cxnId="{6A639EB5-9ECD-4C27-90E2-ABEF550CEFE4}">
      <dgm:prSet/>
      <dgm:spPr/>
      <dgm:t>
        <a:bodyPr/>
        <a:lstStyle/>
        <a:p>
          <a:endParaRPr lang="en-US"/>
        </a:p>
      </dgm:t>
    </dgm:pt>
    <dgm:pt modelId="{DCB7FA76-6C32-4C22-A7EF-EE9425101849}" type="sibTrans" cxnId="{6A639EB5-9ECD-4C27-90E2-ABEF550CEFE4}">
      <dgm:prSet/>
      <dgm:spPr/>
      <dgm:t>
        <a:bodyPr/>
        <a:lstStyle/>
        <a:p>
          <a:endParaRPr lang="en-US"/>
        </a:p>
      </dgm:t>
    </dgm:pt>
    <dgm:pt modelId="{86F2245D-CB4E-4990-B6F5-E3284FF2659D}">
      <dgm:prSet phldrT="[Text]" custT="1"/>
      <dgm:spPr>
        <a:solidFill>
          <a:srgbClr val="30B18B"/>
        </a:solidFill>
      </dgm:spPr>
      <dgm:t>
        <a:bodyPr/>
        <a:lstStyle/>
        <a:p>
          <a:r>
            <a:rPr lang="en-US" sz="2800" b="0" dirty="0"/>
            <a:t>Peer Support </a:t>
          </a:r>
          <a:endParaRPr lang="en-US" sz="2800" dirty="0"/>
        </a:p>
      </dgm:t>
    </dgm:pt>
    <dgm:pt modelId="{F20D9D66-1753-416C-894D-171C142F57D5}" type="parTrans" cxnId="{06173465-021B-477B-A8C6-4A49BC8D1545}">
      <dgm:prSet/>
      <dgm:spPr/>
      <dgm:t>
        <a:bodyPr/>
        <a:lstStyle/>
        <a:p>
          <a:endParaRPr lang="en-US"/>
        </a:p>
      </dgm:t>
    </dgm:pt>
    <dgm:pt modelId="{A0D64E2E-6072-463A-B0E8-A58C7E069378}" type="sibTrans" cxnId="{06173465-021B-477B-A8C6-4A49BC8D1545}">
      <dgm:prSet/>
      <dgm:spPr/>
      <dgm:t>
        <a:bodyPr/>
        <a:lstStyle/>
        <a:p>
          <a:endParaRPr lang="en-US"/>
        </a:p>
      </dgm:t>
    </dgm:pt>
    <dgm:pt modelId="{FF0A1978-32AF-4190-8F2F-606E6D14651F}">
      <dgm:prSet custT="1"/>
      <dgm:spPr>
        <a:solidFill>
          <a:srgbClr val="30B18B"/>
        </a:solidFill>
      </dgm:spPr>
      <dgm:t>
        <a:bodyPr/>
        <a:lstStyle/>
        <a:p>
          <a:r>
            <a:rPr lang="en-US" sz="2800" dirty="0"/>
            <a:t>Aftercare Recovery Support</a:t>
          </a:r>
        </a:p>
      </dgm:t>
    </dgm:pt>
    <dgm:pt modelId="{F80137AB-5DEF-4B36-8A35-2502619AD07C}" type="parTrans" cxnId="{44E7BA63-4DE6-44E3-ABA4-598292C864BB}">
      <dgm:prSet/>
      <dgm:spPr/>
      <dgm:t>
        <a:bodyPr/>
        <a:lstStyle/>
        <a:p>
          <a:endParaRPr lang="en-US"/>
        </a:p>
      </dgm:t>
    </dgm:pt>
    <dgm:pt modelId="{A58EFE68-1AB5-49A7-ABD7-CDC90B56BB69}" type="sibTrans" cxnId="{44E7BA63-4DE6-44E3-ABA4-598292C864BB}">
      <dgm:prSet/>
      <dgm:spPr/>
      <dgm:t>
        <a:bodyPr/>
        <a:lstStyle/>
        <a:p>
          <a:endParaRPr lang="en-US"/>
        </a:p>
      </dgm:t>
    </dgm:pt>
    <dgm:pt modelId="{ABD83485-A1AD-4423-B663-2E472B43E82C}" type="pres">
      <dgm:prSet presAssocID="{32161DB1-B049-41E5-B8CB-8F07B0E3E3DC}" presName="linearFlow" presStyleCnt="0">
        <dgm:presLayoutVars>
          <dgm:dir/>
          <dgm:resizeHandles val="exact"/>
        </dgm:presLayoutVars>
      </dgm:prSet>
      <dgm:spPr/>
    </dgm:pt>
    <dgm:pt modelId="{11A0FB4B-FCDD-41FC-A8DB-FE3A8200C8B5}" type="pres">
      <dgm:prSet presAssocID="{1F0259B6-9610-4384-AEF4-2AF4CE5B0DB2}" presName="composite" presStyleCnt="0"/>
      <dgm:spPr/>
    </dgm:pt>
    <dgm:pt modelId="{F8899695-18C4-4CCF-896D-51DAA4A27433}" type="pres">
      <dgm:prSet presAssocID="{1F0259B6-9610-4384-AEF4-2AF4CE5B0DB2}" presName="imgShp" presStyleLbl="fgImgPlace1" presStyleIdx="0" presStyleCnt="3"/>
      <dgm:spPr>
        <a:blipFill>
          <a:blip xmlns:r="http://schemas.openxmlformats.org/officeDocument/2006/relationships" r:embed="rId1">
            <a:extLst>
              <a:ext uri="{28A0092B-C50C-407E-A947-70E740481C1C}">
                <a14:useLocalDpi xmlns:a14="http://schemas.microsoft.com/office/drawing/2010/main" val="0"/>
              </a:ext>
            </a:extLst>
          </a:blip>
          <a:srcRect/>
          <a:stretch>
            <a:fillRect l="-25000" r="-25000"/>
          </a:stretch>
        </a:blipFill>
      </dgm:spPr>
      <dgm:extLst>
        <a:ext uri="{E40237B7-FDA0-4F09-8148-C483321AD2D9}">
          <dgm14:cNvPr xmlns:dgm14="http://schemas.microsoft.com/office/drawing/2010/diagram" id="0" name="" descr="People holding flowers in florist shop"/>
        </a:ext>
      </dgm:extLst>
    </dgm:pt>
    <dgm:pt modelId="{51B3E95F-3BA9-40AE-A2D3-40E935EA8DA8}" type="pres">
      <dgm:prSet presAssocID="{1F0259B6-9610-4384-AEF4-2AF4CE5B0DB2}" presName="txShp" presStyleLbl="node1" presStyleIdx="0" presStyleCnt="3">
        <dgm:presLayoutVars>
          <dgm:bulletEnabled val="1"/>
        </dgm:presLayoutVars>
      </dgm:prSet>
      <dgm:spPr/>
    </dgm:pt>
    <dgm:pt modelId="{45F0F91A-3B28-4BDB-9797-FCEC6001891F}" type="pres">
      <dgm:prSet presAssocID="{DCB7FA76-6C32-4C22-A7EF-EE9425101849}" presName="spacing" presStyleCnt="0"/>
      <dgm:spPr/>
    </dgm:pt>
    <dgm:pt modelId="{9A699F0B-95B4-4B9C-B6A3-A0AF253459CD}" type="pres">
      <dgm:prSet presAssocID="{86F2245D-CB4E-4990-B6F5-E3284FF2659D}" presName="composite" presStyleCnt="0"/>
      <dgm:spPr/>
    </dgm:pt>
    <dgm:pt modelId="{430032C6-9630-49EA-8A34-B62FD1F60DA7}" type="pres">
      <dgm:prSet presAssocID="{86F2245D-CB4E-4990-B6F5-E3284FF2659D}" presName="imgShp" presStyleLbl="fgImgPlace1" presStyleIdx="1" presStyleCnt="3"/>
      <dgm:spPr>
        <a:blipFill>
          <a:blip xmlns:r="http://schemas.openxmlformats.org/officeDocument/2006/relationships" r:embed="rId2"/>
          <a:srcRect/>
          <a:stretch>
            <a:fillRect l="-29000" r="-29000"/>
          </a:stretch>
        </a:blipFill>
      </dgm:spPr>
      <dgm:extLst>
        <a:ext uri="{E40237B7-FDA0-4F09-8148-C483321AD2D9}">
          <dgm14:cNvPr xmlns:dgm14="http://schemas.microsoft.com/office/drawing/2010/diagram" id="0" name="" descr="Senior women drinking tea"/>
        </a:ext>
      </dgm:extLst>
    </dgm:pt>
    <dgm:pt modelId="{FF6834D3-EDC3-47C6-A32B-DC6BE04BC6AC}" type="pres">
      <dgm:prSet presAssocID="{86F2245D-CB4E-4990-B6F5-E3284FF2659D}" presName="txShp" presStyleLbl="node1" presStyleIdx="1" presStyleCnt="3">
        <dgm:presLayoutVars>
          <dgm:bulletEnabled val="1"/>
        </dgm:presLayoutVars>
      </dgm:prSet>
      <dgm:spPr/>
    </dgm:pt>
    <dgm:pt modelId="{91DA3D51-4388-4841-8769-6EB0B4FCFB0A}" type="pres">
      <dgm:prSet presAssocID="{A0D64E2E-6072-463A-B0E8-A58C7E069378}" presName="spacing" presStyleCnt="0"/>
      <dgm:spPr/>
    </dgm:pt>
    <dgm:pt modelId="{C0641417-F70C-4A08-A915-FC466385D737}" type="pres">
      <dgm:prSet presAssocID="{FF0A1978-32AF-4190-8F2F-606E6D14651F}" presName="composite" presStyleCnt="0"/>
      <dgm:spPr/>
    </dgm:pt>
    <dgm:pt modelId="{D9C0E120-ADFB-4E5B-B17B-5E8B6CF75D11}" type="pres">
      <dgm:prSet presAssocID="{FF0A1978-32AF-4190-8F2F-606E6D14651F}" presName="imgShp" presStyleLbl="fgImgPlace1" presStyleIdx="2" presStyleCnt="3"/>
      <dgm:spPr>
        <a:blipFill>
          <a:blip xmlns:r="http://schemas.openxmlformats.org/officeDocument/2006/relationships" r:embed="rId3">
            <a:extLst>
              <a:ext uri="{28A0092B-C50C-407E-A947-70E740481C1C}">
                <a14:useLocalDpi xmlns:a14="http://schemas.microsoft.com/office/drawing/2010/main" val="0"/>
              </a:ext>
            </a:extLst>
          </a:blip>
          <a:srcRect/>
          <a:stretch>
            <a:fillRect l="-25000" r="-25000"/>
          </a:stretch>
        </a:blipFill>
      </dgm:spPr>
      <dgm:extLst>
        <a:ext uri="{E40237B7-FDA0-4F09-8148-C483321AD2D9}">
          <dgm14:cNvPr xmlns:dgm14="http://schemas.microsoft.com/office/drawing/2010/diagram" id="0" name="" descr="Female attending counseling"/>
        </a:ext>
      </dgm:extLst>
    </dgm:pt>
    <dgm:pt modelId="{4C3C6CDF-AAF6-419A-89DC-85FE6925E76B}" type="pres">
      <dgm:prSet presAssocID="{FF0A1978-32AF-4190-8F2F-606E6D14651F}" presName="txShp" presStyleLbl="node1" presStyleIdx="2" presStyleCnt="3">
        <dgm:presLayoutVars>
          <dgm:bulletEnabled val="1"/>
        </dgm:presLayoutVars>
      </dgm:prSet>
      <dgm:spPr/>
    </dgm:pt>
  </dgm:ptLst>
  <dgm:cxnLst>
    <dgm:cxn modelId="{02698E12-6D68-403D-9870-15F8D4AD70CE}" type="presOf" srcId="{86F2245D-CB4E-4990-B6F5-E3284FF2659D}" destId="{FF6834D3-EDC3-47C6-A32B-DC6BE04BC6AC}" srcOrd="0" destOrd="0" presId="urn:microsoft.com/office/officeart/2005/8/layout/vList3"/>
    <dgm:cxn modelId="{44E7BA63-4DE6-44E3-ABA4-598292C864BB}" srcId="{32161DB1-B049-41E5-B8CB-8F07B0E3E3DC}" destId="{FF0A1978-32AF-4190-8F2F-606E6D14651F}" srcOrd="2" destOrd="0" parTransId="{F80137AB-5DEF-4B36-8A35-2502619AD07C}" sibTransId="{A58EFE68-1AB5-49A7-ABD7-CDC90B56BB69}"/>
    <dgm:cxn modelId="{06173465-021B-477B-A8C6-4A49BC8D1545}" srcId="{32161DB1-B049-41E5-B8CB-8F07B0E3E3DC}" destId="{86F2245D-CB4E-4990-B6F5-E3284FF2659D}" srcOrd="1" destOrd="0" parTransId="{F20D9D66-1753-416C-894D-171C142F57D5}" sibTransId="{A0D64E2E-6072-463A-B0E8-A58C7E069378}"/>
    <dgm:cxn modelId="{CD354BA9-7F68-4D54-A471-3C57F67C1A12}" type="presOf" srcId="{FF0A1978-32AF-4190-8F2F-606E6D14651F}" destId="{4C3C6CDF-AAF6-419A-89DC-85FE6925E76B}" srcOrd="0" destOrd="0" presId="urn:microsoft.com/office/officeart/2005/8/layout/vList3"/>
    <dgm:cxn modelId="{085908AE-E88F-4595-A337-A1FD4E1AB01E}" type="presOf" srcId="{1F0259B6-9610-4384-AEF4-2AF4CE5B0DB2}" destId="{51B3E95F-3BA9-40AE-A2D3-40E935EA8DA8}" srcOrd="0" destOrd="0" presId="urn:microsoft.com/office/officeart/2005/8/layout/vList3"/>
    <dgm:cxn modelId="{6A639EB5-9ECD-4C27-90E2-ABEF550CEFE4}" srcId="{32161DB1-B049-41E5-B8CB-8F07B0E3E3DC}" destId="{1F0259B6-9610-4384-AEF4-2AF4CE5B0DB2}" srcOrd="0" destOrd="0" parTransId="{93411BEF-A461-4128-BEAC-B0BF1399A0E7}" sibTransId="{DCB7FA76-6C32-4C22-A7EF-EE9425101849}"/>
    <dgm:cxn modelId="{4D6188B9-5F21-4FD4-AD25-3947403885B2}" type="presOf" srcId="{32161DB1-B049-41E5-B8CB-8F07B0E3E3DC}" destId="{ABD83485-A1AD-4423-B663-2E472B43E82C}" srcOrd="0" destOrd="0" presId="urn:microsoft.com/office/officeart/2005/8/layout/vList3"/>
    <dgm:cxn modelId="{EDC092F3-7184-4404-AB2F-8B68DF91ACA5}" type="presParOf" srcId="{ABD83485-A1AD-4423-B663-2E472B43E82C}" destId="{11A0FB4B-FCDD-41FC-A8DB-FE3A8200C8B5}" srcOrd="0" destOrd="0" presId="urn:microsoft.com/office/officeart/2005/8/layout/vList3"/>
    <dgm:cxn modelId="{30FDF1F0-D1A1-42B7-AA26-25D79F721B58}" type="presParOf" srcId="{11A0FB4B-FCDD-41FC-A8DB-FE3A8200C8B5}" destId="{F8899695-18C4-4CCF-896D-51DAA4A27433}" srcOrd="0" destOrd="0" presId="urn:microsoft.com/office/officeart/2005/8/layout/vList3"/>
    <dgm:cxn modelId="{611269A3-E02F-466D-8F1A-7FB7EA6D7513}" type="presParOf" srcId="{11A0FB4B-FCDD-41FC-A8DB-FE3A8200C8B5}" destId="{51B3E95F-3BA9-40AE-A2D3-40E935EA8DA8}" srcOrd="1" destOrd="0" presId="urn:microsoft.com/office/officeart/2005/8/layout/vList3"/>
    <dgm:cxn modelId="{481AC4BE-6C13-4921-ACDF-0EAF186B7F87}" type="presParOf" srcId="{ABD83485-A1AD-4423-B663-2E472B43E82C}" destId="{45F0F91A-3B28-4BDB-9797-FCEC6001891F}" srcOrd="1" destOrd="0" presId="urn:microsoft.com/office/officeart/2005/8/layout/vList3"/>
    <dgm:cxn modelId="{9A559165-41C4-4373-9929-A2A35CAB28C5}" type="presParOf" srcId="{ABD83485-A1AD-4423-B663-2E472B43E82C}" destId="{9A699F0B-95B4-4B9C-B6A3-A0AF253459CD}" srcOrd="2" destOrd="0" presId="urn:microsoft.com/office/officeart/2005/8/layout/vList3"/>
    <dgm:cxn modelId="{E828E8EE-8EC0-46C7-A5D2-800C8AECA4FC}" type="presParOf" srcId="{9A699F0B-95B4-4B9C-B6A3-A0AF253459CD}" destId="{430032C6-9630-49EA-8A34-B62FD1F60DA7}" srcOrd="0" destOrd="0" presId="urn:microsoft.com/office/officeart/2005/8/layout/vList3"/>
    <dgm:cxn modelId="{0F50CB6B-5762-4751-A1ED-6DC337E8ABC4}" type="presParOf" srcId="{9A699F0B-95B4-4B9C-B6A3-A0AF253459CD}" destId="{FF6834D3-EDC3-47C6-A32B-DC6BE04BC6AC}" srcOrd="1" destOrd="0" presId="urn:microsoft.com/office/officeart/2005/8/layout/vList3"/>
    <dgm:cxn modelId="{F3C02A9B-6BC7-4093-A323-22AEB4ACFBE1}" type="presParOf" srcId="{ABD83485-A1AD-4423-B663-2E472B43E82C}" destId="{91DA3D51-4388-4841-8769-6EB0B4FCFB0A}" srcOrd="3" destOrd="0" presId="urn:microsoft.com/office/officeart/2005/8/layout/vList3"/>
    <dgm:cxn modelId="{F2A3B9A8-F34D-4D48-B4A8-FCD076F7A002}" type="presParOf" srcId="{ABD83485-A1AD-4423-B663-2E472B43E82C}" destId="{C0641417-F70C-4A08-A915-FC466385D737}" srcOrd="4" destOrd="0" presId="urn:microsoft.com/office/officeart/2005/8/layout/vList3"/>
    <dgm:cxn modelId="{210DBA38-21BD-4009-953C-272CA0ED5C8E}" type="presParOf" srcId="{C0641417-F70C-4A08-A915-FC466385D737}" destId="{D9C0E120-ADFB-4E5B-B17B-5E8B6CF75D11}" srcOrd="0" destOrd="0" presId="urn:microsoft.com/office/officeart/2005/8/layout/vList3"/>
    <dgm:cxn modelId="{8D65CF23-B39F-4939-85B5-13BDCC33A95D}" type="presParOf" srcId="{C0641417-F70C-4A08-A915-FC466385D737}" destId="{4C3C6CDF-AAF6-419A-89DC-85FE6925E76B}" srcOrd="1" destOrd="0" presId="urn:microsoft.com/office/officeart/2005/8/layout/v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1C64943D-82A8-45DB-99B4-B87A0DEE5237}" type="doc">
      <dgm:prSet loTypeId="urn:microsoft.com/office/officeart/2005/8/layout/radial3" loCatId="cycle" qsTypeId="urn:microsoft.com/office/officeart/2005/8/quickstyle/simple1" qsCatId="simple" csTypeId="urn:microsoft.com/office/officeart/2005/8/colors/accent1_2" csCatId="accent1" phldr="1"/>
      <dgm:spPr/>
      <dgm:t>
        <a:bodyPr/>
        <a:lstStyle/>
        <a:p>
          <a:endParaRPr lang="en-US"/>
        </a:p>
      </dgm:t>
    </dgm:pt>
    <dgm:pt modelId="{497202AB-F8F6-4899-85D9-F43589B6B57C}">
      <dgm:prSet phldrT="[Text]" custT="1"/>
      <dgm:spPr>
        <a:solidFill>
          <a:srgbClr val="30B18B">
            <a:alpha val="50000"/>
          </a:srgbClr>
        </a:solidFill>
      </dgm:spPr>
      <dgm:t>
        <a:bodyPr/>
        <a:lstStyle/>
        <a:p>
          <a:r>
            <a:rPr lang="en-US" sz="3600" dirty="0"/>
            <a:t>Complex Care Needs</a:t>
          </a:r>
        </a:p>
      </dgm:t>
    </dgm:pt>
    <dgm:pt modelId="{BD8110D0-4674-46F0-A691-AD7CBCBB2FDB}" type="parTrans" cxnId="{FE3ADCDF-3D80-4BE3-AEAB-CCB17C24E9C6}">
      <dgm:prSet/>
      <dgm:spPr/>
      <dgm:t>
        <a:bodyPr/>
        <a:lstStyle/>
        <a:p>
          <a:endParaRPr lang="en-US"/>
        </a:p>
      </dgm:t>
    </dgm:pt>
    <dgm:pt modelId="{4C8D5CE8-EB7D-4C1F-B547-C9F5CEABF798}" type="sibTrans" cxnId="{FE3ADCDF-3D80-4BE3-AEAB-CCB17C24E9C6}">
      <dgm:prSet/>
      <dgm:spPr/>
      <dgm:t>
        <a:bodyPr/>
        <a:lstStyle/>
        <a:p>
          <a:endParaRPr lang="en-US"/>
        </a:p>
      </dgm:t>
    </dgm:pt>
    <dgm:pt modelId="{5CB1F801-B732-47ED-A545-F0D90C0F4B3B}">
      <dgm:prSet phldrT="[Text]"/>
      <dgm:spPr>
        <a:solidFill>
          <a:srgbClr val="006DB4">
            <a:alpha val="50000"/>
          </a:srgbClr>
        </a:solidFill>
      </dgm:spPr>
      <dgm:t>
        <a:bodyPr/>
        <a:lstStyle/>
        <a:p>
          <a:r>
            <a:rPr lang="en-US" dirty="0"/>
            <a:t>IDD</a:t>
          </a:r>
        </a:p>
      </dgm:t>
    </dgm:pt>
    <dgm:pt modelId="{A0B0DCE0-7232-4465-BB07-ECE4D185F6D1}" type="parTrans" cxnId="{81915645-10AC-44D6-A879-69340BAF2229}">
      <dgm:prSet/>
      <dgm:spPr/>
      <dgm:t>
        <a:bodyPr/>
        <a:lstStyle/>
        <a:p>
          <a:endParaRPr lang="en-US"/>
        </a:p>
      </dgm:t>
    </dgm:pt>
    <dgm:pt modelId="{3A57C537-26B1-43F9-B82F-A5E2E84EF416}" type="sibTrans" cxnId="{81915645-10AC-44D6-A879-69340BAF2229}">
      <dgm:prSet/>
      <dgm:spPr/>
      <dgm:t>
        <a:bodyPr/>
        <a:lstStyle/>
        <a:p>
          <a:endParaRPr lang="en-US"/>
        </a:p>
      </dgm:t>
    </dgm:pt>
    <dgm:pt modelId="{81BFE09A-2823-43A4-BC1F-C71D7EA3F415}">
      <dgm:prSet phldrT="[Text]"/>
      <dgm:spPr>
        <a:solidFill>
          <a:srgbClr val="006DB4">
            <a:alpha val="50000"/>
          </a:srgbClr>
        </a:solidFill>
      </dgm:spPr>
      <dgm:t>
        <a:bodyPr/>
        <a:lstStyle/>
        <a:p>
          <a:r>
            <a:rPr lang="en-US" dirty="0"/>
            <a:t>Physical Disabilities</a:t>
          </a:r>
        </a:p>
      </dgm:t>
    </dgm:pt>
    <dgm:pt modelId="{67856732-43E8-415C-9CE2-CB0DE7625CCB}" type="parTrans" cxnId="{A20F5C9F-6E1D-45CB-AAAE-281BB681E748}">
      <dgm:prSet/>
      <dgm:spPr/>
      <dgm:t>
        <a:bodyPr/>
        <a:lstStyle/>
        <a:p>
          <a:endParaRPr lang="en-US"/>
        </a:p>
      </dgm:t>
    </dgm:pt>
    <dgm:pt modelId="{8E680D04-4D15-4C0E-A7FB-8B70D338E6C1}" type="sibTrans" cxnId="{A20F5C9F-6E1D-45CB-AAAE-281BB681E748}">
      <dgm:prSet/>
      <dgm:spPr/>
      <dgm:t>
        <a:bodyPr/>
        <a:lstStyle/>
        <a:p>
          <a:endParaRPr lang="en-US"/>
        </a:p>
      </dgm:t>
    </dgm:pt>
    <dgm:pt modelId="{FB65C36F-BF1A-4D65-8D7E-73D9768FDC08}">
      <dgm:prSet phldrT="[Text]"/>
      <dgm:spPr>
        <a:solidFill>
          <a:srgbClr val="006DB4">
            <a:alpha val="50000"/>
          </a:srgbClr>
        </a:solidFill>
      </dgm:spPr>
      <dgm:t>
        <a:bodyPr/>
        <a:lstStyle/>
        <a:p>
          <a:r>
            <a:rPr lang="en-US" dirty="0"/>
            <a:t>SMI/ SED</a:t>
          </a:r>
        </a:p>
      </dgm:t>
    </dgm:pt>
    <dgm:pt modelId="{EF74A778-1BF4-4835-9985-46B373A458C1}" type="parTrans" cxnId="{08D61238-50B1-48CA-A65B-1830BAB975A4}">
      <dgm:prSet/>
      <dgm:spPr/>
      <dgm:t>
        <a:bodyPr/>
        <a:lstStyle/>
        <a:p>
          <a:endParaRPr lang="en-US"/>
        </a:p>
      </dgm:t>
    </dgm:pt>
    <dgm:pt modelId="{65F06510-0EE4-4F58-A046-8EBE979D38F0}" type="sibTrans" cxnId="{08D61238-50B1-48CA-A65B-1830BAB975A4}">
      <dgm:prSet/>
      <dgm:spPr/>
      <dgm:t>
        <a:bodyPr/>
        <a:lstStyle/>
        <a:p>
          <a:endParaRPr lang="en-US"/>
        </a:p>
      </dgm:t>
    </dgm:pt>
    <dgm:pt modelId="{1E0BA4CB-5754-4C15-99B9-32E08759B73E}">
      <dgm:prSet custT="1"/>
      <dgm:spPr>
        <a:solidFill>
          <a:srgbClr val="006DB4">
            <a:alpha val="50000"/>
          </a:srgbClr>
        </a:solidFill>
        <a:ln w="12700" cap="flat" cmpd="sng" algn="ctr">
          <a:solidFill>
            <a:prstClr val="white">
              <a:hueOff val="0"/>
              <a:satOff val="0"/>
              <a:lumOff val="0"/>
              <a:alphaOff val="0"/>
            </a:prstClr>
          </a:solidFill>
          <a:prstDash val="solid"/>
          <a:miter lim="800000"/>
        </a:ln>
        <a:effectLst/>
      </dgm:spPr>
      <dgm:t>
        <a:bodyPr spcFirstLastPara="0" vert="horz" wrap="square" lIns="21590" tIns="21590" rIns="21590" bIns="21590" numCol="1" spcCol="1270" anchor="ctr" anchorCtr="0"/>
        <a:lstStyle/>
        <a:p>
          <a:pPr marL="0" lvl="0" indent="0" algn="ctr" defTabSz="755650">
            <a:lnSpc>
              <a:spcPct val="90000"/>
            </a:lnSpc>
            <a:spcBef>
              <a:spcPct val="0"/>
            </a:spcBef>
            <a:spcAft>
              <a:spcPct val="35000"/>
            </a:spcAft>
            <a:buNone/>
          </a:pPr>
          <a:r>
            <a:rPr lang="en-US" sz="1700" kern="1200" dirty="0">
              <a:solidFill>
                <a:prstClr val="black"/>
              </a:solidFill>
              <a:latin typeface="Calibri" panose="020F0502020204030204"/>
              <a:ea typeface="+mn-ea"/>
              <a:cs typeface="+mn-cs"/>
            </a:rPr>
            <a:t>Substance Use Disorder</a:t>
          </a:r>
        </a:p>
      </dgm:t>
    </dgm:pt>
    <dgm:pt modelId="{A8A8A526-5985-47BC-B981-62AAEF18ACB7}" type="parTrans" cxnId="{52863764-F969-4F2D-8959-54056CB974F2}">
      <dgm:prSet/>
      <dgm:spPr/>
      <dgm:t>
        <a:bodyPr/>
        <a:lstStyle/>
        <a:p>
          <a:endParaRPr lang="en-US"/>
        </a:p>
      </dgm:t>
    </dgm:pt>
    <dgm:pt modelId="{3601D51C-669C-4295-9FFE-F17802373DDD}" type="sibTrans" cxnId="{52863764-F969-4F2D-8959-54056CB974F2}">
      <dgm:prSet/>
      <dgm:spPr/>
      <dgm:t>
        <a:bodyPr/>
        <a:lstStyle/>
        <a:p>
          <a:endParaRPr lang="en-US"/>
        </a:p>
      </dgm:t>
    </dgm:pt>
    <dgm:pt modelId="{94286885-6B3F-4123-856B-9459E68B49B7}" type="pres">
      <dgm:prSet presAssocID="{1C64943D-82A8-45DB-99B4-B87A0DEE5237}" presName="composite" presStyleCnt="0">
        <dgm:presLayoutVars>
          <dgm:chMax val="1"/>
          <dgm:dir/>
          <dgm:resizeHandles val="exact"/>
        </dgm:presLayoutVars>
      </dgm:prSet>
      <dgm:spPr/>
    </dgm:pt>
    <dgm:pt modelId="{4CD70BE7-24C3-490D-BCEE-1F3852D90FC3}" type="pres">
      <dgm:prSet presAssocID="{1C64943D-82A8-45DB-99B4-B87A0DEE5237}" presName="radial" presStyleCnt="0">
        <dgm:presLayoutVars>
          <dgm:animLvl val="ctr"/>
        </dgm:presLayoutVars>
      </dgm:prSet>
      <dgm:spPr/>
    </dgm:pt>
    <dgm:pt modelId="{C4F1B584-9333-4B15-9A57-4DA76D33954C}" type="pres">
      <dgm:prSet presAssocID="{497202AB-F8F6-4899-85D9-F43589B6B57C}" presName="centerShape" presStyleLbl="vennNode1" presStyleIdx="0" presStyleCnt="5"/>
      <dgm:spPr/>
    </dgm:pt>
    <dgm:pt modelId="{DC0CDE58-037C-4ED6-BFDB-834E3A5A68F8}" type="pres">
      <dgm:prSet presAssocID="{5CB1F801-B732-47ED-A545-F0D90C0F4B3B}" presName="node" presStyleLbl="vennNode1" presStyleIdx="1" presStyleCnt="5" custRadScaleRad="90952" custRadScaleInc="62872">
        <dgm:presLayoutVars>
          <dgm:bulletEnabled val="1"/>
        </dgm:presLayoutVars>
      </dgm:prSet>
      <dgm:spPr/>
    </dgm:pt>
    <dgm:pt modelId="{2FA493C7-7CCB-4F72-B3A0-541E7743491E}" type="pres">
      <dgm:prSet presAssocID="{81BFE09A-2823-43A4-BC1F-C71D7EA3F415}" presName="node" presStyleLbl="vennNode1" presStyleIdx="2" presStyleCnt="5" custRadScaleRad="94162" custRadScaleInc="34475">
        <dgm:presLayoutVars>
          <dgm:bulletEnabled val="1"/>
        </dgm:presLayoutVars>
      </dgm:prSet>
      <dgm:spPr/>
    </dgm:pt>
    <dgm:pt modelId="{AE7B4CBE-0915-43C1-90EB-E339CAB2334D}" type="pres">
      <dgm:prSet presAssocID="{FB65C36F-BF1A-4D65-8D7E-73D9768FDC08}" presName="node" presStyleLbl="vennNode1" presStyleIdx="3" presStyleCnt="5" custRadScaleRad="92703" custRadScaleInc="64221">
        <dgm:presLayoutVars>
          <dgm:bulletEnabled val="1"/>
        </dgm:presLayoutVars>
      </dgm:prSet>
      <dgm:spPr/>
    </dgm:pt>
    <dgm:pt modelId="{A82D0BA0-0A2F-4142-81F5-5A2D5E256C33}" type="pres">
      <dgm:prSet presAssocID="{1E0BA4CB-5754-4C15-99B9-32E08759B73E}" presName="node" presStyleLbl="vennNode1" presStyleIdx="4" presStyleCnt="5" custRadScaleRad="93797" custRadScaleInc="36897">
        <dgm:presLayoutVars>
          <dgm:bulletEnabled val="1"/>
        </dgm:presLayoutVars>
      </dgm:prSet>
      <dgm:spPr>
        <a:xfrm>
          <a:off x="1806250" y="913566"/>
          <a:ext cx="1441533" cy="1441533"/>
        </a:xfrm>
        <a:prstGeom prst="ellipse">
          <a:avLst/>
        </a:prstGeom>
      </dgm:spPr>
    </dgm:pt>
  </dgm:ptLst>
  <dgm:cxnLst>
    <dgm:cxn modelId="{F7B2D505-6997-4CA1-B0FA-AD3E2807B553}" type="presOf" srcId="{81BFE09A-2823-43A4-BC1F-C71D7EA3F415}" destId="{2FA493C7-7CCB-4F72-B3A0-541E7743491E}" srcOrd="0" destOrd="0" presId="urn:microsoft.com/office/officeart/2005/8/layout/radial3"/>
    <dgm:cxn modelId="{02A7230C-497E-4137-B68F-17899BBBCE12}" type="presOf" srcId="{5CB1F801-B732-47ED-A545-F0D90C0F4B3B}" destId="{DC0CDE58-037C-4ED6-BFDB-834E3A5A68F8}" srcOrd="0" destOrd="0" presId="urn:microsoft.com/office/officeart/2005/8/layout/radial3"/>
    <dgm:cxn modelId="{08D61238-50B1-48CA-A65B-1830BAB975A4}" srcId="{497202AB-F8F6-4899-85D9-F43589B6B57C}" destId="{FB65C36F-BF1A-4D65-8D7E-73D9768FDC08}" srcOrd="2" destOrd="0" parTransId="{EF74A778-1BF4-4835-9985-46B373A458C1}" sibTransId="{65F06510-0EE4-4F58-A046-8EBE979D38F0}"/>
    <dgm:cxn modelId="{52863764-F969-4F2D-8959-54056CB974F2}" srcId="{497202AB-F8F6-4899-85D9-F43589B6B57C}" destId="{1E0BA4CB-5754-4C15-99B9-32E08759B73E}" srcOrd="3" destOrd="0" parTransId="{A8A8A526-5985-47BC-B981-62AAEF18ACB7}" sibTransId="{3601D51C-669C-4295-9FFE-F17802373DDD}"/>
    <dgm:cxn modelId="{81915645-10AC-44D6-A879-69340BAF2229}" srcId="{497202AB-F8F6-4899-85D9-F43589B6B57C}" destId="{5CB1F801-B732-47ED-A545-F0D90C0F4B3B}" srcOrd="0" destOrd="0" parTransId="{A0B0DCE0-7232-4465-BB07-ECE4D185F6D1}" sibTransId="{3A57C537-26B1-43F9-B82F-A5E2E84EF416}"/>
    <dgm:cxn modelId="{DD4A0A57-94A6-46F0-AB2C-22A56E6F6FDE}" type="presOf" srcId="{FB65C36F-BF1A-4D65-8D7E-73D9768FDC08}" destId="{AE7B4CBE-0915-43C1-90EB-E339CAB2334D}" srcOrd="0" destOrd="0" presId="urn:microsoft.com/office/officeart/2005/8/layout/radial3"/>
    <dgm:cxn modelId="{A20F5C9F-6E1D-45CB-AAAE-281BB681E748}" srcId="{497202AB-F8F6-4899-85D9-F43589B6B57C}" destId="{81BFE09A-2823-43A4-BC1F-C71D7EA3F415}" srcOrd="1" destOrd="0" parTransId="{67856732-43E8-415C-9CE2-CB0DE7625CCB}" sibTransId="{8E680D04-4D15-4C0E-A7FB-8B70D338E6C1}"/>
    <dgm:cxn modelId="{DABDABC1-8B8B-4237-8122-AD55242C0B95}" type="presOf" srcId="{497202AB-F8F6-4899-85D9-F43589B6B57C}" destId="{C4F1B584-9333-4B15-9A57-4DA76D33954C}" srcOrd="0" destOrd="0" presId="urn:microsoft.com/office/officeart/2005/8/layout/radial3"/>
    <dgm:cxn modelId="{D90ADBC1-60DB-4089-8267-ECAB407618CE}" type="presOf" srcId="{1E0BA4CB-5754-4C15-99B9-32E08759B73E}" destId="{A82D0BA0-0A2F-4142-81F5-5A2D5E256C33}" srcOrd="0" destOrd="0" presId="urn:microsoft.com/office/officeart/2005/8/layout/radial3"/>
    <dgm:cxn modelId="{FE3ADCDF-3D80-4BE3-AEAB-CCB17C24E9C6}" srcId="{1C64943D-82A8-45DB-99B4-B87A0DEE5237}" destId="{497202AB-F8F6-4899-85D9-F43589B6B57C}" srcOrd="0" destOrd="0" parTransId="{BD8110D0-4674-46F0-A691-AD7CBCBB2FDB}" sibTransId="{4C8D5CE8-EB7D-4C1F-B547-C9F5CEABF798}"/>
    <dgm:cxn modelId="{137CC8FE-E140-42A5-B9C4-AD53D10E7151}" type="presOf" srcId="{1C64943D-82A8-45DB-99B4-B87A0DEE5237}" destId="{94286885-6B3F-4123-856B-9459E68B49B7}" srcOrd="0" destOrd="0" presId="urn:microsoft.com/office/officeart/2005/8/layout/radial3"/>
    <dgm:cxn modelId="{FFCEEF19-8025-4490-ABC6-6C1660D81E1B}" type="presParOf" srcId="{94286885-6B3F-4123-856B-9459E68B49B7}" destId="{4CD70BE7-24C3-490D-BCEE-1F3852D90FC3}" srcOrd="0" destOrd="0" presId="urn:microsoft.com/office/officeart/2005/8/layout/radial3"/>
    <dgm:cxn modelId="{B2FBBF48-5AED-4F19-9FD9-EBA8642C9ED8}" type="presParOf" srcId="{4CD70BE7-24C3-490D-BCEE-1F3852D90FC3}" destId="{C4F1B584-9333-4B15-9A57-4DA76D33954C}" srcOrd="0" destOrd="0" presId="urn:microsoft.com/office/officeart/2005/8/layout/radial3"/>
    <dgm:cxn modelId="{DF501A18-045F-4D5D-A460-0C7CEE251F07}" type="presParOf" srcId="{4CD70BE7-24C3-490D-BCEE-1F3852D90FC3}" destId="{DC0CDE58-037C-4ED6-BFDB-834E3A5A68F8}" srcOrd="1" destOrd="0" presId="urn:microsoft.com/office/officeart/2005/8/layout/radial3"/>
    <dgm:cxn modelId="{215F9DF3-6DC3-4696-902A-1B171E1E7044}" type="presParOf" srcId="{4CD70BE7-24C3-490D-BCEE-1F3852D90FC3}" destId="{2FA493C7-7CCB-4F72-B3A0-541E7743491E}" srcOrd="2" destOrd="0" presId="urn:microsoft.com/office/officeart/2005/8/layout/radial3"/>
    <dgm:cxn modelId="{800586E8-3103-4A7C-AACE-9569FDABE858}" type="presParOf" srcId="{4CD70BE7-24C3-490D-BCEE-1F3852D90FC3}" destId="{AE7B4CBE-0915-43C1-90EB-E339CAB2334D}" srcOrd="3" destOrd="0" presId="urn:microsoft.com/office/officeart/2005/8/layout/radial3"/>
    <dgm:cxn modelId="{B53FE3EC-3959-419E-B770-E681F6DC4513}" type="presParOf" srcId="{4CD70BE7-24C3-490D-BCEE-1F3852D90FC3}" destId="{A82D0BA0-0A2F-4142-81F5-5A2D5E256C33}" srcOrd="4" destOrd="0" presId="urn:microsoft.com/office/officeart/2005/8/layout/radial3"/>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11.xml><?xml version="1.0" encoding="utf-8"?>
<dgm:dataModel xmlns:dgm="http://schemas.openxmlformats.org/drawingml/2006/diagram" xmlns:a="http://schemas.openxmlformats.org/drawingml/2006/main">
  <dgm:ptLst>
    <dgm:pt modelId="{1C66546D-490A-4F8E-A2B4-12FB29B1CAF3}" type="doc">
      <dgm:prSet loTypeId="urn:microsoft.com/office/officeart/2005/8/layout/vList6" loCatId="process" qsTypeId="urn:microsoft.com/office/officeart/2005/8/quickstyle/simple1" qsCatId="simple" csTypeId="urn:microsoft.com/office/officeart/2005/8/colors/accent1_2" csCatId="accent1" phldr="1"/>
      <dgm:spPr/>
      <dgm:t>
        <a:bodyPr/>
        <a:lstStyle/>
        <a:p>
          <a:endParaRPr lang="en-US"/>
        </a:p>
      </dgm:t>
    </dgm:pt>
    <dgm:pt modelId="{B5896F65-476B-479B-ABE2-F1D6ED00E769}">
      <dgm:prSet phldrT="[Text]" custT="1"/>
      <dgm:spPr>
        <a:solidFill>
          <a:srgbClr val="006DB4"/>
        </a:solidFill>
      </dgm:spPr>
      <dgm:t>
        <a:bodyPr/>
        <a:lstStyle/>
        <a:p>
          <a:r>
            <a:rPr lang="en-US" sz="4400" dirty="0"/>
            <a:t>Tier 3 </a:t>
          </a:r>
        </a:p>
      </dgm:t>
    </dgm:pt>
    <dgm:pt modelId="{897888F3-E855-4553-B203-8E581FD48C7F}" type="parTrans" cxnId="{8217B258-01EC-4124-8A6F-2B66EA66F797}">
      <dgm:prSet/>
      <dgm:spPr/>
      <dgm:t>
        <a:bodyPr/>
        <a:lstStyle/>
        <a:p>
          <a:endParaRPr lang="en-US"/>
        </a:p>
      </dgm:t>
    </dgm:pt>
    <dgm:pt modelId="{8B87BE95-C87A-4FE9-87D9-D74F9236E3DD}" type="sibTrans" cxnId="{8217B258-01EC-4124-8A6F-2B66EA66F797}">
      <dgm:prSet/>
      <dgm:spPr/>
      <dgm:t>
        <a:bodyPr/>
        <a:lstStyle/>
        <a:p>
          <a:endParaRPr lang="en-US"/>
        </a:p>
      </dgm:t>
    </dgm:pt>
    <dgm:pt modelId="{36E9DB9F-1DE3-4201-B06E-161EE857182D}">
      <dgm:prSet phldrT="[Text]" custT="1"/>
      <dgm:spPr>
        <a:solidFill>
          <a:srgbClr val="7FB6D9">
            <a:alpha val="90000"/>
          </a:srgbClr>
        </a:solidFill>
      </dgm:spPr>
      <dgm:t>
        <a:bodyPr/>
        <a:lstStyle/>
        <a:p>
          <a:pPr>
            <a:buFont typeface="Arial" panose="020B0604020202020204" pitchFamily="34" charset="0"/>
            <a:buChar char="•"/>
          </a:pPr>
          <a:endParaRPr lang="en-US" sz="1800" dirty="0"/>
        </a:p>
      </dgm:t>
    </dgm:pt>
    <dgm:pt modelId="{CC088B54-1996-4DA2-843B-30D964E011CA}" type="parTrans" cxnId="{E8A8E45D-9CDA-43DE-A276-8CBA1218BA9B}">
      <dgm:prSet/>
      <dgm:spPr/>
      <dgm:t>
        <a:bodyPr/>
        <a:lstStyle/>
        <a:p>
          <a:endParaRPr lang="en-US"/>
        </a:p>
      </dgm:t>
    </dgm:pt>
    <dgm:pt modelId="{636F6008-C3F4-4091-A324-867C7DBBCF56}" type="sibTrans" cxnId="{E8A8E45D-9CDA-43DE-A276-8CBA1218BA9B}">
      <dgm:prSet/>
      <dgm:spPr/>
      <dgm:t>
        <a:bodyPr/>
        <a:lstStyle/>
        <a:p>
          <a:endParaRPr lang="en-US"/>
        </a:p>
      </dgm:t>
    </dgm:pt>
    <dgm:pt modelId="{1ECC7928-A49D-4E50-AEA5-E89A9824791E}">
      <dgm:prSet custT="1"/>
      <dgm:spPr>
        <a:solidFill>
          <a:srgbClr val="006DB4"/>
        </a:solidFill>
        <a:ln w="12700" cap="flat" cmpd="sng" algn="ctr">
          <a:solidFill>
            <a:prstClr val="white">
              <a:hueOff val="0"/>
              <a:satOff val="0"/>
              <a:lumOff val="0"/>
              <a:alphaOff val="0"/>
            </a:prstClr>
          </a:solidFill>
          <a:prstDash val="solid"/>
          <a:miter lim="800000"/>
        </a:ln>
        <a:effectLst/>
      </dgm:spPr>
      <dgm:t>
        <a:bodyPr spcFirstLastPara="0" vert="horz" wrap="square" lIns="247650" tIns="123825" rIns="247650" bIns="123825" numCol="1" spcCol="1270" anchor="ctr" anchorCtr="0"/>
        <a:lstStyle/>
        <a:p>
          <a:pPr marL="0" lvl="0" indent="0" algn="ctr" defTabSz="2889250">
            <a:lnSpc>
              <a:spcPct val="90000"/>
            </a:lnSpc>
            <a:spcBef>
              <a:spcPct val="0"/>
            </a:spcBef>
            <a:spcAft>
              <a:spcPct val="35000"/>
            </a:spcAft>
            <a:buNone/>
          </a:pPr>
          <a:r>
            <a:rPr lang="en-US" sz="4400" kern="1200" dirty="0">
              <a:solidFill>
                <a:prstClr val="white"/>
              </a:solidFill>
              <a:latin typeface="Calibri" panose="020F0502020204030204"/>
              <a:ea typeface="+mn-ea"/>
              <a:cs typeface="+mn-cs"/>
            </a:rPr>
            <a:t>Tier 2</a:t>
          </a:r>
          <a:r>
            <a:rPr lang="en-US" sz="5300" kern="1200" dirty="0">
              <a:solidFill>
                <a:prstClr val="white"/>
              </a:solidFill>
              <a:latin typeface="Calibri" panose="020F0502020204030204"/>
              <a:ea typeface="+mn-ea"/>
              <a:cs typeface="+mn-cs"/>
            </a:rPr>
            <a:t> </a:t>
          </a:r>
        </a:p>
      </dgm:t>
    </dgm:pt>
    <dgm:pt modelId="{B4F13EC7-F83C-452A-87D5-F2360B9B452D}" type="parTrans" cxnId="{945E6891-1DDF-4A0B-B161-FE00A1BDAA17}">
      <dgm:prSet/>
      <dgm:spPr/>
      <dgm:t>
        <a:bodyPr/>
        <a:lstStyle/>
        <a:p>
          <a:endParaRPr lang="en-US"/>
        </a:p>
      </dgm:t>
    </dgm:pt>
    <dgm:pt modelId="{79F61515-A0DE-4AE5-A196-CB363B14595E}" type="sibTrans" cxnId="{945E6891-1DDF-4A0B-B161-FE00A1BDAA17}">
      <dgm:prSet/>
      <dgm:spPr/>
      <dgm:t>
        <a:bodyPr/>
        <a:lstStyle/>
        <a:p>
          <a:endParaRPr lang="en-US"/>
        </a:p>
      </dgm:t>
    </dgm:pt>
    <dgm:pt modelId="{166A2F98-AAA5-4323-AA39-F10528E9832E}">
      <dgm:prSet custT="1"/>
      <dgm:spPr>
        <a:solidFill>
          <a:srgbClr val="7FB6D9">
            <a:alpha val="90000"/>
          </a:srgbClr>
        </a:solidFill>
        <a:ln w="12700" cap="flat" cmpd="sng" algn="ctr">
          <a:solidFill>
            <a:srgbClr val="4472C4">
              <a:alpha val="90000"/>
              <a:tint val="40000"/>
              <a:hueOff val="0"/>
              <a:satOff val="0"/>
              <a:lumOff val="0"/>
              <a:alphaOff val="0"/>
            </a:srgbClr>
          </a:solidFill>
          <a:prstDash val="solid"/>
          <a:miter lim="800000"/>
        </a:ln>
        <a:effectLst/>
      </dgm:spPr>
      <dgm:t>
        <a:bodyPr/>
        <a:lstStyle/>
        <a:p>
          <a:pPr>
            <a:buFont typeface="Arial" panose="020B0604020202020204" pitchFamily="34" charset="0"/>
            <a:buNone/>
          </a:pPr>
          <a:endParaRPr lang="en-US" sz="1800" dirty="0"/>
        </a:p>
      </dgm:t>
    </dgm:pt>
    <dgm:pt modelId="{9FC75002-658B-4AE6-8B54-D11AE0605538}" type="parTrans" cxnId="{8DDC3FB2-EFA4-401E-B8A4-E010BC874EFE}">
      <dgm:prSet/>
      <dgm:spPr/>
      <dgm:t>
        <a:bodyPr/>
        <a:lstStyle/>
        <a:p>
          <a:endParaRPr lang="en-US"/>
        </a:p>
      </dgm:t>
    </dgm:pt>
    <dgm:pt modelId="{5B61C921-9B44-47FB-B297-8468342917FF}" type="sibTrans" cxnId="{8DDC3FB2-EFA4-401E-B8A4-E010BC874EFE}">
      <dgm:prSet/>
      <dgm:spPr/>
      <dgm:t>
        <a:bodyPr/>
        <a:lstStyle/>
        <a:p>
          <a:endParaRPr lang="en-US"/>
        </a:p>
      </dgm:t>
    </dgm:pt>
    <dgm:pt modelId="{B7E9D01F-24FA-4897-A102-39F557927FE9}">
      <dgm:prSet phldrT="[Text]" custT="1"/>
      <dgm:spPr>
        <a:solidFill>
          <a:srgbClr val="7FB6D9">
            <a:alpha val="90000"/>
          </a:srgbClr>
        </a:solidFill>
      </dgm:spPr>
      <dgm:t>
        <a:bodyPr/>
        <a:lstStyle/>
        <a:p>
          <a:endParaRPr lang="en-US" sz="1600" dirty="0"/>
        </a:p>
      </dgm:t>
    </dgm:pt>
    <dgm:pt modelId="{52FB685D-20F8-440C-A6AE-065ECD47E995}" type="parTrans" cxnId="{BE795781-24BC-4ECC-9E2D-7EC4207D7AE0}">
      <dgm:prSet/>
      <dgm:spPr/>
      <dgm:t>
        <a:bodyPr/>
        <a:lstStyle/>
        <a:p>
          <a:endParaRPr lang="en-US"/>
        </a:p>
      </dgm:t>
    </dgm:pt>
    <dgm:pt modelId="{8D8D1996-16BE-4486-A0CC-C4EAB1DFEB2E}" type="sibTrans" cxnId="{BE795781-24BC-4ECC-9E2D-7EC4207D7AE0}">
      <dgm:prSet/>
      <dgm:spPr/>
      <dgm:t>
        <a:bodyPr/>
        <a:lstStyle/>
        <a:p>
          <a:endParaRPr lang="en-US"/>
        </a:p>
      </dgm:t>
    </dgm:pt>
    <dgm:pt modelId="{457CE67D-729C-4289-89A0-1BE3F11F1CB4}">
      <dgm:prSet phldrT="[Text]" custT="1"/>
      <dgm:spPr>
        <a:solidFill>
          <a:srgbClr val="7FB6D9">
            <a:alpha val="90000"/>
          </a:srgbClr>
        </a:solidFill>
      </dgm:spPr>
      <dgm:t>
        <a:bodyPr/>
        <a:lstStyle/>
        <a:p>
          <a:endParaRPr lang="en-US" sz="1600" dirty="0"/>
        </a:p>
      </dgm:t>
    </dgm:pt>
    <dgm:pt modelId="{8D94ECE7-0DBC-452A-B730-0361758F1A2F}" type="parTrans" cxnId="{C58A2E70-A44A-45B3-939D-91F97E794179}">
      <dgm:prSet/>
      <dgm:spPr/>
      <dgm:t>
        <a:bodyPr/>
        <a:lstStyle/>
        <a:p>
          <a:endParaRPr lang="en-US"/>
        </a:p>
      </dgm:t>
    </dgm:pt>
    <dgm:pt modelId="{C98C922E-2A17-4718-AA27-2ED169ED57F0}" type="sibTrans" cxnId="{C58A2E70-A44A-45B3-939D-91F97E794179}">
      <dgm:prSet/>
      <dgm:spPr/>
      <dgm:t>
        <a:bodyPr/>
        <a:lstStyle/>
        <a:p>
          <a:endParaRPr lang="en-US"/>
        </a:p>
      </dgm:t>
    </dgm:pt>
    <dgm:pt modelId="{95410253-EC09-4A4A-A82D-F1A7D30EF1B8}">
      <dgm:prSet phldrT="[Text]" custT="1"/>
      <dgm:spPr>
        <a:solidFill>
          <a:srgbClr val="7FB6D9">
            <a:alpha val="90000"/>
          </a:srgbClr>
        </a:solidFill>
      </dgm:spPr>
      <dgm:t>
        <a:bodyPr/>
        <a:lstStyle/>
        <a:p>
          <a:endParaRPr lang="en-US" sz="1600" dirty="0"/>
        </a:p>
      </dgm:t>
    </dgm:pt>
    <dgm:pt modelId="{36869D0C-F5C8-4E82-990A-2B482B5FDCF3}" type="sibTrans" cxnId="{F5D96C06-C168-4AEA-B35E-7A28876BC3B5}">
      <dgm:prSet/>
      <dgm:spPr/>
      <dgm:t>
        <a:bodyPr/>
        <a:lstStyle/>
        <a:p>
          <a:endParaRPr lang="en-US"/>
        </a:p>
      </dgm:t>
    </dgm:pt>
    <dgm:pt modelId="{A46880DE-14A2-4F94-83D1-BE05F4C12C3C}" type="parTrans" cxnId="{F5D96C06-C168-4AEA-B35E-7A28876BC3B5}">
      <dgm:prSet/>
      <dgm:spPr/>
      <dgm:t>
        <a:bodyPr/>
        <a:lstStyle/>
        <a:p>
          <a:endParaRPr lang="en-US"/>
        </a:p>
      </dgm:t>
    </dgm:pt>
    <dgm:pt modelId="{FC703B30-1915-41FC-AE9A-0501EE39E61A}">
      <dgm:prSet phldrT="[Text]" custT="1"/>
      <dgm:spPr>
        <a:solidFill>
          <a:srgbClr val="7FB6D9">
            <a:alpha val="90000"/>
          </a:srgbClr>
        </a:solidFill>
      </dgm:spPr>
      <dgm:t>
        <a:bodyPr/>
        <a:lstStyle/>
        <a:p>
          <a:pPr>
            <a:buFont typeface="Arial" panose="020B0604020202020204" pitchFamily="34" charset="0"/>
            <a:buNone/>
          </a:pPr>
          <a:br>
            <a:rPr lang="en-US" sz="1600" dirty="0"/>
          </a:br>
          <a:br>
            <a:rPr lang="en-US" sz="1600" dirty="0"/>
          </a:br>
          <a:endParaRPr lang="en-US" sz="1600" dirty="0"/>
        </a:p>
      </dgm:t>
    </dgm:pt>
    <dgm:pt modelId="{42B7CFFF-2FB3-44B4-B987-3B8E0407CBFB}" type="parTrans" cxnId="{A92A3D84-8CD4-4CEB-9C85-50D1EEF533D2}">
      <dgm:prSet/>
      <dgm:spPr/>
      <dgm:t>
        <a:bodyPr/>
        <a:lstStyle/>
        <a:p>
          <a:endParaRPr lang="en-US"/>
        </a:p>
      </dgm:t>
    </dgm:pt>
    <dgm:pt modelId="{B52994BF-8668-42DA-BB51-FA344295800E}" type="sibTrans" cxnId="{A92A3D84-8CD4-4CEB-9C85-50D1EEF533D2}">
      <dgm:prSet/>
      <dgm:spPr/>
      <dgm:t>
        <a:bodyPr/>
        <a:lstStyle/>
        <a:p>
          <a:endParaRPr lang="en-US"/>
        </a:p>
      </dgm:t>
    </dgm:pt>
    <dgm:pt modelId="{B586AC5D-B40D-41BF-AA0C-89E7A44EE984}" type="pres">
      <dgm:prSet presAssocID="{1C66546D-490A-4F8E-A2B4-12FB29B1CAF3}" presName="Name0" presStyleCnt="0">
        <dgm:presLayoutVars>
          <dgm:dir/>
          <dgm:animLvl val="lvl"/>
          <dgm:resizeHandles/>
        </dgm:presLayoutVars>
      </dgm:prSet>
      <dgm:spPr/>
    </dgm:pt>
    <dgm:pt modelId="{86E74A67-F107-4F91-B95E-C712B5C7B8A7}" type="pres">
      <dgm:prSet presAssocID="{1ECC7928-A49D-4E50-AEA5-E89A9824791E}" presName="linNode" presStyleCnt="0"/>
      <dgm:spPr/>
    </dgm:pt>
    <dgm:pt modelId="{E7CB0467-608C-4BE2-9333-B55FF70EB0DE}" type="pres">
      <dgm:prSet presAssocID="{1ECC7928-A49D-4E50-AEA5-E89A9824791E}" presName="parentShp" presStyleLbl="node1" presStyleIdx="0" presStyleCnt="2" custScaleX="89464" custLinFactNeighborX="-246" custLinFactNeighborY="1">
        <dgm:presLayoutVars>
          <dgm:bulletEnabled val="1"/>
        </dgm:presLayoutVars>
      </dgm:prSet>
      <dgm:spPr>
        <a:xfrm>
          <a:off x="0" y="1862666"/>
          <a:ext cx="3251200" cy="1693333"/>
        </a:xfrm>
        <a:prstGeom prst="roundRect">
          <a:avLst/>
        </a:prstGeom>
      </dgm:spPr>
    </dgm:pt>
    <dgm:pt modelId="{1956E689-B808-4E95-8E42-9472A4CBE9D2}" type="pres">
      <dgm:prSet presAssocID="{1ECC7928-A49D-4E50-AEA5-E89A9824791E}" presName="childShp" presStyleLbl="bgAccFollowNode1" presStyleIdx="0" presStyleCnt="2" custScaleY="94865">
        <dgm:presLayoutVars>
          <dgm:bulletEnabled val="1"/>
        </dgm:presLayoutVars>
      </dgm:prSet>
      <dgm:spPr>
        <a:xfrm>
          <a:off x="3251199" y="1862666"/>
          <a:ext cx="4876800" cy="1693333"/>
        </a:xfrm>
        <a:prstGeom prst="rightArrow">
          <a:avLst>
            <a:gd name="adj1" fmla="val 75000"/>
            <a:gd name="adj2" fmla="val 50000"/>
          </a:avLst>
        </a:prstGeom>
      </dgm:spPr>
    </dgm:pt>
    <dgm:pt modelId="{428EA383-966C-4FC7-AB43-D5DA5B25F0EC}" type="pres">
      <dgm:prSet presAssocID="{79F61515-A0DE-4AE5-A196-CB363B14595E}" presName="spacing" presStyleCnt="0"/>
      <dgm:spPr/>
    </dgm:pt>
    <dgm:pt modelId="{A9CF3EB2-9032-4F9B-BC99-2BB49F6008AB}" type="pres">
      <dgm:prSet presAssocID="{B5896F65-476B-479B-ABE2-F1D6ED00E769}" presName="linNode" presStyleCnt="0"/>
      <dgm:spPr/>
    </dgm:pt>
    <dgm:pt modelId="{06699505-06D2-44D0-B9A1-8E28DBBDC4D5}" type="pres">
      <dgm:prSet presAssocID="{B5896F65-476B-479B-ABE2-F1D6ED00E769}" presName="parentShp" presStyleLbl="node1" presStyleIdx="1" presStyleCnt="2" custScaleX="91384" custLinFactNeighborX="-195" custLinFactNeighborY="-947">
        <dgm:presLayoutVars>
          <dgm:bulletEnabled val="1"/>
        </dgm:presLayoutVars>
      </dgm:prSet>
      <dgm:spPr/>
    </dgm:pt>
    <dgm:pt modelId="{43D80680-724A-45C3-AE48-47177B9CCB2B}" type="pres">
      <dgm:prSet presAssocID="{B5896F65-476B-479B-ABE2-F1D6ED00E769}" presName="childShp" presStyleLbl="bgAccFollowNode1" presStyleIdx="1" presStyleCnt="2" custScaleY="89509">
        <dgm:presLayoutVars>
          <dgm:bulletEnabled val="1"/>
        </dgm:presLayoutVars>
      </dgm:prSet>
      <dgm:spPr/>
    </dgm:pt>
  </dgm:ptLst>
  <dgm:cxnLst>
    <dgm:cxn modelId="{F5D96C06-C168-4AEA-B35E-7A28876BC3B5}" srcId="{B5896F65-476B-479B-ABE2-F1D6ED00E769}" destId="{95410253-EC09-4A4A-A82D-F1A7D30EF1B8}" srcOrd="2" destOrd="0" parTransId="{A46880DE-14A2-4F94-83D1-BE05F4C12C3C}" sibTransId="{36869D0C-F5C8-4E82-990A-2B482B5FDCF3}"/>
    <dgm:cxn modelId="{9EF55821-8939-4E94-BF42-A68065084ED8}" type="presOf" srcId="{457CE67D-729C-4289-89A0-1BE3F11F1CB4}" destId="{43D80680-724A-45C3-AE48-47177B9CCB2B}" srcOrd="0" destOrd="3" presId="urn:microsoft.com/office/officeart/2005/8/layout/vList6"/>
    <dgm:cxn modelId="{9C5F7A2E-C8DD-4078-9FB0-AD72DC2013BB}" type="presOf" srcId="{1C66546D-490A-4F8E-A2B4-12FB29B1CAF3}" destId="{B586AC5D-B40D-41BF-AA0C-89E7A44EE984}" srcOrd="0" destOrd="0" presId="urn:microsoft.com/office/officeart/2005/8/layout/vList6"/>
    <dgm:cxn modelId="{42F4273D-7FEC-4CCB-902A-0F431772404B}" type="presOf" srcId="{B7E9D01F-24FA-4897-A102-39F557927FE9}" destId="{43D80680-724A-45C3-AE48-47177B9CCB2B}" srcOrd="0" destOrd="4" presId="urn:microsoft.com/office/officeart/2005/8/layout/vList6"/>
    <dgm:cxn modelId="{E8A8E45D-9CDA-43DE-A276-8CBA1218BA9B}" srcId="{B5896F65-476B-479B-ABE2-F1D6ED00E769}" destId="{36E9DB9F-1DE3-4201-B06E-161EE857182D}" srcOrd="0" destOrd="0" parTransId="{CC088B54-1996-4DA2-843B-30D964E011CA}" sibTransId="{636F6008-C3F4-4091-A324-867C7DBBCF56}"/>
    <dgm:cxn modelId="{C58A2E70-A44A-45B3-939D-91F97E794179}" srcId="{B5896F65-476B-479B-ABE2-F1D6ED00E769}" destId="{457CE67D-729C-4289-89A0-1BE3F11F1CB4}" srcOrd="3" destOrd="0" parTransId="{8D94ECE7-0DBC-452A-B730-0361758F1A2F}" sibTransId="{C98C922E-2A17-4718-AA27-2ED169ED57F0}"/>
    <dgm:cxn modelId="{0FFEF672-F7E5-49D8-B2F6-C21A646AC59B}" type="presOf" srcId="{FC703B30-1915-41FC-AE9A-0501EE39E61A}" destId="{43D80680-724A-45C3-AE48-47177B9CCB2B}" srcOrd="0" destOrd="1" presId="urn:microsoft.com/office/officeart/2005/8/layout/vList6"/>
    <dgm:cxn modelId="{8217B258-01EC-4124-8A6F-2B66EA66F797}" srcId="{1C66546D-490A-4F8E-A2B4-12FB29B1CAF3}" destId="{B5896F65-476B-479B-ABE2-F1D6ED00E769}" srcOrd="1" destOrd="0" parTransId="{897888F3-E855-4553-B203-8E581FD48C7F}" sibTransId="{8B87BE95-C87A-4FE9-87D9-D74F9236E3DD}"/>
    <dgm:cxn modelId="{BE795781-24BC-4ECC-9E2D-7EC4207D7AE0}" srcId="{B5896F65-476B-479B-ABE2-F1D6ED00E769}" destId="{B7E9D01F-24FA-4897-A102-39F557927FE9}" srcOrd="4" destOrd="0" parTransId="{52FB685D-20F8-440C-A6AE-065ECD47E995}" sibTransId="{8D8D1996-16BE-4486-A0CC-C4EAB1DFEB2E}"/>
    <dgm:cxn modelId="{A92A3D84-8CD4-4CEB-9C85-50D1EEF533D2}" srcId="{B5896F65-476B-479B-ABE2-F1D6ED00E769}" destId="{FC703B30-1915-41FC-AE9A-0501EE39E61A}" srcOrd="1" destOrd="0" parTransId="{42B7CFFF-2FB3-44B4-B987-3B8E0407CBFB}" sibTransId="{B52994BF-8668-42DA-BB51-FA344295800E}"/>
    <dgm:cxn modelId="{945E6891-1DDF-4A0B-B161-FE00A1BDAA17}" srcId="{1C66546D-490A-4F8E-A2B4-12FB29B1CAF3}" destId="{1ECC7928-A49D-4E50-AEA5-E89A9824791E}" srcOrd="0" destOrd="0" parTransId="{B4F13EC7-F83C-452A-87D5-F2360B9B452D}" sibTransId="{79F61515-A0DE-4AE5-A196-CB363B14595E}"/>
    <dgm:cxn modelId="{043122A6-9F80-4E1D-A86F-071FADFFF3CA}" type="presOf" srcId="{B5896F65-476B-479B-ABE2-F1D6ED00E769}" destId="{06699505-06D2-44D0-B9A1-8E28DBBDC4D5}" srcOrd="0" destOrd="0" presId="urn:microsoft.com/office/officeart/2005/8/layout/vList6"/>
    <dgm:cxn modelId="{8DDC3FB2-EFA4-401E-B8A4-E010BC874EFE}" srcId="{1ECC7928-A49D-4E50-AEA5-E89A9824791E}" destId="{166A2F98-AAA5-4323-AA39-F10528E9832E}" srcOrd="0" destOrd="0" parTransId="{9FC75002-658B-4AE6-8B54-D11AE0605538}" sibTransId="{5B61C921-9B44-47FB-B297-8468342917FF}"/>
    <dgm:cxn modelId="{8E1EACBD-6144-4D5E-A1A7-7940850B7476}" type="presOf" srcId="{95410253-EC09-4A4A-A82D-F1A7D30EF1B8}" destId="{43D80680-724A-45C3-AE48-47177B9CCB2B}" srcOrd="0" destOrd="2" presId="urn:microsoft.com/office/officeart/2005/8/layout/vList6"/>
    <dgm:cxn modelId="{C4BCB9BD-5808-4196-9AAA-92A2072BED6E}" type="presOf" srcId="{1ECC7928-A49D-4E50-AEA5-E89A9824791E}" destId="{E7CB0467-608C-4BE2-9333-B55FF70EB0DE}" srcOrd="0" destOrd="0" presId="urn:microsoft.com/office/officeart/2005/8/layout/vList6"/>
    <dgm:cxn modelId="{D828F4E7-FFE5-42A3-99A7-C6FCCC1EA602}" type="presOf" srcId="{36E9DB9F-1DE3-4201-B06E-161EE857182D}" destId="{43D80680-724A-45C3-AE48-47177B9CCB2B}" srcOrd="0" destOrd="0" presId="urn:microsoft.com/office/officeart/2005/8/layout/vList6"/>
    <dgm:cxn modelId="{63FA11FE-9ECC-4269-AA17-2292976DB41F}" type="presOf" srcId="{166A2F98-AAA5-4323-AA39-F10528E9832E}" destId="{1956E689-B808-4E95-8E42-9472A4CBE9D2}" srcOrd="0" destOrd="0" presId="urn:microsoft.com/office/officeart/2005/8/layout/vList6"/>
    <dgm:cxn modelId="{0B04DAC0-B2AA-4D2B-9B05-DAFF076A0BE9}" type="presParOf" srcId="{B586AC5D-B40D-41BF-AA0C-89E7A44EE984}" destId="{86E74A67-F107-4F91-B95E-C712B5C7B8A7}" srcOrd="0" destOrd="0" presId="urn:microsoft.com/office/officeart/2005/8/layout/vList6"/>
    <dgm:cxn modelId="{0708ECEE-7A84-44B0-BB81-71A42FCC6CDF}" type="presParOf" srcId="{86E74A67-F107-4F91-B95E-C712B5C7B8A7}" destId="{E7CB0467-608C-4BE2-9333-B55FF70EB0DE}" srcOrd="0" destOrd="0" presId="urn:microsoft.com/office/officeart/2005/8/layout/vList6"/>
    <dgm:cxn modelId="{DACA59D3-6D1F-41C3-8F15-DAA93B3EDB6C}" type="presParOf" srcId="{86E74A67-F107-4F91-B95E-C712B5C7B8A7}" destId="{1956E689-B808-4E95-8E42-9472A4CBE9D2}" srcOrd="1" destOrd="0" presId="urn:microsoft.com/office/officeart/2005/8/layout/vList6"/>
    <dgm:cxn modelId="{46723A68-292F-465B-837F-65D9A652E5BF}" type="presParOf" srcId="{B586AC5D-B40D-41BF-AA0C-89E7A44EE984}" destId="{428EA383-966C-4FC7-AB43-D5DA5B25F0EC}" srcOrd="1" destOrd="0" presId="urn:microsoft.com/office/officeart/2005/8/layout/vList6"/>
    <dgm:cxn modelId="{0815F8C0-4BB1-413E-83B1-B13C803ECC7F}" type="presParOf" srcId="{B586AC5D-B40D-41BF-AA0C-89E7A44EE984}" destId="{A9CF3EB2-9032-4F9B-BC99-2BB49F6008AB}" srcOrd="2" destOrd="0" presId="urn:microsoft.com/office/officeart/2005/8/layout/vList6"/>
    <dgm:cxn modelId="{E22203CD-EF8E-451D-9867-44FCAED87E5D}" type="presParOf" srcId="{A9CF3EB2-9032-4F9B-BC99-2BB49F6008AB}" destId="{06699505-06D2-44D0-B9A1-8E28DBBDC4D5}" srcOrd="0" destOrd="0" presId="urn:microsoft.com/office/officeart/2005/8/layout/vList6"/>
    <dgm:cxn modelId="{4BD663E2-466E-4EDE-8FA3-2405BD8C60A4}" type="presParOf" srcId="{A9CF3EB2-9032-4F9B-BC99-2BB49F6008AB}" destId="{43D80680-724A-45C3-AE48-47177B9CCB2B}" srcOrd="1" destOrd="0" presId="urn:microsoft.com/office/officeart/2005/8/layout/vList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81893E2F-440A-4CB0-B6E5-F467E5F99BEE}"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8540FC84-6A0C-4CF8-B66A-883A56602819}">
      <dgm:prSet phldrT="[Text]" custT="1"/>
      <dgm:spPr>
        <a:solidFill>
          <a:srgbClr val="006DB4"/>
        </a:solidFill>
        <a:ln>
          <a:solidFill>
            <a:srgbClr val="006DB4"/>
          </a:solidFill>
        </a:ln>
      </dgm:spPr>
      <dgm:t>
        <a:bodyPr/>
        <a:lstStyle/>
        <a:p>
          <a:r>
            <a:rPr lang="en-US" sz="2000" dirty="0"/>
            <a:t>Align Provider Types with the PASSE Model </a:t>
          </a:r>
        </a:p>
      </dgm:t>
    </dgm:pt>
    <dgm:pt modelId="{4661C995-8223-4E22-B3A5-0951FD67BFE0}" type="parTrans" cxnId="{73180153-10F8-450C-836B-C77ECA278D04}">
      <dgm:prSet/>
      <dgm:spPr/>
      <dgm:t>
        <a:bodyPr/>
        <a:lstStyle/>
        <a:p>
          <a:endParaRPr lang="en-US"/>
        </a:p>
      </dgm:t>
    </dgm:pt>
    <dgm:pt modelId="{3BE914C0-D5B1-43A2-8149-D0F4F15D5C0C}" type="sibTrans" cxnId="{73180153-10F8-450C-836B-C77ECA278D04}">
      <dgm:prSet/>
      <dgm:spPr/>
      <dgm:t>
        <a:bodyPr/>
        <a:lstStyle/>
        <a:p>
          <a:endParaRPr lang="en-US"/>
        </a:p>
      </dgm:t>
    </dgm:pt>
    <dgm:pt modelId="{7AFE6AE6-4B42-434E-ACBC-EB8EA7E421DC}">
      <dgm:prSet phldrT="[Text]" custT="1"/>
      <dgm:spPr>
        <a:solidFill>
          <a:srgbClr val="006DB4"/>
        </a:solidFill>
        <a:ln>
          <a:solidFill>
            <a:srgbClr val="006DB4"/>
          </a:solidFill>
        </a:ln>
      </dgm:spPr>
      <dgm:t>
        <a:bodyPr/>
        <a:lstStyle/>
        <a:p>
          <a:r>
            <a:rPr lang="en-US" sz="2000" dirty="0"/>
            <a:t>Improve Service Delivery for Clients to Full Range of Services</a:t>
          </a:r>
        </a:p>
      </dgm:t>
    </dgm:pt>
    <dgm:pt modelId="{FC644BB6-522A-4CBB-9A4E-2FC2ECB9A44A}" type="parTrans" cxnId="{DAB457D6-CF33-485C-9B4F-EC94A670B8BA}">
      <dgm:prSet/>
      <dgm:spPr/>
      <dgm:t>
        <a:bodyPr/>
        <a:lstStyle/>
        <a:p>
          <a:endParaRPr lang="en-US"/>
        </a:p>
      </dgm:t>
    </dgm:pt>
    <dgm:pt modelId="{FE3C4EAD-D3A9-4F36-9C80-53C94D4F9EB7}" type="sibTrans" cxnId="{DAB457D6-CF33-485C-9B4F-EC94A670B8BA}">
      <dgm:prSet/>
      <dgm:spPr/>
      <dgm:t>
        <a:bodyPr/>
        <a:lstStyle/>
        <a:p>
          <a:endParaRPr lang="en-US"/>
        </a:p>
      </dgm:t>
    </dgm:pt>
    <dgm:pt modelId="{5B9BBB76-45FF-42A6-A4B2-417D5D1C426C}">
      <dgm:prSet phldrT="[Text]" custT="1"/>
      <dgm:spPr>
        <a:solidFill>
          <a:srgbClr val="006DB4"/>
        </a:solidFill>
        <a:ln>
          <a:solidFill>
            <a:srgbClr val="006DB4"/>
          </a:solidFill>
        </a:ln>
      </dgm:spPr>
      <dgm:t>
        <a:bodyPr/>
        <a:lstStyle/>
        <a:p>
          <a:r>
            <a:rPr lang="en-US" sz="2000" dirty="0"/>
            <a:t>Increase Business Opportunities for Providers </a:t>
          </a:r>
        </a:p>
      </dgm:t>
    </dgm:pt>
    <dgm:pt modelId="{4FF51D54-1655-4576-BAA2-6E1D47886E31}" type="parTrans" cxnId="{007D030C-CF84-405A-BA76-5DE35882F3EC}">
      <dgm:prSet/>
      <dgm:spPr/>
      <dgm:t>
        <a:bodyPr/>
        <a:lstStyle/>
        <a:p>
          <a:endParaRPr lang="en-US"/>
        </a:p>
      </dgm:t>
    </dgm:pt>
    <dgm:pt modelId="{EFC02F95-EA48-413E-85F6-9D7BB0F5B0EB}" type="sibTrans" cxnId="{007D030C-CF84-405A-BA76-5DE35882F3EC}">
      <dgm:prSet/>
      <dgm:spPr/>
      <dgm:t>
        <a:bodyPr/>
        <a:lstStyle/>
        <a:p>
          <a:endParaRPr lang="en-US"/>
        </a:p>
      </dgm:t>
    </dgm:pt>
    <dgm:pt modelId="{E3D09653-71DA-43C9-98D2-E73595132B49}">
      <dgm:prSet phldrT="[Text]" custT="1"/>
      <dgm:spPr>
        <a:ln>
          <a:solidFill>
            <a:srgbClr val="006DB4"/>
          </a:solidFill>
        </a:ln>
      </dgm:spPr>
      <dgm:t>
        <a:bodyPr/>
        <a:lstStyle/>
        <a:p>
          <a:r>
            <a:rPr lang="en-US" sz="1600" dirty="0"/>
            <a:t>The PASSEs serve members who have met eligibility criteria and receive 1915(i) and 1915(c) intellectual and developmental disability and behavioral health services. The CSSP certification permits agencies to provide services to both populations of Arkansans.  </a:t>
          </a:r>
        </a:p>
      </dgm:t>
    </dgm:pt>
    <dgm:pt modelId="{2731B5A9-A152-4B9B-9BEE-0A27286A034A}" type="parTrans" cxnId="{9AD7F05E-3E7E-47B0-88D0-EBE153F10319}">
      <dgm:prSet/>
      <dgm:spPr/>
      <dgm:t>
        <a:bodyPr/>
        <a:lstStyle/>
        <a:p>
          <a:endParaRPr lang="en-US"/>
        </a:p>
      </dgm:t>
    </dgm:pt>
    <dgm:pt modelId="{08BC126A-9E22-4E92-A7E6-2EE4A91D5EB6}" type="sibTrans" cxnId="{9AD7F05E-3E7E-47B0-88D0-EBE153F10319}">
      <dgm:prSet/>
      <dgm:spPr/>
      <dgm:t>
        <a:bodyPr/>
        <a:lstStyle/>
        <a:p>
          <a:endParaRPr lang="en-US"/>
        </a:p>
      </dgm:t>
    </dgm:pt>
    <dgm:pt modelId="{C7BB7578-2ADC-4D7F-ACDD-80B301FB8E85}">
      <dgm:prSet phldrT="[Text]" custT="1"/>
      <dgm:spPr>
        <a:noFill/>
        <a:ln>
          <a:solidFill>
            <a:srgbClr val="006DB4"/>
          </a:solidFill>
        </a:ln>
      </dgm:spPr>
      <dgm:t>
        <a:bodyPr/>
        <a:lstStyle/>
        <a:p>
          <a:r>
            <a:rPr lang="en-US" sz="1600" dirty="0"/>
            <a:t>The CSSP certification allows clients to have a “one stop shop” for their service needs. Having one provider type can improve efficiencies in service delivery, ultimately increasing access in underserved areas, including rural areas. </a:t>
          </a:r>
        </a:p>
      </dgm:t>
    </dgm:pt>
    <dgm:pt modelId="{D0AE2816-3883-4FD9-8EE8-7B96E1511977}" type="parTrans" cxnId="{B9A4F3F1-60E6-45C8-B213-026AEEFF0021}">
      <dgm:prSet/>
      <dgm:spPr/>
      <dgm:t>
        <a:bodyPr/>
        <a:lstStyle/>
        <a:p>
          <a:endParaRPr lang="en-US"/>
        </a:p>
      </dgm:t>
    </dgm:pt>
    <dgm:pt modelId="{1ECB7C2E-AEDD-44C7-A552-027F41009011}" type="sibTrans" cxnId="{B9A4F3F1-60E6-45C8-B213-026AEEFF0021}">
      <dgm:prSet/>
      <dgm:spPr/>
      <dgm:t>
        <a:bodyPr/>
        <a:lstStyle/>
        <a:p>
          <a:endParaRPr lang="en-US"/>
        </a:p>
      </dgm:t>
    </dgm:pt>
    <dgm:pt modelId="{D110DBFA-D08F-496B-AD6B-499361BA930D}">
      <dgm:prSet custT="1"/>
      <dgm:spPr>
        <a:ln>
          <a:solidFill>
            <a:srgbClr val="006DB4"/>
          </a:solidFill>
        </a:ln>
      </dgm:spPr>
      <dgm:t>
        <a:bodyPr/>
        <a:lstStyle/>
        <a:p>
          <a:r>
            <a:rPr lang="en-US" sz="1600" dirty="0"/>
            <a:t>The CSSP certification gives providers the opportunity to increase the array of services they are providing. </a:t>
          </a:r>
        </a:p>
      </dgm:t>
    </dgm:pt>
    <dgm:pt modelId="{D5301788-CAC8-4E94-A583-BA0E9F2D7C55}" type="parTrans" cxnId="{938BF410-1DCC-423B-87DB-1570A41B23D5}">
      <dgm:prSet/>
      <dgm:spPr/>
      <dgm:t>
        <a:bodyPr/>
        <a:lstStyle/>
        <a:p>
          <a:endParaRPr lang="en-US"/>
        </a:p>
      </dgm:t>
    </dgm:pt>
    <dgm:pt modelId="{F88498B1-BAF6-484C-86DB-9305B9724ABC}" type="sibTrans" cxnId="{938BF410-1DCC-423B-87DB-1570A41B23D5}">
      <dgm:prSet/>
      <dgm:spPr/>
      <dgm:t>
        <a:bodyPr/>
        <a:lstStyle/>
        <a:p>
          <a:endParaRPr lang="en-US"/>
        </a:p>
      </dgm:t>
    </dgm:pt>
    <dgm:pt modelId="{2CF389BD-41FE-48F8-8AF1-27A884D99F51}" type="pres">
      <dgm:prSet presAssocID="{81893E2F-440A-4CB0-B6E5-F467E5F99BEE}" presName="linear" presStyleCnt="0">
        <dgm:presLayoutVars>
          <dgm:dir/>
          <dgm:animLvl val="lvl"/>
          <dgm:resizeHandles val="exact"/>
        </dgm:presLayoutVars>
      </dgm:prSet>
      <dgm:spPr/>
    </dgm:pt>
    <dgm:pt modelId="{3901F52D-C0E6-4751-960B-A4FD705013FF}" type="pres">
      <dgm:prSet presAssocID="{8540FC84-6A0C-4CF8-B66A-883A56602819}" presName="parentLin" presStyleCnt="0"/>
      <dgm:spPr/>
    </dgm:pt>
    <dgm:pt modelId="{4B03063E-65DF-4364-84D0-63ED7BF041D1}" type="pres">
      <dgm:prSet presAssocID="{8540FC84-6A0C-4CF8-B66A-883A56602819}" presName="parentLeftMargin" presStyleLbl="node1" presStyleIdx="0" presStyleCnt="3"/>
      <dgm:spPr/>
    </dgm:pt>
    <dgm:pt modelId="{683D982F-2E85-46B3-AC96-29E050D6F956}" type="pres">
      <dgm:prSet presAssocID="{8540FC84-6A0C-4CF8-B66A-883A56602819}" presName="parentText" presStyleLbl="node1" presStyleIdx="0" presStyleCnt="3" custLinFactNeighborX="1764" custLinFactNeighborY="-16620">
        <dgm:presLayoutVars>
          <dgm:chMax val="0"/>
          <dgm:bulletEnabled val="1"/>
        </dgm:presLayoutVars>
      </dgm:prSet>
      <dgm:spPr/>
    </dgm:pt>
    <dgm:pt modelId="{B5D02A48-3807-4178-AAF5-AB667F59045E}" type="pres">
      <dgm:prSet presAssocID="{8540FC84-6A0C-4CF8-B66A-883A56602819}" presName="negativeSpace" presStyleCnt="0"/>
      <dgm:spPr/>
    </dgm:pt>
    <dgm:pt modelId="{F9BFA51C-7A42-4FF7-A136-B4D8FA5B0147}" type="pres">
      <dgm:prSet presAssocID="{8540FC84-6A0C-4CF8-B66A-883A56602819}" presName="childText" presStyleLbl="conFgAcc1" presStyleIdx="0" presStyleCnt="3">
        <dgm:presLayoutVars>
          <dgm:bulletEnabled val="1"/>
        </dgm:presLayoutVars>
      </dgm:prSet>
      <dgm:spPr/>
    </dgm:pt>
    <dgm:pt modelId="{7E13E064-F0B5-49EF-9D3F-B1ACB7B9DDE2}" type="pres">
      <dgm:prSet presAssocID="{3BE914C0-D5B1-43A2-8149-D0F4F15D5C0C}" presName="spaceBetweenRectangles" presStyleCnt="0"/>
      <dgm:spPr/>
    </dgm:pt>
    <dgm:pt modelId="{6B09FFC3-DAE3-4F36-8ED0-7A0CD7B7BEF1}" type="pres">
      <dgm:prSet presAssocID="{7AFE6AE6-4B42-434E-ACBC-EB8EA7E421DC}" presName="parentLin" presStyleCnt="0"/>
      <dgm:spPr/>
    </dgm:pt>
    <dgm:pt modelId="{8BB3706E-1EE0-4CFE-898C-CA469D4D74E9}" type="pres">
      <dgm:prSet presAssocID="{7AFE6AE6-4B42-434E-ACBC-EB8EA7E421DC}" presName="parentLeftMargin" presStyleLbl="node1" presStyleIdx="0" presStyleCnt="3"/>
      <dgm:spPr/>
    </dgm:pt>
    <dgm:pt modelId="{F09E83DF-6755-476D-BD86-E6C57B1B931C}" type="pres">
      <dgm:prSet presAssocID="{7AFE6AE6-4B42-434E-ACBC-EB8EA7E421DC}" presName="parentText" presStyleLbl="node1" presStyleIdx="1" presStyleCnt="3">
        <dgm:presLayoutVars>
          <dgm:chMax val="0"/>
          <dgm:bulletEnabled val="1"/>
        </dgm:presLayoutVars>
      </dgm:prSet>
      <dgm:spPr/>
    </dgm:pt>
    <dgm:pt modelId="{0F176378-8D48-4CF2-B5A7-07AB44781ECA}" type="pres">
      <dgm:prSet presAssocID="{7AFE6AE6-4B42-434E-ACBC-EB8EA7E421DC}" presName="negativeSpace" presStyleCnt="0"/>
      <dgm:spPr/>
    </dgm:pt>
    <dgm:pt modelId="{123B50BC-BEF4-444D-81B6-6788F72549A1}" type="pres">
      <dgm:prSet presAssocID="{7AFE6AE6-4B42-434E-ACBC-EB8EA7E421DC}" presName="childText" presStyleLbl="conFgAcc1" presStyleIdx="1" presStyleCnt="3">
        <dgm:presLayoutVars>
          <dgm:bulletEnabled val="1"/>
        </dgm:presLayoutVars>
      </dgm:prSet>
      <dgm:spPr>
        <a:ln>
          <a:solidFill>
            <a:srgbClr val="006DB4"/>
          </a:solidFill>
        </a:ln>
      </dgm:spPr>
    </dgm:pt>
    <dgm:pt modelId="{5DCD3276-8968-493F-9CB1-66F14F5A8CE7}" type="pres">
      <dgm:prSet presAssocID="{FE3C4EAD-D3A9-4F36-9C80-53C94D4F9EB7}" presName="spaceBetweenRectangles" presStyleCnt="0"/>
      <dgm:spPr/>
    </dgm:pt>
    <dgm:pt modelId="{24EE43A7-829F-4650-BEC3-631473353FB2}" type="pres">
      <dgm:prSet presAssocID="{5B9BBB76-45FF-42A6-A4B2-417D5D1C426C}" presName="parentLin" presStyleCnt="0"/>
      <dgm:spPr/>
    </dgm:pt>
    <dgm:pt modelId="{A3477459-4A04-4FBC-BB0B-DDB7D42E6970}" type="pres">
      <dgm:prSet presAssocID="{5B9BBB76-45FF-42A6-A4B2-417D5D1C426C}" presName="parentLeftMargin" presStyleLbl="node1" presStyleIdx="1" presStyleCnt="3"/>
      <dgm:spPr/>
    </dgm:pt>
    <dgm:pt modelId="{DB2EB097-5B51-4812-A406-7D371BCE5861}" type="pres">
      <dgm:prSet presAssocID="{5B9BBB76-45FF-42A6-A4B2-417D5D1C426C}" presName="parentText" presStyleLbl="node1" presStyleIdx="2" presStyleCnt="3">
        <dgm:presLayoutVars>
          <dgm:chMax val="0"/>
          <dgm:bulletEnabled val="1"/>
        </dgm:presLayoutVars>
      </dgm:prSet>
      <dgm:spPr/>
    </dgm:pt>
    <dgm:pt modelId="{8C9BE529-9F26-4F9D-A76B-B92B14F75243}" type="pres">
      <dgm:prSet presAssocID="{5B9BBB76-45FF-42A6-A4B2-417D5D1C426C}" presName="negativeSpace" presStyleCnt="0"/>
      <dgm:spPr/>
    </dgm:pt>
    <dgm:pt modelId="{2F032FE7-F92F-4CC6-89EB-035CD81C21C3}" type="pres">
      <dgm:prSet presAssocID="{5B9BBB76-45FF-42A6-A4B2-417D5D1C426C}" presName="childText" presStyleLbl="conFgAcc1" presStyleIdx="2" presStyleCnt="3">
        <dgm:presLayoutVars>
          <dgm:bulletEnabled val="1"/>
        </dgm:presLayoutVars>
      </dgm:prSet>
      <dgm:spPr/>
    </dgm:pt>
  </dgm:ptLst>
  <dgm:cxnLst>
    <dgm:cxn modelId="{007D030C-CF84-405A-BA76-5DE35882F3EC}" srcId="{81893E2F-440A-4CB0-B6E5-F467E5F99BEE}" destId="{5B9BBB76-45FF-42A6-A4B2-417D5D1C426C}" srcOrd="2" destOrd="0" parTransId="{4FF51D54-1655-4576-BAA2-6E1D47886E31}" sibTransId="{EFC02F95-EA48-413E-85F6-9D7BB0F5B0EB}"/>
    <dgm:cxn modelId="{1698240D-AB45-4016-B956-F610F3AA8567}" type="presOf" srcId="{7AFE6AE6-4B42-434E-ACBC-EB8EA7E421DC}" destId="{F09E83DF-6755-476D-BD86-E6C57B1B931C}" srcOrd="1" destOrd="0" presId="urn:microsoft.com/office/officeart/2005/8/layout/list1"/>
    <dgm:cxn modelId="{938BF410-1DCC-423B-87DB-1570A41B23D5}" srcId="{5B9BBB76-45FF-42A6-A4B2-417D5D1C426C}" destId="{D110DBFA-D08F-496B-AD6B-499361BA930D}" srcOrd="0" destOrd="0" parTransId="{D5301788-CAC8-4E94-A583-BA0E9F2D7C55}" sibTransId="{F88498B1-BAF6-484C-86DB-9305B9724ABC}"/>
    <dgm:cxn modelId="{C6B23F1E-BF2F-4FBE-9319-9B01A0ADDB21}" type="presOf" srcId="{8540FC84-6A0C-4CF8-B66A-883A56602819}" destId="{4B03063E-65DF-4364-84D0-63ED7BF041D1}" srcOrd="0" destOrd="0" presId="urn:microsoft.com/office/officeart/2005/8/layout/list1"/>
    <dgm:cxn modelId="{3B0ACF31-AD3F-4A45-87EF-AF8B3F4A4B30}" type="presOf" srcId="{C7BB7578-2ADC-4D7F-ACDD-80B301FB8E85}" destId="{123B50BC-BEF4-444D-81B6-6788F72549A1}" srcOrd="0" destOrd="0" presId="urn:microsoft.com/office/officeart/2005/8/layout/list1"/>
    <dgm:cxn modelId="{9AD7F05E-3E7E-47B0-88D0-EBE153F10319}" srcId="{8540FC84-6A0C-4CF8-B66A-883A56602819}" destId="{E3D09653-71DA-43C9-98D2-E73595132B49}" srcOrd="0" destOrd="0" parTransId="{2731B5A9-A152-4B9B-9BEE-0A27286A034A}" sibTransId="{08BC126A-9E22-4E92-A7E6-2EE4A91D5EB6}"/>
    <dgm:cxn modelId="{73180153-10F8-450C-836B-C77ECA278D04}" srcId="{81893E2F-440A-4CB0-B6E5-F467E5F99BEE}" destId="{8540FC84-6A0C-4CF8-B66A-883A56602819}" srcOrd="0" destOrd="0" parTransId="{4661C995-8223-4E22-B3A5-0951FD67BFE0}" sibTransId="{3BE914C0-D5B1-43A2-8149-D0F4F15D5C0C}"/>
    <dgm:cxn modelId="{43CA077B-91FA-4808-8689-137B01FD1412}" type="presOf" srcId="{5B9BBB76-45FF-42A6-A4B2-417D5D1C426C}" destId="{DB2EB097-5B51-4812-A406-7D371BCE5861}" srcOrd="1" destOrd="0" presId="urn:microsoft.com/office/officeart/2005/8/layout/list1"/>
    <dgm:cxn modelId="{4BDA307F-A063-4AB0-9962-B1464210AFE1}" type="presOf" srcId="{D110DBFA-D08F-496B-AD6B-499361BA930D}" destId="{2F032FE7-F92F-4CC6-89EB-035CD81C21C3}" srcOrd="0" destOrd="0" presId="urn:microsoft.com/office/officeart/2005/8/layout/list1"/>
    <dgm:cxn modelId="{4AB0FE7F-0589-4D87-A621-24D644ACB967}" type="presOf" srcId="{7AFE6AE6-4B42-434E-ACBC-EB8EA7E421DC}" destId="{8BB3706E-1EE0-4CFE-898C-CA469D4D74E9}" srcOrd="0" destOrd="0" presId="urn:microsoft.com/office/officeart/2005/8/layout/list1"/>
    <dgm:cxn modelId="{2FA7E086-3612-4C9E-BB58-BED570645118}" type="presOf" srcId="{5B9BBB76-45FF-42A6-A4B2-417D5D1C426C}" destId="{A3477459-4A04-4FBC-BB0B-DDB7D42E6970}" srcOrd="0" destOrd="0" presId="urn:microsoft.com/office/officeart/2005/8/layout/list1"/>
    <dgm:cxn modelId="{948C00C8-3C6F-427F-8C4F-2BB1A454EE81}" type="presOf" srcId="{E3D09653-71DA-43C9-98D2-E73595132B49}" destId="{F9BFA51C-7A42-4FF7-A136-B4D8FA5B0147}" srcOrd="0" destOrd="0" presId="urn:microsoft.com/office/officeart/2005/8/layout/list1"/>
    <dgm:cxn modelId="{DAB457D6-CF33-485C-9B4F-EC94A670B8BA}" srcId="{81893E2F-440A-4CB0-B6E5-F467E5F99BEE}" destId="{7AFE6AE6-4B42-434E-ACBC-EB8EA7E421DC}" srcOrd="1" destOrd="0" parTransId="{FC644BB6-522A-4CBB-9A4E-2FC2ECB9A44A}" sibTransId="{FE3C4EAD-D3A9-4F36-9C80-53C94D4F9EB7}"/>
    <dgm:cxn modelId="{B414A8D8-0539-4221-9F26-E0EA8F7BDC49}" type="presOf" srcId="{8540FC84-6A0C-4CF8-B66A-883A56602819}" destId="{683D982F-2E85-46B3-AC96-29E050D6F956}" srcOrd="1" destOrd="0" presId="urn:microsoft.com/office/officeart/2005/8/layout/list1"/>
    <dgm:cxn modelId="{243F82DF-FFCC-420C-983A-E2F53D8BD3F6}" type="presOf" srcId="{81893E2F-440A-4CB0-B6E5-F467E5F99BEE}" destId="{2CF389BD-41FE-48F8-8AF1-27A884D99F51}" srcOrd="0" destOrd="0" presId="urn:microsoft.com/office/officeart/2005/8/layout/list1"/>
    <dgm:cxn modelId="{B9A4F3F1-60E6-45C8-B213-026AEEFF0021}" srcId="{7AFE6AE6-4B42-434E-ACBC-EB8EA7E421DC}" destId="{C7BB7578-2ADC-4D7F-ACDD-80B301FB8E85}" srcOrd="0" destOrd="0" parTransId="{D0AE2816-3883-4FD9-8EE8-7B96E1511977}" sibTransId="{1ECB7C2E-AEDD-44C7-A552-027F41009011}"/>
    <dgm:cxn modelId="{FB346934-18E1-4883-9B6F-6E7D5D9D09EE}" type="presParOf" srcId="{2CF389BD-41FE-48F8-8AF1-27A884D99F51}" destId="{3901F52D-C0E6-4751-960B-A4FD705013FF}" srcOrd="0" destOrd="0" presId="urn:microsoft.com/office/officeart/2005/8/layout/list1"/>
    <dgm:cxn modelId="{FAC3EEF0-C4F3-4D88-8598-7F8242DEA7AE}" type="presParOf" srcId="{3901F52D-C0E6-4751-960B-A4FD705013FF}" destId="{4B03063E-65DF-4364-84D0-63ED7BF041D1}" srcOrd="0" destOrd="0" presId="urn:microsoft.com/office/officeart/2005/8/layout/list1"/>
    <dgm:cxn modelId="{AEEA68F8-272E-4901-AA60-63A29116879B}" type="presParOf" srcId="{3901F52D-C0E6-4751-960B-A4FD705013FF}" destId="{683D982F-2E85-46B3-AC96-29E050D6F956}" srcOrd="1" destOrd="0" presId="urn:microsoft.com/office/officeart/2005/8/layout/list1"/>
    <dgm:cxn modelId="{62C27294-0C6C-4DEA-977C-9EE6DC7D61BF}" type="presParOf" srcId="{2CF389BD-41FE-48F8-8AF1-27A884D99F51}" destId="{B5D02A48-3807-4178-AAF5-AB667F59045E}" srcOrd="1" destOrd="0" presId="urn:microsoft.com/office/officeart/2005/8/layout/list1"/>
    <dgm:cxn modelId="{036D1C3F-02E0-4303-941D-6895388B7A3F}" type="presParOf" srcId="{2CF389BD-41FE-48F8-8AF1-27A884D99F51}" destId="{F9BFA51C-7A42-4FF7-A136-B4D8FA5B0147}" srcOrd="2" destOrd="0" presId="urn:microsoft.com/office/officeart/2005/8/layout/list1"/>
    <dgm:cxn modelId="{6C279A68-6E17-42E0-9AE7-B4E64C502497}" type="presParOf" srcId="{2CF389BD-41FE-48F8-8AF1-27A884D99F51}" destId="{7E13E064-F0B5-49EF-9D3F-B1ACB7B9DDE2}" srcOrd="3" destOrd="0" presId="urn:microsoft.com/office/officeart/2005/8/layout/list1"/>
    <dgm:cxn modelId="{C3171C8D-6EF0-40DC-90AE-EB924DF314DC}" type="presParOf" srcId="{2CF389BD-41FE-48F8-8AF1-27A884D99F51}" destId="{6B09FFC3-DAE3-4F36-8ED0-7A0CD7B7BEF1}" srcOrd="4" destOrd="0" presId="urn:microsoft.com/office/officeart/2005/8/layout/list1"/>
    <dgm:cxn modelId="{9281EFC6-626B-48CF-AB4C-796785AB07CD}" type="presParOf" srcId="{6B09FFC3-DAE3-4F36-8ED0-7A0CD7B7BEF1}" destId="{8BB3706E-1EE0-4CFE-898C-CA469D4D74E9}" srcOrd="0" destOrd="0" presId="urn:microsoft.com/office/officeart/2005/8/layout/list1"/>
    <dgm:cxn modelId="{37D1E06D-3439-46AE-9DBD-4694502C1CFB}" type="presParOf" srcId="{6B09FFC3-DAE3-4F36-8ED0-7A0CD7B7BEF1}" destId="{F09E83DF-6755-476D-BD86-E6C57B1B931C}" srcOrd="1" destOrd="0" presId="urn:microsoft.com/office/officeart/2005/8/layout/list1"/>
    <dgm:cxn modelId="{F40B1277-78A5-49ED-A684-CBEACDC883D6}" type="presParOf" srcId="{2CF389BD-41FE-48F8-8AF1-27A884D99F51}" destId="{0F176378-8D48-4CF2-B5A7-07AB44781ECA}" srcOrd="5" destOrd="0" presId="urn:microsoft.com/office/officeart/2005/8/layout/list1"/>
    <dgm:cxn modelId="{B7D7DB77-B5B9-43DA-932E-6CED6118D1A5}" type="presParOf" srcId="{2CF389BD-41FE-48F8-8AF1-27A884D99F51}" destId="{123B50BC-BEF4-444D-81B6-6788F72549A1}" srcOrd="6" destOrd="0" presId="urn:microsoft.com/office/officeart/2005/8/layout/list1"/>
    <dgm:cxn modelId="{47437403-F562-4CB4-B0B8-36422E61BBDC}" type="presParOf" srcId="{2CF389BD-41FE-48F8-8AF1-27A884D99F51}" destId="{5DCD3276-8968-493F-9CB1-66F14F5A8CE7}" srcOrd="7" destOrd="0" presId="urn:microsoft.com/office/officeart/2005/8/layout/list1"/>
    <dgm:cxn modelId="{13968F82-4D27-48EB-9EBF-F8B187AE84D1}" type="presParOf" srcId="{2CF389BD-41FE-48F8-8AF1-27A884D99F51}" destId="{24EE43A7-829F-4650-BEC3-631473353FB2}" srcOrd="8" destOrd="0" presId="urn:microsoft.com/office/officeart/2005/8/layout/list1"/>
    <dgm:cxn modelId="{8E03D21E-55E2-41BE-91EF-9A7DC6965BA9}" type="presParOf" srcId="{24EE43A7-829F-4650-BEC3-631473353FB2}" destId="{A3477459-4A04-4FBC-BB0B-DDB7D42E6970}" srcOrd="0" destOrd="0" presId="urn:microsoft.com/office/officeart/2005/8/layout/list1"/>
    <dgm:cxn modelId="{895B97F1-FAB9-4264-9FAB-97A07C42AB74}" type="presParOf" srcId="{24EE43A7-829F-4650-BEC3-631473353FB2}" destId="{DB2EB097-5B51-4812-A406-7D371BCE5861}" srcOrd="1" destOrd="0" presId="urn:microsoft.com/office/officeart/2005/8/layout/list1"/>
    <dgm:cxn modelId="{3C33E84A-6A7D-43E1-9294-D76642F5E19F}" type="presParOf" srcId="{2CF389BD-41FE-48F8-8AF1-27A884D99F51}" destId="{8C9BE529-9F26-4F9D-A76B-B92B14F75243}" srcOrd="9" destOrd="0" presId="urn:microsoft.com/office/officeart/2005/8/layout/list1"/>
    <dgm:cxn modelId="{BE25E23B-427C-44D0-9D76-CD6183C26E6C}" type="presParOf" srcId="{2CF389BD-41FE-48F8-8AF1-27A884D99F51}" destId="{2F032FE7-F92F-4CC6-89EB-035CD81C21C3}" srcOrd="10"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17D04703-C20B-4976-86FD-0D0ADE827D43}" type="doc">
      <dgm:prSet loTypeId="urn:microsoft.com/office/officeart/2005/8/layout/hProcess11" loCatId="process" qsTypeId="urn:microsoft.com/office/officeart/2005/8/quickstyle/simple1" qsCatId="simple" csTypeId="urn:microsoft.com/office/officeart/2005/8/colors/accent0_1" csCatId="mainScheme" phldr="1"/>
      <dgm:spPr/>
      <dgm:t>
        <a:bodyPr/>
        <a:lstStyle/>
        <a:p>
          <a:endParaRPr lang="en-US"/>
        </a:p>
      </dgm:t>
    </dgm:pt>
    <dgm:pt modelId="{B7F05CDD-34B1-424C-87F7-B9DBF05AEA57}">
      <dgm:prSet custT="1"/>
      <dgm:spPr>
        <a:ln w="28575">
          <a:solidFill>
            <a:srgbClr val="006DB4"/>
          </a:solidFill>
        </a:ln>
      </dgm:spPr>
      <dgm:t>
        <a:bodyPr/>
        <a:lstStyle/>
        <a:p>
          <a:r>
            <a:rPr lang="en-US" sz="2000" dirty="0"/>
            <a:t>Community Support System Provider (CSSP) is a new licensed Medicaid provider type as of January 1, 2022.</a:t>
          </a:r>
        </a:p>
      </dgm:t>
    </dgm:pt>
    <dgm:pt modelId="{994FAA49-F2D4-465A-A870-1AA005547553}" type="parTrans" cxnId="{74C65A4A-56C5-430A-9470-AFCF6C261B72}">
      <dgm:prSet/>
      <dgm:spPr/>
      <dgm:t>
        <a:bodyPr/>
        <a:lstStyle/>
        <a:p>
          <a:endParaRPr lang="en-US"/>
        </a:p>
      </dgm:t>
    </dgm:pt>
    <dgm:pt modelId="{8CB189F1-C357-4490-BB05-822620BA11F4}" type="sibTrans" cxnId="{74C65A4A-56C5-430A-9470-AFCF6C261B72}">
      <dgm:prSet/>
      <dgm:spPr/>
      <dgm:t>
        <a:bodyPr/>
        <a:lstStyle/>
        <a:p>
          <a:endParaRPr lang="en-US"/>
        </a:p>
      </dgm:t>
    </dgm:pt>
    <dgm:pt modelId="{0D58741B-106D-4524-972B-DC8C60B615B5}">
      <dgm:prSet custT="1"/>
      <dgm:spPr>
        <a:ln w="28575">
          <a:solidFill>
            <a:srgbClr val="006DB4"/>
          </a:solidFill>
        </a:ln>
      </dgm:spPr>
      <dgm:t>
        <a:bodyPr/>
        <a:lstStyle/>
        <a:p>
          <a:r>
            <a:rPr lang="en-US" sz="2000" dirty="0"/>
            <a:t>As of January 1, 2023, CSSP provider certification levels also include Intensive. </a:t>
          </a:r>
        </a:p>
      </dgm:t>
    </dgm:pt>
    <dgm:pt modelId="{CB1D8404-6705-4142-A487-7914F3CF80C6}" type="parTrans" cxnId="{9ED57301-3DD3-4FCB-AC62-2DE809A4E8F7}">
      <dgm:prSet/>
      <dgm:spPr/>
      <dgm:t>
        <a:bodyPr/>
        <a:lstStyle/>
        <a:p>
          <a:endParaRPr lang="en-US"/>
        </a:p>
      </dgm:t>
    </dgm:pt>
    <dgm:pt modelId="{FF2EFA1A-B65F-4FFC-80B9-23E5673FDFC9}" type="sibTrans" cxnId="{9ED57301-3DD3-4FCB-AC62-2DE809A4E8F7}">
      <dgm:prSet/>
      <dgm:spPr/>
      <dgm:t>
        <a:bodyPr/>
        <a:lstStyle/>
        <a:p>
          <a:endParaRPr lang="en-US"/>
        </a:p>
      </dgm:t>
    </dgm:pt>
    <dgm:pt modelId="{73DA7DB3-59B8-4D12-8FA5-B1D23440E2A1}" type="pres">
      <dgm:prSet presAssocID="{17D04703-C20B-4976-86FD-0D0ADE827D43}" presName="Name0" presStyleCnt="0">
        <dgm:presLayoutVars>
          <dgm:dir/>
          <dgm:resizeHandles val="exact"/>
        </dgm:presLayoutVars>
      </dgm:prSet>
      <dgm:spPr/>
    </dgm:pt>
    <dgm:pt modelId="{F3E1FC2B-B969-493A-955E-698F531B91EB}" type="pres">
      <dgm:prSet presAssocID="{17D04703-C20B-4976-86FD-0D0ADE827D43}" presName="arrow" presStyleLbl="bgShp" presStyleIdx="0" presStyleCnt="1"/>
      <dgm:spPr>
        <a:solidFill>
          <a:srgbClr val="006DB4">
            <a:alpha val="86000"/>
          </a:srgbClr>
        </a:solidFill>
      </dgm:spPr>
    </dgm:pt>
    <dgm:pt modelId="{C814EFAA-BB95-4AAE-8555-8EF4E15D8200}" type="pres">
      <dgm:prSet presAssocID="{17D04703-C20B-4976-86FD-0D0ADE827D43}" presName="points" presStyleCnt="0"/>
      <dgm:spPr/>
    </dgm:pt>
    <dgm:pt modelId="{09400F61-984F-4416-9283-80FE169CCAB6}" type="pres">
      <dgm:prSet presAssocID="{B7F05CDD-34B1-424C-87F7-B9DBF05AEA57}" presName="compositeA" presStyleCnt="0"/>
      <dgm:spPr/>
    </dgm:pt>
    <dgm:pt modelId="{D58E1C7C-3587-4796-80D7-52F4CADF0D7E}" type="pres">
      <dgm:prSet presAssocID="{B7F05CDD-34B1-424C-87F7-B9DBF05AEA57}" presName="textA" presStyleLbl="revTx" presStyleIdx="0" presStyleCnt="2">
        <dgm:presLayoutVars>
          <dgm:bulletEnabled val="1"/>
        </dgm:presLayoutVars>
      </dgm:prSet>
      <dgm:spPr/>
    </dgm:pt>
    <dgm:pt modelId="{4012F814-004E-4459-901F-A2406D074A29}" type="pres">
      <dgm:prSet presAssocID="{B7F05CDD-34B1-424C-87F7-B9DBF05AEA57}" presName="circleA" presStyleLbl="node1" presStyleIdx="0" presStyleCnt="2"/>
      <dgm:spPr>
        <a:solidFill>
          <a:srgbClr val="30B18B"/>
        </a:solidFill>
        <a:ln>
          <a:solidFill>
            <a:srgbClr val="30B18B"/>
          </a:solidFill>
        </a:ln>
      </dgm:spPr>
    </dgm:pt>
    <dgm:pt modelId="{F653A53C-FE75-468E-AC82-99FA82DE8E87}" type="pres">
      <dgm:prSet presAssocID="{B7F05CDD-34B1-424C-87F7-B9DBF05AEA57}" presName="spaceA" presStyleCnt="0"/>
      <dgm:spPr/>
    </dgm:pt>
    <dgm:pt modelId="{76E17D15-C5B4-4E17-9546-0AA0DFB8D832}" type="pres">
      <dgm:prSet presAssocID="{8CB189F1-C357-4490-BB05-822620BA11F4}" presName="space" presStyleCnt="0"/>
      <dgm:spPr/>
    </dgm:pt>
    <dgm:pt modelId="{D6CD564A-06B1-41DC-B4CA-0122B5BF6264}" type="pres">
      <dgm:prSet presAssocID="{0D58741B-106D-4524-972B-DC8C60B615B5}" presName="compositeB" presStyleCnt="0"/>
      <dgm:spPr/>
    </dgm:pt>
    <dgm:pt modelId="{CCD2F256-5B99-463F-96F6-E323C0AEE9FB}" type="pres">
      <dgm:prSet presAssocID="{0D58741B-106D-4524-972B-DC8C60B615B5}" presName="textB" presStyleLbl="revTx" presStyleIdx="1" presStyleCnt="2">
        <dgm:presLayoutVars>
          <dgm:bulletEnabled val="1"/>
        </dgm:presLayoutVars>
      </dgm:prSet>
      <dgm:spPr/>
    </dgm:pt>
    <dgm:pt modelId="{E93AB8FF-2D7A-4D94-8A4B-456EFF9F6780}" type="pres">
      <dgm:prSet presAssocID="{0D58741B-106D-4524-972B-DC8C60B615B5}" presName="circleB" presStyleLbl="node1" presStyleIdx="1" presStyleCnt="2"/>
      <dgm:spPr>
        <a:solidFill>
          <a:srgbClr val="30B18B"/>
        </a:solidFill>
        <a:ln>
          <a:solidFill>
            <a:srgbClr val="30B18B"/>
          </a:solidFill>
        </a:ln>
      </dgm:spPr>
    </dgm:pt>
    <dgm:pt modelId="{32B13683-70DD-4E13-988D-22942ECE8E8B}" type="pres">
      <dgm:prSet presAssocID="{0D58741B-106D-4524-972B-DC8C60B615B5}" presName="spaceB" presStyleCnt="0"/>
      <dgm:spPr/>
    </dgm:pt>
  </dgm:ptLst>
  <dgm:cxnLst>
    <dgm:cxn modelId="{9ED57301-3DD3-4FCB-AC62-2DE809A4E8F7}" srcId="{17D04703-C20B-4976-86FD-0D0ADE827D43}" destId="{0D58741B-106D-4524-972B-DC8C60B615B5}" srcOrd="1" destOrd="0" parTransId="{CB1D8404-6705-4142-A487-7914F3CF80C6}" sibTransId="{FF2EFA1A-B65F-4FFC-80B9-23E5673FDFC9}"/>
    <dgm:cxn modelId="{FAE15E42-58F2-4360-9B51-D8D17786D34D}" type="presOf" srcId="{B7F05CDD-34B1-424C-87F7-B9DBF05AEA57}" destId="{D58E1C7C-3587-4796-80D7-52F4CADF0D7E}" srcOrd="0" destOrd="0" presId="urn:microsoft.com/office/officeart/2005/8/layout/hProcess11"/>
    <dgm:cxn modelId="{74C65A4A-56C5-430A-9470-AFCF6C261B72}" srcId="{17D04703-C20B-4976-86FD-0D0ADE827D43}" destId="{B7F05CDD-34B1-424C-87F7-B9DBF05AEA57}" srcOrd="0" destOrd="0" parTransId="{994FAA49-F2D4-465A-A870-1AA005547553}" sibTransId="{8CB189F1-C357-4490-BB05-822620BA11F4}"/>
    <dgm:cxn modelId="{F8FC67F1-5084-444A-A124-0C259AFF3BAB}" type="presOf" srcId="{0D58741B-106D-4524-972B-DC8C60B615B5}" destId="{CCD2F256-5B99-463F-96F6-E323C0AEE9FB}" srcOrd="0" destOrd="0" presId="urn:microsoft.com/office/officeart/2005/8/layout/hProcess11"/>
    <dgm:cxn modelId="{E94387F5-FBC0-4DC7-ACCC-02E2ECCCEC30}" type="presOf" srcId="{17D04703-C20B-4976-86FD-0D0ADE827D43}" destId="{73DA7DB3-59B8-4D12-8FA5-B1D23440E2A1}" srcOrd="0" destOrd="0" presId="urn:microsoft.com/office/officeart/2005/8/layout/hProcess11"/>
    <dgm:cxn modelId="{E516BEF0-0F6D-48C7-AE68-FE911B0E366E}" type="presParOf" srcId="{73DA7DB3-59B8-4D12-8FA5-B1D23440E2A1}" destId="{F3E1FC2B-B969-493A-955E-698F531B91EB}" srcOrd="0" destOrd="0" presId="urn:microsoft.com/office/officeart/2005/8/layout/hProcess11"/>
    <dgm:cxn modelId="{E2530ACB-33AD-4B7D-AB57-DFEA8DE608F8}" type="presParOf" srcId="{73DA7DB3-59B8-4D12-8FA5-B1D23440E2A1}" destId="{C814EFAA-BB95-4AAE-8555-8EF4E15D8200}" srcOrd="1" destOrd="0" presId="urn:microsoft.com/office/officeart/2005/8/layout/hProcess11"/>
    <dgm:cxn modelId="{377879D5-BAFD-47FD-A386-5CBC0150CCE6}" type="presParOf" srcId="{C814EFAA-BB95-4AAE-8555-8EF4E15D8200}" destId="{09400F61-984F-4416-9283-80FE169CCAB6}" srcOrd="0" destOrd="0" presId="urn:microsoft.com/office/officeart/2005/8/layout/hProcess11"/>
    <dgm:cxn modelId="{DFC302B1-D3E4-4597-A8C5-C714DDD9D206}" type="presParOf" srcId="{09400F61-984F-4416-9283-80FE169CCAB6}" destId="{D58E1C7C-3587-4796-80D7-52F4CADF0D7E}" srcOrd="0" destOrd="0" presId="urn:microsoft.com/office/officeart/2005/8/layout/hProcess11"/>
    <dgm:cxn modelId="{5C67F407-361F-43F8-8885-14A543EA4E53}" type="presParOf" srcId="{09400F61-984F-4416-9283-80FE169CCAB6}" destId="{4012F814-004E-4459-901F-A2406D074A29}" srcOrd="1" destOrd="0" presId="urn:microsoft.com/office/officeart/2005/8/layout/hProcess11"/>
    <dgm:cxn modelId="{A8C238A7-EB40-446B-B445-1FFC683A5AA2}" type="presParOf" srcId="{09400F61-984F-4416-9283-80FE169CCAB6}" destId="{F653A53C-FE75-468E-AC82-99FA82DE8E87}" srcOrd="2" destOrd="0" presId="urn:microsoft.com/office/officeart/2005/8/layout/hProcess11"/>
    <dgm:cxn modelId="{BF9A647D-F5BE-4AE9-83ED-7B30A9BB9C00}" type="presParOf" srcId="{C814EFAA-BB95-4AAE-8555-8EF4E15D8200}" destId="{76E17D15-C5B4-4E17-9546-0AA0DFB8D832}" srcOrd="1" destOrd="0" presId="urn:microsoft.com/office/officeart/2005/8/layout/hProcess11"/>
    <dgm:cxn modelId="{05E869C2-592E-4D4B-9C8A-2239F85040A0}" type="presParOf" srcId="{C814EFAA-BB95-4AAE-8555-8EF4E15D8200}" destId="{D6CD564A-06B1-41DC-B4CA-0122B5BF6264}" srcOrd="2" destOrd="0" presId="urn:microsoft.com/office/officeart/2005/8/layout/hProcess11"/>
    <dgm:cxn modelId="{6604A416-16B7-4331-9E1D-4DC3BE1B4574}" type="presParOf" srcId="{D6CD564A-06B1-41DC-B4CA-0122B5BF6264}" destId="{CCD2F256-5B99-463F-96F6-E323C0AEE9FB}" srcOrd="0" destOrd="0" presId="urn:microsoft.com/office/officeart/2005/8/layout/hProcess11"/>
    <dgm:cxn modelId="{170D8896-8033-4707-B27F-E7D04EC2311F}" type="presParOf" srcId="{D6CD564A-06B1-41DC-B4CA-0122B5BF6264}" destId="{E93AB8FF-2D7A-4D94-8A4B-456EFF9F6780}" srcOrd="1" destOrd="0" presId="urn:microsoft.com/office/officeart/2005/8/layout/hProcess11"/>
    <dgm:cxn modelId="{D382B089-35F3-44F3-81FF-8C5E57D05CF7}" type="presParOf" srcId="{D6CD564A-06B1-41DC-B4CA-0122B5BF6264}" destId="{32B13683-70DD-4E13-988D-22942ECE8E8B}" srcOrd="2" destOrd="0" presId="urn:microsoft.com/office/officeart/2005/8/layout/hProcess11"/>
  </dgm:cxnLst>
  <dgm:bg/>
  <dgm:whole>
    <a:ln w="9525" cap="flat" cmpd="sng" algn="ctr">
      <a:solidFill>
        <a:schemeClr val="bg1"/>
      </a:solidFill>
      <a:prstDash val="solid"/>
      <a:round/>
      <a:headEnd type="none" w="med" len="med"/>
      <a:tailEnd type="none" w="med" len="med"/>
    </a:ln>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14.xml><?xml version="1.0" encoding="utf-8"?>
<dgm:dataModel xmlns:dgm="http://schemas.openxmlformats.org/drawingml/2006/diagram" xmlns:a="http://schemas.openxmlformats.org/drawingml/2006/main">
  <dgm:ptLst>
    <dgm:pt modelId="{1993B27F-9402-4EB3-ADDC-9DA1E3A32444}" type="doc">
      <dgm:prSet loTypeId="urn:microsoft.com/office/officeart/2005/8/layout/radial5" loCatId="cycle" qsTypeId="urn:microsoft.com/office/officeart/2005/8/quickstyle/simple1" qsCatId="simple" csTypeId="urn:microsoft.com/office/officeart/2005/8/colors/accent1_2" csCatId="accent1" phldr="1"/>
      <dgm:spPr/>
      <dgm:t>
        <a:bodyPr/>
        <a:lstStyle/>
        <a:p>
          <a:endParaRPr lang="en-US"/>
        </a:p>
      </dgm:t>
    </dgm:pt>
    <dgm:pt modelId="{0ABB5548-B88F-45A0-B259-793DEEAAF511}">
      <dgm:prSet phldrT="[Text]"/>
      <dgm:spPr>
        <a:solidFill>
          <a:srgbClr val="006DB4"/>
        </a:solidFill>
        <a:ln>
          <a:solidFill>
            <a:srgbClr val="006DB4"/>
          </a:solidFill>
        </a:ln>
      </dgm:spPr>
      <dgm:t>
        <a:bodyPr/>
        <a:lstStyle/>
        <a:p>
          <a:r>
            <a:rPr lang="en-US" dirty="0"/>
            <a:t>CSSP</a:t>
          </a:r>
        </a:p>
      </dgm:t>
    </dgm:pt>
    <dgm:pt modelId="{1963FAFC-0D01-4E34-8187-85DB5D5DA0A7}" type="parTrans" cxnId="{B1405294-7681-467A-8928-0823C768F4AA}">
      <dgm:prSet/>
      <dgm:spPr/>
      <dgm:t>
        <a:bodyPr/>
        <a:lstStyle/>
        <a:p>
          <a:endParaRPr lang="en-US"/>
        </a:p>
      </dgm:t>
    </dgm:pt>
    <dgm:pt modelId="{5B5C7802-3B95-4E44-926B-4FE6495632BD}" type="sibTrans" cxnId="{B1405294-7681-467A-8928-0823C768F4AA}">
      <dgm:prSet/>
      <dgm:spPr/>
      <dgm:t>
        <a:bodyPr/>
        <a:lstStyle/>
        <a:p>
          <a:endParaRPr lang="en-US"/>
        </a:p>
      </dgm:t>
    </dgm:pt>
    <dgm:pt modelId="{FB00CC21-6986-4745-AD6D-7117FEA8C6D0}">
      <dgm:prSet phldrT="[Text]" custT="1"/>
      <dgm:spPr>
        <a:solidFill>
          <a:srgbClr val="006DB4"/>
        </a:solidFill>
        <a:ln>
          <a:solidFill>
            <a:srgbClr val="006DB4"/>
          </a:solidFill>
        </a:ln>
      </dgm:spPr>
      <dgm:t>
        <a:bodyPr/>
        <a:lstStyle/>
        <a:p>
          <a:r>
            <a:rPr lang="en-US" sz="1600" dirty="0"/>
            <a:t>1915(c) CES Waiver Services </a:t>
          </a:r>
        </a:p>
      </dgm:t>
    </dgm:pt>
    <dgm:pt modelId="{4EB70FED-B883-4CE2-91F9-25314F6E9DBB}" type="parTrans" cxnId="{9C104E87-20F2-4337-B758-F4ADE5E83D32}">
      <dgm:prSet/>
      <dgm:spPr>
        <a:gradFill flip="none" rotWithShape="0">
          <a:gsLst>
            <a:gs pos="0">
              <a:srgbClr val="006DB4">
                <a:tint val="66000"/>
                <a:satMod val="160000"/>
              </a:srgbClr>
            </a:gs>
            <a:gs pos="50000">
              <a:srgbClr val="006DB4">
                <a:tint val="44500"/>
                <a:satMod val="160000"/>
              </a:srgbClr>
            </a:gs>
            <a:gs pos="100000">
              <a:srgbClr val="006DB4">
                <a:tint val="23500"/>
                <a:satMod val="160000"/>
              </a:srgbClr>
            </a:gs>
          </a:gsLst>
          <a:lin ang="2700000" scaled="1"/>
          <a:tileRect/>
        </a:gradFill>
      </dgm:spPr>
      <dgm:t>
        <a:bodyPr/>
        <a:lstStyle/>
        <a:p>
          <a:endParaRPr lang="en-US" dirty="0"/>
        </a:p>
      </dgm:t>
    </dgm:pt>
    <dgm:pt modelId="{8FAD0434-36EB-48DA-A7D3-CC37F958A040}" type="sibTrans" cxnId="{9C104E87-20F2-4337-B758-F4ADE5E83D32}">
      <dgm:prSet/>
      <dgm:spPr/>
      <dgm:t>
        <a:bodyPr/>
        <a:lstStyle/>
        <a:p>
          <a:endParaRPr lang="en-US"/>
        </a:p>
      </dgm:t>
    </dgm:pt>
    <dgm:pt modelId="{403FC957-6B55-48D2-B689-5618DD64F2C5}">
      <dgm:prSet phldrT="[Text]" custT="1"/>
      <dgm:spPr>
        <a:solidFill>
          <a:srgbClr val="006DB4"/>
        </a:solidFill>
        <a:ln>
          <a:solidFill>
            <a:srgbClr val="006DB4"/>
          </a:solidFill>
        </a:ln>
      </dgm:spPr>
      <dgm:t>
        <a:bodyPr/>
        <a:lstStyle/>
        <a:p>
          <a:r>
            <a:rPr lang="en-US" sz="1600" dirty="0"/>
            <a:t>1915(i) Behavioral Health Services </a:t>
          </a:r>
        </a:p>
      </dgm:t>
    </dgm:pt>
    <dgm:pt modelId="{22A6DB72-0100-4872-A628-A49A56436111}" type="parTrans" cxnId="{99F4B45D-DCD3-40D5-A45C-0A7DE7165FA8}">
      <dgm:prSet/>
      <dgm:spPr>
        <a:gradFill flip="none" rotWithShape="0">
          <a:gsLst>
            <a:gs pos="0">
              <a:srgbClr val="006DB4">
                <a:tint val="66000"/>
                <a:satMod val="160000"/>
              </a:srgbClr>
            </a:gs>
            <a:gs pos="50000">
              <a:srgbClr val="006DB4">
                <a:tint val="44500"/>
                <a:satMod val="160000"/>
              </a:srgbClr>
            </a:gs>
            <a:gs pos="100000">
              <a:srgbClr val="006DB4">
                <a:tint val="23500"/>
                <a:satMod val="160000"/>
              </a:srgbClr>
            </a:gs>
          </a:gsLst>
          <a:lin ang="2700000" scaled="1"/>
          <a:tileRect/>
        </a:gradFill>
      </dgm:spPr>
      <dgm:t>
        <a:bodyPr/>
        <a:lstStyle/>
        <a:p>
          <a:endParaRPr lang="en-US" dirty="0"/>
        </a:p>
      </dgm:t>
    </dgm:pt>
    <dgm:pt modelId="{E6CCB93B-66F3-4622-9D14-673B4F977E3D}" type="sibTrans" cxnId="{99F4B45D-DCD3-40D5-A45C-0A7DE7165FA8}">
      <dgm:prSet/>
      <dgm:spPr/>
      <dgm:t>
        <a:bodyPr/>
        <a:lstStyle/>
        <a:p>
          <a:endParaRPr lang="en-US"/>
        </a:p>
      </dgm:t>
    </dgm:pt>
    <dgm:pt modelId="{09D9E2C9-4901-4C84-9948-7155D3596743}">
      <dgm:prSet phldrT="[Text]" custT="1"/>
      <dgm:spPr>
        <a:solidFill>
          <a:srgbClr val="006DB4"/>
        </a:solidFill>
        <a:ln>
          <a:solidFill>
            <a:srgbClr val="006DB4"/>
          </a:solidFill>
        </a:ln>
      </dgm:spPr>
      <dgm:t>
        <a:bodyPr/>
        <a:lstStyle/>
        <a:p>
          <a:r>
            <a:rPr lang="en-US" sz="1600" dirty="0"/>
            <a:t>New Services Just Added to the 1915(i) &amp; 1915(c)</a:t>
          </a:r>
        </a:p>
      </dgm:t>
    </dgm:pt>
    <dgm:pt modelId="{C6A86B38-0BE9-4972-838A-FA28C76D869B}" type="parTrans" cxnId="{A59D0904-6261-4C83-A574-953F4D7E6B91}">
      <dgm:prSet/>
      <dgm:spPr>
        <a:gradFill flip="none" rotWithShape="0">
          <a:gsLst>
            <a:gs pos="0">
              <a:srgbClr val="006DB4">
                <a:tint val="66000"/>
                <a:satMod val="160000"/>
              </a:srgbClr>
            </a:gs>
            <a:gs pos="50000">
              <a:srgbClr val="006DB4">
                <a:tint val="44500"/>
                <a:satMod val="160000"/>
              </a:srgbClr>
            </a:gs>
            <a:gs pos="100000">
              <a:srgbClr val="006DB4">
                <a:tint val="23500"/>
                <a:satMod val="160000"/>
              </a:srgbClr>
            </a:gs>
          </a:gsLst>
          <a:lin ang="2700000" scaled="1"/>
          <a:tileRect/>
        </a:gradFill>
      </dgm:spPr>
      <dgm:t>
        <a:bodyPr/>
        <a:lstStyle/>
        <a:p>
          <a:endParaRPr lang="en-US" dirty="0"/>
        </a:p>
      </dgm:t>
    </dgm:pt>
    <dgm:pt modelId="{1BC9D510-0B96-4A7F-B128-EC530ED395C3}" type="sibTrans" cxnId="{A59D0904-6261-4C83-A574-953F4D7E6B91}">
      <dgm:prSet/>
      <dgm:spPr/>
      <dgm:t>
        <a:bodyPr/>
        <a:lstStyle/>
        <a:p>
          <a:endParaRPr lang="en-US"/>
        </a:p>
      </dgm:t>
    </dgm:pt>
    <dgm:pt modelId="{A94CF06E-02A5-467C-8B4F-1DB2BB0E53A0}" type="pres">
      <dgm:prSet presAssocID="{1993B27F-9402-4EB3-ADDC-9DA1E3A32444}" presName="Name0" presStyleCnt="0">
        <dgm:presLayoutVars>
          <dgm:chMax val="1"/>
          <dgm:dir/>
          <dgm:animLvl val="ctr"/>
          <dgm:resizeHandles val="exact"/>
        </dgm:presLayoutVars>
      </dgm:prSet>
      <dgm:spPr/>
    </dgm:pt>
    <dgm:pt modelId="{5094B5FE-F8D3-4E8D-8503-B6F16DF7DB14}" type="pres">
      <dgm:prSet presAssocID="{0ABB5548-B88F-45A0-B259-793DEEAAF511}" presName="centerShape" presStyleLbl="node0" presStyleIdx="0" presStyleCnt="1"/>
      <dgm:spPr/>
    </dgm:pt>
    <dgm:pt modelId="{3612BAD4-5FBC-4178-BE41-FFC4C1C9C1A4}" type="pres">
      <dgm:prSet presAssocID="{4EB70FED-B883-4CE2-91F9-25314F6E9DBB}" presName="parTrans" presStyleLbl="sibTrans2D1" presStyleIdx="0" presStyleCnt="3" custAng="10800000"/>
      <dgm:spPr/>
    </dgm:pt>
    <dgm:pt modelId="{3EE61EEB-C6DE-4756-8258-BE448624CE36}" type="pres">
      <dgm:prSet presAssocID="{4EB70FED-B883-4CE2-91F9-25314F6E9DBB}" presName="connectorText" presStyleLbl="sibTrans2D1" presStyleIdx="0" presStyleCnt="3"/>
      <dgm:spPr/>
    </dgm:pt>
    <dgm:pt modelId="{D6CA10E7-1AD7-49FC-BE35-7E2A3C8107D5}" type="pres">
      <dgm:prSet presAssocID="{FB00CC21-6986-4745-AD6D-7117FEA8C6D0}" presName="node" presStyleLbl="node1" presStyleIdx="0" presStyleCnt="3">
        <dgm:presLayoutVars>
          <dgm:bulletEnabled val="1"/>
        </dgm:presLayoutVars>
      </dgm:prSet>
      <dgm:spPr/>
    </dgm:pt>
    <dgm:pt modelId="{2A727E3A-77EC-4438-A5D1-4763D5558287}" type="pres">
      <dgm:prSet presAssocID="{22A6DB72-0100-4872-A628-A49A56436111}" presName="parTrans" presStyleLbl="sibTrans2D1" presStyleIdx="1" presStyleCnt="3" custAng="11054657"/>
      <dgm:spPr/>
    </dgm:pt>
    <dgm:pt modelId="{226BB6FC-DC1A-439D-B1F5-F15AD8074192}" type="pres">
      <dgm:prSet presAssocID="{22A6DB72-0100-4872-A628-A49A56436111}" presName="connectorText" presStyleLbl="sibTrans2D1" presStyleIdx="1" presStyleCnt="3"/>
      <dgm:spPr/>
    </dgm:pt>
    <dgm:pt modelId="{859487E0-47B0-482C-B9B0-8B50DE077AAB}" type="pres">
      <dgm:prSet presAssocID="{403FC957-6B55-48D2-B689-5618DD64F2C5}" presName="node" presStyleLbl="node1" presStyleIdx="1" presStyleCnt="3">
        <dgm:presLayoutVars>
          <dgm:bulletEnabled val="1"/>
        </dgm:presLayoutVars>
      </dgm:prSet>
      <dgm:spPr/>
    </dgm:pt>
    <dgm:pt modelId="{24C6604F-C6A3-4C03-8FCD-797A27FE4E93}" type="pres">
      <dgm:prSet presAssocID="{C6A86B38-0BE9-4972-838A-FA28C76D869B}" presName="parTrans" presStyleLbl="sibTrans2D1" presStyleIdx="2" presStyleCnt="3" custAng="10868955"/>
      <dgm:spPr/>
    </dgm:pt>
    <dgm:pt modelId="{7D52FA43-0757-4FAA-8BA7-508152D65E84}" type="pres">
      <dgm:prSet presAssocID="{C6A86B38-0BE9-4972-838A-FA28C76D869B}" presName="connectorText" presStyleLbl="sibTrans2D1" presStyleIdx="2" presStyleCnt="3"/>
      <dgm:spPr/>
    </dgm:pt>
    <dgm:pt modelId="{048BD7BB-482D-4D24-9141-8BB4F80632E6}" type="pres">
      <dgm:prSet presAssocID="{09D9E2C9-4901-4C84-9948-7155D3596743}" presName="node" presStyleLbl="node1" presStyleIdx="2" presStyleCnt="3">
        <dgm:presLayoutVars>
          <dgm:bulletEnabled val="1"/>
        </dgm:presLayoutVars>
      </dgm:prSet>
      <dgm:spPr/>
    </dgm:pt>
  </dgm:ptLst>
  <dgm:cxnLst>
    <dgm:cxn modelId="{A59D0904-6261-4C83-A574-953F4D7E6B91}" srcId="{0ABB5548-B88F-45A0-B259-793DEEAAF511}" destId="{09D9E2C9-4901-4C84-9948-7155D3596743}" srcOrd="2" destOrd="0" parTransId="{C6A86B38-0BE9-4972-838A-FA28C76D869B}" sibTransId="{1BC9D510-0B96-4A7F-B128-EC530ED395C3}"/>
    <dgm:cxn modelId="{615BB416-2CD9-49B5-9F56-F8476FBBEAA2}" type="presOf" srcId="{4EB70FED-B883-4CE2-91F9-25314F6E9DBB}" destId="{3612BAD4-5FBC-4178-BE41-FFC4C1C9C1A4}" srcOrd="0" destOrd="0" presId="urn:microsoft.com/office/officeart/2005/8/layout/radial5"/>
    <dgm:cxn modelId="{9285D420-0336-45FA-8D54-95C5A68B76D9}" type="presOf" srcId="{09D9E2C9-4901-4C84-9948-7155D3596743}" destId="{048BD7BB-482D-4D24-9141-8BB4F80632E6}" srcOrd="0" destOrd="0" presId="urn:microsoft.com/office/officeart/2005/8/layout/radial5"/>
    <dgm:cxn modelId="{4517512D-D539-4D1C-BB70-AA2056EA3E76}" type="presOf" srcId="{FB00CC21-6986-4745-AD6D-7117FEA8C6D0}" destId="{D6CA10E7-1AD7-49FC-BE35-7E2A3C8107D5}" srcOrd="0" destOrd="0" presId="urn:microsoft.com/office/officeart/2005/8/layout/radial5"/>
    <dgm:cxn modelId="{99F4B45D-DCD3-40D5-A45C-0A7DE7165FA8}" srcId="{0ABB5548-B88F-45A0-B259-793DEEAAF511}" destId="{403FC957-6B55-48D2-B689-5618DD64F2C5}" srcOrd="1" destOrd="0" parTransId="{22A6DB72-0100-4872-A628-A49A56436111}" sibTransId="{E6CCB93B-66F3-4622-9D14-673B4F977E3D}"/>
    <dgm:cxn modelId="{7BA07D70-3246-4814-9E78-A54A097F0441}" type="presOf" srcId="{C6A86B38-0BE9-4972-838A-FA28C76D869B}" destId="{7D52FA43-0757-4FAA-8BA7-508152D65E84}" srcOrd="1" destOrd="0" presId="urn:microsoft.com/office/officeart/2005/8/layout/radial5"/>
    <dgm:cxn modelId="{B16C7C73-6E20-4DD1-AFA1-26A29EA25F1C}" type="presOf" srcId="{C6A86B38-0BE9-4972-838A-FA28C76D869B}" destId="{24C6604F-C6A3-4C03-8FCD-797A27FE4E93}" srcOrd="0" destOrd="0" presId="urn:microsoft.com/office/officeart/2005/8/layout/radial5"/>
    <dgm:cxn modelId="{9C104E87-20F2-4337-B758-F4ADE5E83D32}" srcId="{0ABB5548-B88F-45A0-B259-793DEEAAF511}" destId="{FB00CC21-6986-4745-AD6D-7117FEA8C6D0}" srcOrd="0" destOrd="0" parTransId="{4EB70FED-B883-4CE2-91F9-25314F6E9DBB}" sibTransId="{8FAD0434-36EB-48DA-A7D3-CC37F958A040}"/>
    <dgm:cxn modelId="{B1405294-7681-467A-8928-0823C768F4AA}" srcId="{1993B27F-9402-4EB3-ADDC-9DA1E3A32444}" destId="{0ABB5548-B88F-45A0-B259-793DEEAAF511}" srcOrd="0" destOrd="0" parTransId="{1963FAFC-0D01-4E34-8187-85DB5D5DA0A7}" sibTransId="{5B5C7802-3B95-4E44-926B-4FE6495632BD}"/>
    <dgm:cxn modelId="{9DC92D97-E75A-4972-8293-E86262A8F92F}" type="presOf" srcId="{1993B27F-9402-4EB3-ADDC-9DA1E3A32444}" destId="{A94CF06E-02A5-467C-8B4F-1DB2BB0E53A0}" srcOrd="0" destOrd="0" presId="urn:microsoft.com/office/officeart/2005/8/layout/radial5"/>
    <dgm:cxn modelId="{DE77759F-6F52-4956-A701-C95E3E8D79AA}" type="presOf" srcId="{0ABB5548-B88F-45A0-B259-793DEEAAF511}" destId="{5094B5FE-F8D3-4E8D-8503-B6F16DF7DB14}" srcOrd="0" destOrd="0" presId="urn:microsoft.com/office/officeart/2005/8/layout/radial5"/>
    <dgm:cxn modelId="{C512A2A7-8DDE-4372-9B9A-F02ECC1B87AA}" type="presOf" srcId="{22A6DB72-0100-4872-A628-A49A56436111}" destId="{226BB6FC-DC1A-439D-B1F5-F15AD8074192}" srcOrd="1" destOrd="0" presId="urn:microsoft.com/office/officeart/2005/8/layout/radial5"/>
    <dgm:cxn modelId="{B3248DCC-AC0C-43D3-86F5-40FCF7A2D778}" type="presOf" srcId="{4EB70FED-B883-4CE2-91F9-25314F6E9DBB}" destId="{3EE61EEB-C6DE-4756-8258-BE448624CE36}" srcOrd="1" destOrd="0" presId="urn:microsoft.com/office/officeart/2005/8/layout/radial5"/>
    <dgm:cxn modelId="{780C44D4-C8FA-43F4-94E7-EE9CC69C4C39}" type="presOf" srcId="{22A6DB72-0100-4872-A628-A49A56436111}" destId="{2A727E3A-77EC-4438-A5D1-4763D5558287}" srcOrd="0" destOrd="0" presId="urn:microsoft.com/office/officeart/2005/8/layout/radial5"/>
    <dgm:cxn modelId="{AFBE02D6-EFBD-4916-9B5C-62CE2B534143}" type="presOf" srcId="{403FC957-6B55-48D2-B689-5618DD64F2C5}" destId="{859487E0-47B0-482C-B9B0-8B50DE077AAB}" srcOrd="0" destOrd="0" presId="urn:microsoft.com/office/officeart/2005/8/layout/radial5"/>
    <dgm:cxn modelId="{AE5B518C-11D3-4E39-8A48-C20FC0D20CC8}" type="presParOf" srcId="{A94CF06E-02A5-467C-8B4F-1DB2BB0E53A0}" destId="{5094B5FE-F8D3-4E8D-8503-B6F16DF7DB14}" srcOrd="0" destOrd="0" presId="urn:microsoft.com/office/officeart/2005/8/layout/radial5"/>
    <dgm:cxn modelId="{B8F1886D-82E9-49A1-B33D-E23917F70133}" type="presParOf" srcId="{A94CF06E-02A5-467C-8B4F-1DB2BB0E53A0}" destId="{3612BAD4-5FBC-4178-BE41-FFC4C1C9C1A4}" srcOrd="1" destOrd="0" presId="urn:microsoft.com/office/officeart/2005/8/layout/radial5"/>
    <dgm:cxn modelId="{B637B5C4-73D2-42D8-9D8F-5403091E6526}" type="presParOf" srcId="{3612BAD4-5FBC-4178-BE41-FFC4C1C9C1A4}" destId="{3EE61EEB-C6DE-4756-8258-BE448624CE36}" srcOrd="0" destOrd="0" presId="urn:microsoft.com/office/officeart/2005/8/layout/radial5"/>
    <dgm:cxn modelId="{D8073334-6523-4957-A412-0146F21FCFCF}" type="presParOf" srcId="{A94CF06E-02A5-467C-8B4F-1DB2BB0E53A0}" destId="{D6CA10E7-1AD7-49FC-BE35-7E2A3C8107D5}" srcOrd="2" destOrd="0" presId="urn:microsoft.com/office/officeart/2005/8/layout/radial5"/>
    <dgm:cxn modelId="{3CF9853D-0C86-4B26-81EA-0F99F94D64E5}" type="presParOf" srcId="{A94CF06E-02A5-467C-8B4F-1DB2BB0E53A0}" destId="{2A727E3A-77EC-4438-A5D1-4763D5558287}" srcOrd="3" destOrd="0" presId="urn:microsoft.com/office/officeart/2005/8/layout/radial5"/>
    <dgm:cxn modelId="{1555FF34-6C55-4C3D-A6FB-69FEBA5F6AC0}" type="presParOf" srcId="{2A727E3A-77EC-4438-A5D1-4763D5558287}" destId="{226BB6FC-DC1A-439D-B1F5-F15AD8074192}" srcOrd="0" destOrd="0" presId="urn:microsoft.com/office/officeart/2005/8/layout/radial5"/>
    <dgm:cxn modelId="{AC79A22D-BF1F-4A57-B4F5-0D49B2DF6CFA}" type="presParOf" srcId="{A94CF06E-02A5-467C-8B4F-1DB2BB0E53A0}" destId="{859487E0-47B0-482C-B9B0-8B50DE077AAB}" srcOrd="4" destOrd="0" presId="urn:microsoft.com/office/officeart/2005/8/layout/radial5"/>
    <dgm:cxn modelId="{A5E24C0B-A876-4C92-ADD6-2E6D936B9BED}" type="presParOf" srcId="{A94CF06E-02A5-467C-8B4F-1DB2BB0E53A0}" destId="{24C6604F-C6A3-4C03-8FCD-797A27FE4E93}" srcOrd="5" destOrd="0" presId="urn:microsoft.com/office/officeart/2005/8/layout/radial5"/>
    <dgm:cxn modelId="{E0D0EE04-C021-4FA8-9319-D569CBD83607}" type="presParOf" srcId="{24C6604F-C6A3-4C03-8FCD-797A27FE4E93}" destId="{7D52FA43-0757-4FAA-8BA7-508152D65E84}" srcOrd="0" destOrd="0" presId="urn:microsoft.com/office/officeart/2005/8/layout/radial5"/>
    <dgm:cxn modelId="{773A3B0F-4CA7-42BE-A074-1DB1059A3FFF}" type="presParOf" srcId="{A94CF06E-02A5-467C-8B4F-1DB2BB0E53A0}" destId="{048BD7BB-482D-4D24-9141-8BB4F80632E6}" srcOrd="6" destOrd="0" presId="urn:microsoft.com/office/officeart/2005/8/layout/radial5"/>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15.xml><?xml version="1.0" encoding="utf-8"?>
<dgm:dataModel xmlns:dgm="http://schemas.openxmlformats.org/drawingml/2006/diagram" xmlns:a="http://schemas.openxmlformats.org/drawingml/2006/main">
  <dgm:ptLst>
    <dgm:pt modelId="{C1A0A909-E72B-470D-8930-1395E1E0172F}" type="doc">
      <dgm:prSet loTypeId="urn:microsoft.com/office/officeart/2008/layout/VerticalCurvedList" loCatId="list" qsTypeId="urn:microsoft.com/office/officeart/2005/8/quickstyle/simple1" qsCatId="simple" csTypeId="urn:microsoft.com/office/officeart/2005/8/colors/accent1_2" csCatId="accent1" phldr="1"/>
      <dgm:spPr/>
    </dgm:pt>
    <dgm:pt modelId="{0D83DA84-FE14-4ACC-A05A-74D08551C276}">
      <dgm:prSet phldrT="[Text]" custT="1"/>
      <dgm:spPr>
        <a:solidFill>
          <a:srgbClr val="006DB4"/>
        </a:solidFill>
      </dgm:spPr>
      <dgm:t>
        <a:bodyPr/>
        <a:lstStyle/>
        <a:p>
          <a:r>
            <a:rPr lang="en-US" sz="1800" b="1" dirty="0"/>
            <a:t>Supported Employment (220.210) </a:t>
          </a:r>
          <a:br>
            <a:rPr lang="en-US" sz="1800" b="1" dirty="0"/>
          </a:br>
          <a:r>
            <a:rPr lang="en-US" sz="1800" dirty="0"/>
            <a:t>John’s career coach, Becky, helped him find a position at an art studio, a job John selected based on his own interests and skills. </a:t>
          </a:r>
        </a:p>
      </dgm:t>
    </dgm:pt>
    <dgm:pt modelId="{72AC3952-FB1B-420E-85D7-CCD7EC090F6A}" type="parTrans" cxnId="{56373639-926A-427B-A9DE-B83E18954916}">
      <dgm:prSet/>
      <dgm:spPr/>
      <dgm:t>
        <a:bodyPr/>
        <a:lstStyle/>
        <a:p>
          <a:endParaRPr lang="en-US" sz="1400"/>
        </a:p>
      </dgm:t>
    </dgm:pt>
    <dgm:pt modelId="{8BEEA12A-5285-4570-AB6B-346F4578E2AF}" type="sibTrans" cxnId="{56373639-926A-427B-A9DE-B83E18954916}">
      <dgm:prSet/>
      <dgm:spPr>
        <a:ln>
          <a:solidFill>
            <a:srgbClr val="006DB4"/>
          </a:solidFill>
        </a:ln>
      </dgm:spPr>
      <dgm:t>
        <a:bodyPr/>
        <a:lstStyle/>
        <a:p>
          <a:endParaRPr lang="en-US" sz="1400"/>
        </a:p>
      </dgm:t>
    </dgm:pt>
    <dgm:pt modelId="{9E831C76-2837-4730-9171-E5D4FB8D4E7B}">
      <dgm:prSet phldrT="[Text]" custT="1"/>
      <dgm:spPr>
        <a:solidFill>
          <a:srgbClr val="006DB4"/>
        </a:solidFill>
      </dgm:spPr>
      <dgm:t>
        <a:bodyPr/>
        <a:lstStyle/>
        <a:p>
          <a:r>
            <a:rPr lang="en-US" sz="1800" b="1" dirty="0"/>
            <a:t>Consultation for Nutritional Needs (220.340) </a:t>
          </a:r>
          <a:br>
            <a:rPr lang="en-US" sz="1800" b="1" dirty="0"/>
          </a:br>
          <a:r>
            <a:rPr lang="en-US" sz="1800" b="0" dirty="0"/>
            <a:t>John and his older sister received special training for his dietary needs from a dietician in preparing healthy meals. </a:t>
          </a:r>
        </a:p>
      </dgm:t>
    </dgm:pt>
    <dgm:pt modelId="{36BBFF04-DBE6-4F23-9B06-E7386A16F1C9}" type="parTrans" cxnId="{608752ED-2F30-436C-93E1-3683E6CB6DBC}">
      <dgm:prSet/>
      <dgm:spPr/>
      <dgm:t>
        <a:bodyPr/>
        <a:lstStyle/>
        <a:p>
          <a:endParaRPr lang="en-US" sz="1400"/>
        </a:p>
      </dgm:t>
    </dgm:pt>
    <dgm:pt modelId="{3FE81468-3D92-455B-A8D9-AF993FA345A1}" type="sibTrans" cxnId="{608752ED-2F30-436C-93E1-3683E6CB6DBC}">
      <dgm:prSet/>
      <dgm:spPr/>
      <dgm:t>
        <a:bodyPr/>
        <a:lstStyle/>
        <a:p>
          <a:endParaRPr lang="en-US" sz="1400"/>
        </a:p>
      </dgm:t>
    </dgm:pt>
    <dgm:pt modelId="{DFEB0E11-A837-45BA-8601-2A09241E49E1}">
      <dgm:prSet phldrT="[Text]" custT="1"/>
      <dgm:spPr>
        <a:solidFill>
          <a:srgbClr val="006DB4"/>
        </a:solidFill>
      </dgm:spPr>
      <dgm:t>
        <a:bodyPr/>
        <a:lstStyle/>
        <a:p>
          <a:r>
            <a:rPr lang="en-US" sz="1800" b="1" i="0" dirty="0"/>
            <a:t>Peer Support (210.140) </a:t>
          </a:r>
          <a:br>
            <a:rPr lang="en-US" sz="1800" b="1" i="0" dirty="0"/>
          </a:br>
          <a:r>
            <a:rPr lang="en-US" sz="1800" b="0" i="0" dirty="0"/>
            <a:t>John’s peer support specialist Peter helps him in articulating goals for recovery and modeling effective coping techniques. </a:t>
          </a:r>
        </a:p>
      </dgm:t>
    </dgm:pt>
    <dgm:pt modelId="{5F4844E3-7BD4-451E-A503-2E082D3FE5DF}" type="parTrans" cxnId="{A98CBCD0-246E-4E35-9F79-4E74AF93FFA8}">
      <dgm:prSet/>
      <dgm:spPr/>
      <dgm:t>
        <a:bodyPr/>
        <a:lstStyle/>
        <a:p>
          <a:endParaRPr lang="en-US" sz="1400"/>
        </a:p>
      </dgm:t>
    </dgm:pt>
    <dgm:pt modelId="{23FD8667-D054-4696-888C-CE92C55917A4}" type="sibTrans" cxnId="{A98CBCD0-246E-4E35-9F79-4E74AF93FFA8}">
      <dgm:prSet/>
      <dgm:spPr/>
      <dgm:t>
        <a:bodyPr/>
        <a:lstStyle/>
        <a:p>
          <a:endParaRPr lang="en-US" sz="1400"/>
        </a:p>
      </dgm:t>
    </dgm:pt>
    <dgm:pt modelId="{F2D385F9-6872-47BA-BCAE-5ECF25A02B46}" type="pres">
      <dgm:prSet presAssocID="{C1A0A909-E72B-470D-8930-1395E1E0172F}" presName="Name0" presStyleCnt="0">
        <dgm:presLayoutVars>
          <dgm:chMax val="7"/>
          <dgm:chPref val="7"/>
          <dgm:dir/>
        </dgm:presLayoutVars>
      </dgm:prSet>
      <dgm:spPr/>
    </dgm:pt>
    <dgm:pt modelId="{E5D9775B-E6FF-448E-8B0A-D39E82C27DE5}" type="pres">
      <dgm:prSet presAssocID="{C1A0A909-E72B-470D-8930-1395E1E0172F}" presName="Name1" presStyleCnt="0"/>
      <dgm:spPr/>
    </dgm:pt>
    <dgm:pt modelId="{E4BEAC08-7A0F-432E-A686-BC25F3C56E5B}" type="pres">
      <dgm:prSet presAssocID="{C1A0A909-E72B-470D-8930-1395E1E0172F}" presName="cycle" presStyleCnt="0"/>
      <dgm:spPr/>
    </dgm:pt>
    <dgm:pt modelId="{20844C4C-0A5E-4855-928D-0676A2999DB1}" type="pres">
      <dgm:prSet presAssocID="{C1A0A909-E72B-470D-8930-1395E1E0172F}" presName="srcNode" presStyleLbl="node1" presStyleIdx="0" presStyleCnt="3"/>
      <dgm:spPr/>
    </dgm:pt>
    <dgm:pt modelId="{357BDF77-7BA4-4E3F-8C6A-92AB2602C997}" type="pres">
      <dgm:prSet presAssocID="{C1A0A909-E72B-470D-8930-1395E1E0172F}" presName="conn" presStyleLbl="parChTrans1D2" presStyleIdx="0" presStyleCnt="1"/>
      <dgm:spPr/>
    </dgm:pt>
    <dgm:pt modelId="{D440752D-F38C-4D65-9C4B-CAAD379535A2}" type="pres">
      <dgm:prSet presAssocID="{C1A0A909-E72B-470D-8930-1395E1E0172F}" presName="extraNode" presStyleLbl="node1" presStyleIdx="0" presStyleCnt="3"/>
      <dgm:spPr/>
    </dgm:pt>
    <dgm:pt modelId="{21E7F71B-B627-47F9-A9C8-E5A64C6F5449}" type="pres">
      <dgm:prSet presAssocID="{C1A0A909-E72B-470D-8930-1395E1E0172F}" presName="dstNode" presStyleLbl="node1" presStyleIdx="0" presStyleCnt="3"/>
      <dgm:spPr/>
    </dgm:pt>
    <dgm:pt modelId="{91887BD5-3DB3-404E-AB2D-5DF55EEF1A45}" type="pres">
      <dgm:prSet presAssocID="{0D83DA84-FE14-4ACC-A05A-74D08551C276}" presName="text_1" presStyleLbl="node1" presStyleIdx="0" presStyleCnt="3" custScaleY="141309">
        <dgm:presLayoutVars>
          <dgm:bulletEnabled val="1"/>
        </dgm:presLayoutVars>
      </dgm:prSet>
      <dgm:spPr/>
    </dgm:pt>
    <dgm:pt modelId="{619F8986-F0E5-4A25-877F-7F7B096E04B7}" type="pres">
      <dgm:prSet presAssocID="{0D83DA84-FE14-4ACC-A05A-74D08551C276}" presName="accent_1" presStyleCnt="0"/>
      <dgm:spPr/>
    </dgm:pt>
    <dgm:pt modelId="{1D61DA4F-063C-410D-BE68-76FD25E9419B}" type="pres">
      <dgm:prSet presAssocID="{0D83DA84-FE14-4ACC-A05A-74D08551C276}" presName="accentRepeatNode" presStyleLbl="solidFgAcc1" presStyleIdx="0" presStyleCnt="3" custScaleX="121477" custScaleY="113047"/>
      <dgm:spPr>
        <a:ln>
          <a:solidFill>
            <a:srgbClr val="006DB4"/>
          </a:solidFill>
        </a:ln>
      </dgm:spPr>
    </dgm:pt>
    <dgm:pt modelId="{79DF053A-A366-4C48-919F-ED924E10B17E}" type="pres">
      <dgm:prSet presAssocID="{9E831C76-2837-4730-9171-E5D4FB8D4E7B}" presName="text_2" presStyleLbl="node1" presStyleIdx="1" presStyleCnt="3" custScaleY="126823">
        <dgm:presLayoutVars>
          <dgm:bulletEnabled val="1"/>
        </dgm:presLayoutVars>
      </dgm:prSet>
      <dgm:spPr/>
    </dgm:pt>
    <dgm:pt modelId="{BA000212-1850-4271-887D-F1BDC90F67C6}" type="pres">
      <dgm:prSet presAssocID="{9E831C76-2837-4730-9171-E5D4FB8D4E7B}" presName="accent_2" presStyleCnt="0"/>
      <dgm:spPr/>
    </dgm:pt>
    <dgm:pt modelId="{D28052AD-404D-4C99-AB56-577FF5DD5BF5}" type="pres">
      <dgm:prSet presAssocID="{9E831C76-2837-4730-9171-E5D4FB8D4E7B}" presName="accentRepeatNode" presStyleLbl="solidFgAcc1" presStyleIdx="1" presStyleCnt="3"/>
      <dgm:spPr>
        <a:ln>
          <a:solidFill>
            <a:srgbClr val="006DB4"/>
          </a:solidFill>
        </a:ln>
      </dgm:spPr>
    </dgm:pt>
    <dgm:pt modelId="{1330E30E-B7F2-447E-950A-7FAC8E78E11B}" type="pres">
      <dgm:prSet presAssocID="{DFEB0E11-A837-45BA-8601-2A09241E49E1}" presName="text_3" presStyleLbl="node1" presStyleIdx="2" presStyleCnt="3" custScaleY="130960">
        <dgm:presLayoutVars>
          <dgm:bulletEnabled val="1"/>
        </dgm:presLayoutVars>
      </dgm:prSet>
      <dgm:spPr/>
    </dgm:pt>
    <dgm:pt modelId="{9339FF78-C185-44C2-AE89-DB4CA2599228}" type="pres">
      <dgm:prSet presAssocID="{DFEB0E11-A837-45BA-8601-2A09241E49E1}" presName="accent_3" presStyleCnt="0"/>
      <dgm:spPr/>
    </dgm:pt>
    <dgm:pt modelId="{722A6BEA-3DDB-49F4-92BF-BCEBE8D91578}" type="pres">
      <dgm:prSet presAssocID="{DFEB0E11-A837-45BA-8601-2A09241E49E1}" presName="accentRepeatNode" presStyleLbl="solidFgAcc1" presStyleIdx="2" presStyleCnt="3"/>
      <dgm:spPr>
        <a:ln>
          <a:solidFill>
            <a:srgbClr val="006DB4"/>
          </a:solidFill>
        </a:ln>
      </dgm:spPr>
    </dgm:pt>
  </dgm:ptLst>
  <dgm:cxnLst>
    <dgm:cxn modelId="{C5F3F404-B3F6-4967-8B2A-9BAB32AE1511}" type="presOf" srcId="{8BEEA12A-5285-4570-AB6B-346F4578E2AF}" destId="{357BDF77-7BA4-4E3F-8C6A-92AB2602C997}" srcOrd="0" destOrd="0" presId="urn:microsoft.com/office/officeart/2008/layout/VerticalCurvedList"/>
    <dgm:cxn modelId="{56373639-926A-427B-A9DE-B83E18954916}" srcId="{C1A0A909-E72B-470D-8930-1395E1E0172F}" destId="{0D83DA84-FE14-4ACC-A05A-74D08551C276}" srcOrd="0" destOrd="0" parTransId="{72AC3952-FB1B-420E-85D7-CCD7EC090F6A}" sibTransId="{8BEEA12A-5285-4570-AB6B-346F4578E2AF}"/>
    <dgm:cxn modelId="{633D7A74-5301-4D81-9FE9-C1EC70DD8813}" type="presOf" srcId="{9E831C76-2837-4730-9171-E5D4FB8D4E7B}" destId="{79DF053A-A366-4C48-919F-ED924E10B17E}" srcOrd="0" destOrd="0" presId="urn:microsoft.com/office/officeart/2008/layout/VerticalCurvedList"/>
    <dgm:cxn modelId="{E484A38C-78BC-4F1D-ACE2-6A6B1D698666}" type="presOf" srcId="{C1A0A909-E72B-470D-8930-1395E1E0172F}" destId="{F2D385F9-6872-47BA-BCAE-5ECF25A02B46}" srcOrd="0" destOrd="0" presId="urn:microsoft.com/office/officeart/2008/layout/VerticalCurvedList"/>
    <dgm:cxn modelId="{A445DAA0-4C42-49C9-8E46-C35BA587EB5A}" type="presOf" srcId="{DFEB0E11-A837-45BA-8601-2A09241E49E1}" destId="{1330E30E-B7F2-447E-950A-7FAC8E78E11B}" srcOrd="0" destOrd="0" presId="urn:microsoft.com/office/officeart/2008/layout/VerticalCurvedList"/>
    <dgm:cxn modelId="{A98CBCD0-246E-4E35-9F79-4E74AF93FFA8}" srcId="{C1A0A909-E72B-470D-8930-1395E1E0172F}" destId="{DFEB0E11-A837-45BA-8601-2A09241E49E1}" srcOrd="2" destOrd="0" parTransId="{5F4844E3-7BD4-451E-A503-2E082D3FE5DF}" sibTransId="{23FD8667-D054-4696-888C-CE92C55917A4}"/>
    <dgm:cxn modelId="{608752ED-2F30-436C-93E1-3683E6CB6DBC}" srcId="{C1A0A909-E72B-470D-8930-1395E1E0172F}" destId="{9E831C76-2837-4730-9171-E5D4FB8D4E7B}" srcOrd="1" destOrd="0" parTransId="{36BBFF04-DBE6-4F23-9B06-E7386A16F1C9}" sibTransId="{3FE81468-3D92-455B-A8D9-AF993FA345A1}"/>
    <dgm:cxn modelId="{CFB76EF6-8A1F-4EA0-A1E1-9D13E2052C38}" type="presOf" srcId="{0D83DA84-FE14-4ACC-A05A-74D08551C276}" destId="{91887BD5-3DB3-404E-AB2D-5DF55EEF1A45}" srcOrd="0" destOrd="0" presId="urn:microsoft.com/office/officeart/2008/layout/VerticalCurvedList"/>
    <dgm:cxn modelId="{42CDD57D-986C-45C4-8DB9-C4475B42779F}" type="presParOf" srcId="{F2D385F9-6872-47BA-BCAE-5ECF25A02B46}" destId="{E5D9775B-E6FF-448E-8B0A-D39E82C27DE5}" srcOrd="0" destOrd="0" presId="urn:microsoft.com/office/officeart/2008/layout/VerticalCurvedList"/>
    <dgm:cxn modelId="{AF9C74D1-D7EB-481E-891D-3087F20AEE40}" type="presParOf" srcId="{E5D9775B-E6FF-448E-8B0A-D39E82C27DE5}" destId="{E4BEAC08-7A0F-432E-A686-BC25F3C56E5B}" srcOrd="0" destOrd="0" presId="urn:microsoft.com/office/officeart/2008/layout/VerticalCurvedList"/>
    <dgm:cxn modelId="{3E3897B5-9F39-4E2D-A150-EE1C2D4E6820}" type="presParOf" srcId="{E4BEAC08-7A0F-432E-A686-BC25F3C56E5B}" destId="{20844C4C-0A5E-4855-928D-0676A2999DB1}" srcOrd="0" destOrd="0" presId="urn:microsoft.com/office/officeart/2008/layout/VerticalCurvedList"/>
    <dgm:cxn modelId="{703F5B0A-F4B8-4C58-93A7-C2F6E49846C9}" type="presParOf" srcId="{E4BEAC08-7A0F-432E-A686-BC25F3C56E5B}" destId="{357BDF77-7BA4-4E3F-8C6A-92AB2602C997}" srcOrd="1" destOrd="0" presId="urn:microsoft.com/office/officeart/2008/layout/VerticalCurvedList"/>
    <dgm:cxn modelId="{8941E4B6-6E4D-4F77-998C-2F601A43F38C}" type="presParOf" srcId="{E4BEAC08-7A0F-432E-A686-BC25F3C56E5B}" destId="{D440752D-F38C-4D65-9C4B-CAAD379535A2}" srcOrd="2" destOrd="0" presId="urn:microsoft.com/office/officeart/2008/layout/VerticalCurvedList"/>
    <dgm:cxn modelId="{DCA6C12C-28C2-4D31-BE64-9F4AA79A2ADE}" type="presParOf" srcId="{E4BEAC08-7A0F-432E-A686-BC25F3C56E5B}" destId="{21E7F71B-B627-47F9-A9C8-E5A64C6F5449}" srcOrd="3" destOrd="0" presId="urn:microsoft.com/office/officeart/2008/layout/VerticalCurvedList"/>
    <dgm:cxn modelId="{4324462E-0CEC-443B-8D83-AFFFAE33252E}" type="presParOf" srcId="{E5D9775B-E6FF-448E-8B0A-D39E82C27DE5}" destId="{91887BD5-3DB3-404E-AB2D-5DF55EEF1A45}" srcOrd="1" destOrd="0" presId="urn:microsoft.com/office/officeart/2008/layout/VerticalCurvedList"/>
    <dgm:cxn modelId="{2E705B4A-8EA8-4519-8F89-E8A692FE2861}" type="presParOf" srcId="{E5D9775B-E6FF-448E-8B0A-D39E82C27DE5}" destId="{619F8986-F0E5-4A25-877F-7F7B096E04B7}" srcOrd="2" destOrd="0" presId="urn:microsoft.com/office/officeart/2008/layout/VerticalCurvedList"/>
    <dgm:cxn modelId="{A3697CC0-CBDB-4329-83EF-402D4AF16E16}" type="presParOf" srcId="{619F8986-F0E5-4A25-877F-7F7B096E04B7}" destId="{1D61DA4F-063C-410D-BE68-76FD25E9419B}" srcOrd="0" destOrd="0" presId="urn:microsoft.com/office/officeart/2008/layout/VerticalCurvedList"/>
    <dgm:cxn modelId="{184E1C45-A43C-4874-92F6-1F54E630A9D3}" type="presParOf" srcId="{E5D9775B-E6FF-448E-8B0A-D39E82C27DE5}" destId="{79DF053A-A366-4C48-919F-ED924E10B17E}" srcOrd="3" destOrd="0" presId="urn:microsoft.com/office/officeart/2008/layout/VerticalCurvedList"/>
    <dgm:cxn modelId="{20573875-7A0E-4685-BA76-DD5AB2B365CA}" type="presParOf" srcId="{E5D9775B-E6FF-448E-8B0A-D39E82C27DE5}" destId="{BA000212-1850-4271-887D-F1BDC90F67C6}" srcOrd="4" destOrd="0" presId="urn:microsoft.com/office/officeart/2008/layout/VerticalCurvedList"/>
    <dgm:cxn modelId="{7BC1B945-B864-45DE-96F1-FB4156E7534B}" type="presParOf" srcId="{BA000212-1850-4271-887D-F1BDC90F67C6}" destId="{D28052AD-404D-4C99-AB56-577FF5DD5BF5}" srcOrd="0" destOrd="0" presId="urn:microsoft.com/office/officeart/2008/layout/VerticalCurvedList"/>
    <dgm:cxn modelId="{2896E0BA-4101-41CD-881D-5275DF9DF572}" type="presParOf" srcId="{E5D9775B-E6FF-448E-8B0A-D39E82C27DE5}" destId="{1330E30E-B7F2-447E-950A-7FAC8E78E11B}" srcOrd="5" destOrd="0" presId="urn:microsoft.com/office/officeart/2008/layout/VerticalCurvedList"/>
    <dgm:cxn modelId="{58365786-AF67-4DB7-A06C-1A0C15E7955D}" type="presParOf" srcId="{E5D9775B-E6FF-448E-8B0A-D39E82C27DE5}" destId="{9339FF78-C185-44C2-AE89-DB4CA2599228}" srcOrd="6" destOrd="0" presId="urn:microsoft.com/office/officeart/2008/layout/VerticalCurvedList"/>
    <dgm:cxn modelId="{C9176290-129C-42D6-974F-A65AE6DD6170}" type="presParOf" srcId="{9339FF78-C185-44C2-AE89-DB4CA2599228}" destId="{722A6BEA-3DDB-49F4-92BF-BCEBE8D91578}"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16.xml><?xml version="1.0" encoding="utf-8"?>
<dgm:dataModel xmlns:dgm="http://schemas.openxmlformats.org/drawingml/2006/diagram" xmlns:a="http://schemas.openxmlformats.org/drawingml/2006/main">
  <dgm:ptLst>
    <dgm:pt modelId="{C1A0A909-E72B-470D-8930-1395E1E0172F}" type="doc">
      <dgm:prSet loTypeId="urn:microsoft.com/office/officeart/2008/layout/VerticalCurvedList" loCatId="list" qsTypeId="urn:microsoft.com/office/officeart/2005/8/quickstyle/simple1" qsCatId="simple" csTypeId="urn:microsoft.com/office/officeart/2005/8/colors/accent1_2" csCatId="accent1" phldr="1"/>
      <dgm:spPr/>
    </dgm:pt>
    <dgm:pt modelId="{0D83DA84-FE14-4ACC-A05A-74D08551C276}">
      <dgm:prSet phldrT="[Text]" custT="1"/>
      <dgm:spPr>
        <a:solidFill>
          <a:srgbClr val="006DB4"/>
        </a:solidFill>
      </dgm:spPr>
      <dgm:t>
        <a:bodyPr/>
        <a:lstStyle/>
        <a:p>
          <a:r>
            <a:rPr lang="en-US" sz="1800" b="1" dirty="0"/>
            <a:t>Crisis Stabilization Intervention (220.110) </a:t>
          </a:r>
          <a:br>
            <a:rPr lang="en-US" sz="1800" b="1" dirty="0"/>
          </a:br>
          <a:r>
            <a:rPr lang="en-US" sz="1800" b="0" dirty="0"/>
            <a:t>Carmen</a:t>
          </a:r>
          <a:r>
            <a:rPr lang="en-US" sz="1800" dirty="0"/>
            <a:t> experienced a behavioral health crisis this year.  A licensed psychologist provided psychological intervention and helped Carmen stabilize in her home instead of at the hospital. </a:t>
          </a:r>
        </a:p>
      </dgm:t>
    </dgm:pt>
    <dgm:pt modelId="{72AC3952-FB1B-420E-85D7-CCD7EC090F6A}" type="parTrans" cxnId="{56373639-926A-427B-A9DE-B83E18954916}">
      <dgm:prSet/>
      <dgm:spPr/>
      <dgm:t>
        <a:bodyPr/>
        <a:lstStyle/>
        <a:p>
          <a:endParaRPr lang="en-US"/>
        </a:p>
      </dgm:t>
    </dgm:pt>
    <dgm:pt modelId="{8BEEA12A-5285-4570-AB6B-346F4578E2AF}" type="sibTrans" cxnId="{56373639-926A-427B-A9DE-B83E18954916}">
      <dgm:prSet/>
      <dgm:spPr>
        <a:ln>
          <a:solidFill>
            <a:srgbClr val="006DB4"/>
          </a:solidFill>
        </a:ln>
      </dgm:spPr>
      <dgm:t>
        <a:bodyPr/>
        <a:lstStyle/>
        <a:p>
          <a:endParaRPr lang="en-US"/>
        </a:p>
      </dgm:t>
    </dgm:pt>
    <dgm:pt modelId="{9E831C76-2837-4730-9171-E5D4FB8D4E7B}">
      <dgm:prSet phldrT="[Text]" custT="1"/>
      <dgm:spPr>
        <a:solidFill>
          <a:srgbClr val="006DB4"/>
        </a:solidFill>
      </dgm:spPr>
      <dgm:t>
        <a:bodyPr/>
        <a:lstStyle/>
        <a:p>
          <a:r>
            <a:rPr lang="en-US" sz="1800" b="1" dirty="0"/>
            <a:t>Adult Rehabilitative Day Service (220.140)</a:t>
          </a:r>
          <a:br>
            <a:rPr lang="en-US" sz="1800" b="1" dirty="0"/>
          </a:br>
          <a:r>
            <a:rPr lang="en-US" sz="1800" b="0" dirty="0"/>
            <a:t>Following her behavioral health crisis, Carmen decided in consultation with her care team that she needed additional support in managing her mental illness. Carmen now attends a structured group program and is learning coping and behavioral skills.  </a:t>
          </a:r>
        </a:p>
      </dgm:t>
    </dgm:pt>
    <dgm:pt modelId="{36BBFF04-DBE6-4F23-9B06-E7386A16F1C9}" type="parTrans" cxnId="{608752ED-2F30-436C-93E1-3683E6CB6DBC}">
      <dgm:prSet/>
      <dgm:spPr/>
      <dgm:t>
        <a:bodyPr/>
        <a:lstStyle/>
        <a:p>
          <a:endParaRPr lang="en-US"/>
        </a:p>
      </dgm:t>
    </dgm:pt>
    <dgm:pt modelId="{3FE81468-3D92-455B-A8D9-AF993FA345A1}" type="sibTrans" cxnId="{608752ED-2F30-436C-93E1-3683E6CB6DBC}">
      <dgm:prSet/>
      <dgm:spPr/>
      <dgm:t>
        <a:bodyPr/>
        <a:lstStyle/>
        <a:p>
          <a:endParaRPr lang="en-US"/>
        </a:p>
      </dgm:t>
    </dgm:pt>
    <dgm:pt modelId="{DFEB0E11-A837-45BA-8601-2A09241E49E1}">
      <dgm:prSet phldrT="[Text]" custT="1"/>
      <dgm:spPr>
        <a:solidFill>
          <a:srgbClr val="006DB4"/>
        </a:solidFill>
      </dgm:spPr>
      <dgm:t>
        <a:bodyPr/>
        <a:lstStyle/>
        <a:p>
          <a:r>
            <a:rPr lang="en-US" sz="1800" b="1" i="0" dirty="0"/>
            <a:t>Supportive Living (220.300) </a:t>
          </a:r>
          <a:br>
            <a:rPr lang="en-US" sz="1800" b="1" i="0" dirty="0"/>
          </a:br>
          <a:r>
            <a:rPr lang="en-US" sz="1800" b="0" i="0" dirty="0"/>
            <a:t>Carmen receives support from a Spanish-speaking DSP in the group home in which she lives. Carmen’s DSP assists her with daily hygiene needs, socializing with her friends, and attending church on Sundays. </a:t>
          </a:r>
        </a:p>
      </dgm:t>
    </dgm:pt>
    <dgm:pt modelId="{5F4844E3-7BD4-451E-A503-2E082D3FE5DF}" type="parTrans" cxnId="{A98CBCD0-246E-4E35-9F79-4E74AF93FFA8}">
      <dgm:prSet/>
      <dgm:spPr/>
      <dgm:t>
        <a:bodyPr/>
        <a:lstStyle/>
        <a:p>
          <a:endParaRPr lang="en-US"/>
        </a:p>
      </dgm:t>
    </dgm:pt>
    <dgm:pt modelId="{23FD8667-D054-4696-888C-CE92C55917A4}" type="sibTrans" cxnId="{A98CBCD0-246E-4E35-9F79-4E74AF93FFA8}">
      <dgm:prSet/>
      <dgm:spPr/>
      <dgm:t>
        <a:bodyPr/>
        <a:lstStyle/>
        <a:p>
          <a:endParaRPr lang="en-US"/>
        </a:p>
      </dgm:t>
    </dgm:pt>
    <dgm:pt modelId="{F2D385F9-6872-47BA-BCAE-5ECF25A02B46}" type="pres">
      <dgm:prSet presAssocID="{C1A0A909-E72B-470D-8930-1395E1E0172F}" presName="Name0" presStyleCnt="0">
        <dgm:presLayoutVars>
          <dgm:chMax val="7"/>
          <dgm:chPref val="7"/>
          <dgm:dir/>
        </dgm:presLayoutVars>
      </dgm:prSet>
      <dgm:spPr/>
    </dgm:pt>
    <dgm:pt modelId="{E5D9775B-E6FF-448E-8B0A-D39E82C27DE5}" type="pres">
      <dgm:prSet presAssocID="{C1A0A909-E72B-470D-8930-1395E1E0172F}" presName="Name1" presStyleCnt="0"/>
      <dgm:spPr/>
    </dgm:pt>
    <dgm:pt modelId="{E4BEAC08-7A0F-432E-A686-BC25F3C56E5B}" type="pres">
      <dgm:prSet presAssocID="{C1A0A909-E72B-470D-8930-1395E1E0172F}" presName="cycle" presStyleCnt="0"/>
      <dgm:spPr/>
    </dgm:pt>
    <dgm:pt modelId="{20844C4C-0A5E-4855-928D-0676A2999DB1}" type="pres">
      <dgm:prSet presAssocID="{C1A0A909-E72B-470D-8930-1395E1E0172F}" presName="srcNode" presStyleLbl="node1" presStyleIdx="0" presStyleCnt="3"/>
      <dgm:spPr/>
    </dgm:pt>
    <dgm:pt modelId="{357BDF77-7BA4-4E3F-8C6A-92AB2602C997}" type="pres">
      <dgm:prSet presAssocID="{C1A0A909-E72B-470D-8930-1395E1E0172F}" presName="conn" presStyleLbl="parChTrans1D2" presStyleIdx="0" presStyleCnt="1"/>
      <dgm:spPr/>
    </dgm:pt>
    <dgm:pt modelId="{D440752D-F38C-4D65-9C4B-CAAD379535A2}" type="pres">
      <dgm:prSet presAssocID="{C1A0A909-E72B-470D-8930-1395E1E0172F}" presName="extraNode" presStyleLbl="node1" presStyleIdx="0" presStyleCnt="3"/>
      <dgm:spPr/>
    </dgm:pt>
    <dgm:pt modelId="{21E7F71B-B627-47F9-A9C8-E5A64C6F5449}" type="pres">
      <dgm:prSet presAssocID="{C1A0A909-E72B-470D-8930-1395E1E0172F}" presName="dstNode" presStyleLbl="node1" presStyleIdx="0" presStyleCnt="3"/>
      <dgm:spPr/>
    </dgm:pt>
    <dgm:pt modelId="{91887BD5-3DB3-404E-AB2D-5DF55EEF1A45}" type="pres">
      <dgm:prSet presAssocID="{0D83DA84-FE14-4ACC-A05A-74D08551C276}" presName="text_1" presStyleLbl="node1" presStyleIdx="0" presStyleCnt="3" custScaleY="121952">
        <dgm:presLayoutVars>
          <dgm:bulletEnabled val="1"/>
        </dgm:presLayoutVars>
      </dgm:prSet>
      <dgm:spPr/>
    </dgm:pt>
    <dgm:pt modelId="{619F8986-F0E5-4A25-877F-7F7B096E04B7}" type="pres">
      <dgm:prSet presAssocID="{0D83DA84-FE14-4ACC-A05A-74D08551C276}" presName="accent_1" presStyleCnt="0"/>
      <dgm:spPr/>
    </dgm:pt>
    <dgm:pt modelId="{1D61DA4F-063C-410D-BE68-76FD25E9419B}" type="pres">
      <dgm:prSet presAssocID="{0D83DA84-FE14-4ACC-A05A-74D08551C276}" presName="accentRepeatNode" presStyleLbl="solidFgAcc1" presStyleIdx="0" presStyleCnt="3"/>
      <dgm:spPr>
        <a:ln>
          <a:solidFill>
            <a:srgbClr val="006DB4"/>
          </a:solidFill>
        </a:ln>
      </dgm:spPr>
    </dgm:pt>
    <dgm:pt modelId="{0B6B3953-3A4A-45E5-8713-BE2DB79BE581}" type="pres">
      <dgm:prSet presAssocID="{9E831C76-2837-4730-9171-E5D4FB8D4E7B}" presName="text_2" presStyleLbl="node1" presStyleIdx="1" presStyleCnt="3" custScaleY="150676">
        <dgm:presLayoutVars>
          <dgm:bulletEnabled val="1"/>
        </dgm:presLayoutVars>
      </dgm:prSet>
      <dgm:spPr/>
    </dgm:pt>
    <dgm:pt modelId="{DCAC05CD-9DB6-463D-9EDF-31E2240E6A8D}" type="pres">
      <dgm:prSet presAssocID="{9E831C76-2837-4730-9171-E5D4FB8D4E7B}" presName="accent_2" presStyleCnt="0"/>
      <dgm:spPr/>
    </dgm:pt>
    <dgm:pt modelId="{D28052AD-404D-4C99-AB56-577FF5DD5BF5}" type="pres">
      <dgm:prSet presAssocID="{9E831C76-2837-4730-9171-E5D4FB8D4E7B}" presName="accentRepeatNode" presStyleLbl="solidFgAcc1" presStyleIdx="1" presStyleCnt="3" custScaleX="121097" custScaleY="121618"/>
      <dgm:spPr>
        <a:ln>
          <a:solidFill>
            <a:srgbClr val="006DB4"/>
          </a:solidFill>
        </a:ln>
      </dgm:spPr>
    </dgm:pt>
    <dgm:pt modelId="{FA263F45-99D1-4767-B96F-1D201A0F2EE7}" type="pres">
      <dgm:prSet presAssocID="{DFEB0E11-A837-45BA-8601-2A09241E49E1}" presName="text_3" presStyleLbl="node1" presStyleIdx="2" presStyleCnt="3" custScaleY="115130">
        <dgm:presLayoutVars>
          <dgm:bulletEnabled val="1"/>
        </dgm:presLayoutVars>
      </dgm:prSet>
      <dgm:spPr/>
    </dgm:pt>
    <dgm:pt modelId="{92F69FFA-473E-4624-8460-1DA9BFA4F6B2}" type="pres">
      <dgm:prSet presAssocID="{DFEB0E11-A837-45BA-8601-2A09241E49E1}" presName="accent_3" presStyleCnt="0"/>
      <dgm:spPr/>
    </dgm:pt>
    <dgm:pt modelId="{722A6BEA-3DDB-49F4-92BF-BCEBE8D91578}" type="pres">
      <dgm:prSet presAssocID="{DFEB0E11-A837-45BA-8601-2A09241E49E1}" presName="accentRepeatNode" presStyleLbl="solidFgAcc1" presStyleIdx="2" presStyleCnt="3"/>
      <dgm:spPr>
        <a:ln>
          <a:solidFill>
            <a:srgbClr val="006DB4"/>
          </a:solidFill>
        </a:ln>
      </dgm:spPr>
    </dgm:pt>
  </dgm:ptLst>
  <dgm:cxnLst>
    <dgm:cxn modelId="{71BA1B13-F019-4696-82DB-AEF461E79BF9}" type="presOf" srcId="{DFEB0E11-A837-45BA-8601-2A09241E49E1}" destId="{FA263F45-99D1-4767-B96F-1D201A0F2EE7}" srcOrd="0" destOrd="0" presId="urn:microsoft.com/office/officeart/2008/layout/VerticalCurvedList"/>
    <dgm:cxn modelId="{56373639-926A-427B-A9DE-B83E18954916}" srcId="{C1A0A909-E72B-470D-8930-1395E1E0172F}" destId="{0D83DA84-FE14-4ACC-A05A-74D08551C276}" srcOrd="0" destOrd="0" parTransId="{72AC3952-FB1B-420E-85D7-CCD7EC090F6A}" sibTransId="{8BEEA12A-5285-4570-AB6B-346F4578E2AF}"/>
    <dgm:cxn modelId="{E484A38C-78BC-4F1D-ACE2-6A6B1D698666}" type="presOf" srcId="{C1A0A909-E72B-470D-8930-1395E1E0172F}" destId="{F2D385F9-6872-47BA-BCAE-5ECF25A02B46}" srcOrd="0" destOrd="0" presId="urn:microsoft.com/office/officeart/2008/layout/VerticalCurvedList"/>
    <dgm:cxn modelId="{A0CBF5B4-89D9-4170-BA09-D830B7337E7B}" type="presOf" srcId="{0D83DA84-FE14-4ACC-A05A-74D08551C276}" destId="{91887BD5-3DB3-404E-AB2D-5DF55EEF1A45}" srcOrd="0" destOrd="0" presId="urn:microsoft.com/office/officeart/2008/layout/VerticalCurvedList"/>
    <dgm:cxn modelId="{A93DFCC3-D836-4661-84BA-8B57120CF451}" type="presOf" srcId="{9E831C76-2837-4730-9171-E5D4FB8D4E7B}" destId="{0B6B3953-3A4A-45E5-8713-BE2DB79BE581}" srcOrd="0" destOrd="0" presId="urn:microsoft.com/office/officeart/2008/layout/VerticalCurvedList"/>
    <dgm:cxn modelId="{A98CBCD0-246E-4E35-9F79-4E74AF93FFA8}" srcId="{C1A0A909-E72B-470D-8930-1395E1E0172F}" destId="{DFEB0E11-A837-45BA-8601-2A09241E49E1}" srcOrd="2" destOrd="0" parTransId="{5F4844E3-7BD4-451E-A503-2E082D3FE5DF}" sibTransId="{23FD8667-D054-4696-888C-CE92C55917A4}"/>
    <dgm:cxn modelId="{6DC605E8-9A48-4ABD-B0DD-B10DD1852748}" type="presOf" srcId="{8BEEA12A-5285-4570-AB6B-346F4578E2AF}" destId="{357BDF77-7BA4-4E3F-8C6A-92AB2602C997}" srcOrd="0" destOrd="0" presId="urn:microsoft.com/office/officeart/2008/layout/VerticalCurvedList"/>
    <dgm:cxn modelId="{608752ED-2F30-436C-93E1-3683E6CB6DBC}" srcId="{C1A0A909-E72B-470D-8930-1395E1E0172F}" destId="{9E831C76-2837-4730-9171-E5D4FB8D4E7B}" srcOrd="1" destOrd="0" parTransId="{36BBFF04-DBE6-4F23-9B06-E7386A16F1C9}" sibTransId="{3FE81468-3D92-455B-A8D9-AF993FA345A1}"/>
    <dgm:cxn modelId="{C03BD9AC-0E6B-45DF-AAF1-96FFEB148E28}" type="presParOf" srcId="{F2D385F9-6872-47BA-BCAE-5ECF25A02B46}" destId="{E5D9775B-E6FF-448E-8B0A-D39E82C27DE5}" srcOrd="0" destOrd="0" presId="urn:microsoft.com/office/officeart/2008/layout/VerticalCurvedList"/>
    <dgm:cxn modelId="{BD90905E-943C-4C78-A966-A2933513DD3B}" type="presParOf" srcId="{E5D9775B-E6FF-448E-8B0A-D39E82C27DE5}" destId="{E4BEAC08-7A0F-432E-A686-BC25F3C56E5B}" srcOrd="0" destOrd="0" presId="urn:microsoft.com/office/officeart/2008/layout/VerticalCurvedList"/>
    <dgm:cxn modelId="{B856AFA6-7E81-42F2-8AA6-F68F873512FB}" type="presParOf" srcId="{E4BEAC08-7A0F-432E-A686-BC25F3C56E5B}" destId="{20844C4C-0A5E-4855-928D-0676A2999DB1}" srcOrd="0" destOrd="0" presId="urn:microsoft.com/office/officeart/2008/layout/VerticalCurvedList"/>
    <dgm:cxn modelId="{B3355625-4ED3-44E4-B31B-99F04F06B9BA}" type="presParOf" srcId="{E4BEAC08-7A0F-432E-A686-BC25F3C56E5B}" destId="{357BDF77-7BA4-4E3F-8C6A-92AB2602C997}" srcOrd="1" destOrd="0" presId="urn:microsoft.com/office/officeart/2008/layout/VerticalCurvedList"/>
    <dgm:cxn modelId="{36E305FA-AD99-4AC8-87DF-968E3A2680CC}" type="presParOf" srcId="{E4BEAC08-7A0F-432E-A686-BC25F3C56E5B}" destId="{D440752D-F38C-4D65-9C4B-CAAD379535A2}" srcOrd="2" destOrd="0" presId="urn:microsoft.com/office/officeart/2008/layout/VerticalCurvedList"/>
    <dgm:cxn modelId="{1A99FA09-2C41-4CA1-9AE6-BFF20E326A42}" type="presParOf" srcId="{E4BEAC08-7A0F-432E-A686-BC25F3C56E5B}" destId="{21E7F71B-B627-47F9-A9C8-E5A64C6F5449}" srcOrd="3" destOrd="0" presId="urn:microsoft.com/office/officeart/2008/layout/VerticalCurvedList"/>
    <dgm:cxn modelId="{D1FBC230-D633-4147-AA71-AF9E1BA6B8B9}" type="presParOf" srcId="{E5D9775B-E6FF-448E-8B0A-D39E82C27DE5}" destId="{91887BD5-3DB3-404E-AB2D-5DF55EEF1A45}" srcOrd="1" destOrd="0" presId="urn:microsoft.com/office/officeart/2008/layout/VerticalCurvedList"/>
    <dgm:cxn modelId="{6AD3176F-922F-42FA-8164-B7F54E7D8E73}" type="presParOf" srcId="{E5D9775B-E6FF-448E-8B0A-D39E82C27DE5}" destId="{619F8986-F0E5-4A25-877F-7F7B096E04B7}" srcOrd="2" destOrd="0" presId="urn:microsoft.com/office/officeart/2008/layout/VerticalCurvedList"/>
    <dgm:cxn modelId="{8B8ADEC8-84E6-4FAB-ABFD-F39406A05BAB}" type="presParOf" srcId="{619F8986-F0E5-4A25-877F-7F7B096E04B7}" destId="{1D61DA4F-063C-410D-BE68-76FD25E9419B}" srcOrd="0" destOrd="0" presId="urn:microsoft.com/office/officeart/2008/layout/VerticalCurvedList"/>
    <dgm:cxn modelId="{A6233E23-07DE-469C-A0EF-CF24BA4BFB5A}" type="presParOf" srcId="{E5D9775B-E6FF-448E-8B0A-D39E82C27DE5}" destId="{0B6B3953-3A4A-45E5-8713-BE2DB79BE581}" srcOrd="3" destOrd="0" presId="urn:microsoft.com/office/officeart/2008/layout/VerticalCurvedList"/>
    <dgm:cxn modelId="{DDBF0AB9-AB75-4DA3-AA9B-C0C171FFF5F7}" type="presParOf" srcId="{E5D9775B-E6FF-448E-8B0A-D39E82C27DE5}" destId="{DCAC05CD-9DB6-463D-9EDF-31E2240E6A8D}" srcOrd="4" destOrd="0" presId="urn:microsoft.com/office/officeart/2008/layout/VerticalCurvedList"/>
    <dgm:cxn modelId="{779F03FE-2D5B-47E7-BD10-40A137B62A79}" type="presParOf" srcId="{DCAC05CD-9DB6-463D-9EDF-31E2240E6A8D}" destId="{D28052AD-404D-4C99-AB56-577FF5DD5BF5}" srcOrd="0" destOrd="0" presId="urn:microsoft.com/office/officeart/2008/layout/VerticalCurvedList"/>
    <dgm:cxn modelId="{564D6B6F-59F3-45EB-BBE5-E1A2B333E024}" type="presParOf" srcId="{E5D9775B-E6FF-448E-8B0A-D39E82C27DE5}" destId="{FA263F45-99D1-4767-B96F-1D201A0F2EE7}" srcOrd="5" destOrd="0" presId="urn:microsoft.com/office/officeart/2008/layout/VerticalCurvedList"/>
    <dgm:cxn modelId="{BE43C97A-1359-4123-BD72-19DC1E60AD8C}" type="presParOf" srcId="{E5D9775B-E6FF-448E-8B0A-D39E82C27DE5}" destId="{92F69FFA-473E-4624-8460-1DA9BFA4F6B2}" srcOrd="6" destOrd="0" presId="urn:microsoft.com/office/officeart/2008/layout/VerticalCurvedList"/>
    <dgm:cxn modelId="{73C60205-0126-44F7-B357-5A97C286A366}" type="presParOf" srcId="{92F69FFA-473E-4624-8460-1DA9BFA4F6B2}" destId="{722A6BEA-3DDB-49F4-92BF-BCEBE8D91578}"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C1A0A909-E72B-470D-8930-1395E1E0172F}" type="doc">
      <dgm:prSet loTypeId="urn:microsoft.com/office/officeart/2008/layout/VerticalCurvedList" loCatId="list" qsTypeId="urn:microsoft.com/office/officeart/2005/8/quickstyle/simple1" qsCatId="simple" csTypeId="urn:microsoft.com/office/officeart/2005/8/colors/accent1_2" csCatId="accent1" phldr="1"/>
      <dgm:spPr/>
    </dgm:pt>
    <dgm:pt modelId="{0D83DA84-FE14-4ACC-A05A-74D08551C276}">
      <dgm:prSet phldrT="[Text]" custT="1"/>
      <dgm:spPr>
        <a:solidFill>
          <a:srgbClr val="006DB4"/>
        </a:solidFill>
        <a:ln>
          <a:solidFill>
            <a:srgbClr val="006DB4"/>
          </a:solidFill>
        </a:ln>
      </dgm:spPr>
      <dgm:t>
        <a:bodyPr/>
        <a:lstStyle/>
        <a:p>
          <a:r>
            <a:rPr lang="en-US" sz="1800" b="1" dirty="0"/>
            <a:t>Individual Behavioral Health Counseling (252.111)</a:t>
          </a:r>
          <a:br>
            <a:rPr lang="en-US" sz="1800" b="1" dirty="0"/>
          </a:br>
          <a:r>
            <a:rPr lang="en-US" sz="1800" b="0" dirty="0"/>
            <a:t>Caleb will receive professional behavioral health counseling services from a licensed clinician in his home for behavioral health treatment. </a:t>
          </a:r>
        </a:p>
      </dgm:t>
    </dgm:pt>
    <dgm:pt modelId="{72AC3952-FB1B-420E-85D7-CCD7EC090F6A}" type="parTrans" cxnId="{56373639-926A-427B-A9DE-B83E18954916}">
      <dgm:prSet/>
      <dgm:spPr/>
      <dgm:t>
        <a:bodyPr/>
        <a:lstStyle/>
        <a:p>
          <a:endParaRPr lang="en-US" sz="2000"/>
        </a:p>
      </dgm:t>
    </dgm:pt>
    <dgm:pt modelId="{8BEEA12A-5285-4570-AB6B-346F4578E2AF}" type="sibTrans" cxnId="{56373639-926A-427B-A9DE-B83E18954916}">
      <dgm:prSet/>
      <dgm:spPr>
        <a:ln>
          <a:solidFill>
            <a:srgbClr val="006DB4"/>
          </a:solidFill>
        </a:ln>
      </dgm:spPr>
      <dgm:t>
        <a:bodyPr/>
        <a:lstStyle/>
        <a:p>
          <a:endParaRPr lang="en-US" sz="2000"/>
        </a:p>
      </dgm:t>
    </dgm:pt>
    <dgm:pt modelId="{9E831C76-2837-4730-9171-E5D4FB8D4E7B}">
      <dgm:prSet phldrT="[Text]" custT="1"/>
      <dgm:spPr>
        <a:solidFill>
          <a:srgbClr val="006DB4"/>
        </a:solidFill>
        <a:ln>
          <a:solidFill>
            <a:srgbClr val="006DB4"/>
          </a:solidFill>
        </a:ln>
      </dgm:spPr>
      <dgm:t>
        <a:bodyPr/>
        <a:lstStyle/>
        <a:p>
          <a:r>
            <a:rPr lang="en-US" sz="1800" b="1" dirty="0"/>
            <a:t>Family Support Partners (220.160) </a:t>
          </a:r>
          <a:br>
            <a:rPr lang="en-US" sz="1800" b="1" dirty="0"/>
          </a:br>
          <a:r>
            <a:rPr lang="en-US" sz="1800" b="0" dirty="0"/>
            <a:t>Caleb’s mother meets weekly with Aaisha, a fellow mother of a child with a developmental disability. Aaisha helps Caleb’s mother connect to the local Parent Training and Information Center and to navigate the special education system. </a:t>
          </a:r>
        </a:p>
      </dgm:t>
    </dgm:pt>
    <dgm:pt modelId="{36BBFF04-DBE6-4F23-9B06-E7386A16F1C9}" type="parTrans" cxnId="{608752ED-2F30-436C-93E1-3683E6CB6DBC}">
      <dgm:prSet/>
      <dgm:spPr/>
      <dgm:t>
        <a:bodyPr/>
        <a:lstStyle/>
        <a:p>
          <a:endParaRPr lang="en-US" sz="2000"/>
        </a:p>
      </dgm:t>
    </dgm:pt>
    <dgm:pt modelId="{3FE81468-3D92-455B-A8D9-AF993FA345A1}" type="sibTrans" cxnId="{608752ED-2F30-436C-93E1-3683E6CB6DBC}">
      <dgm:prSet/>
      <dgm:spPr/>
      <dgm:t>
        <a:bodyPr/>
        <a:lstStyle/>
        <a:p>
          <a:endParaRPr lang="en-US" sz="2000"/>
        </a:p>
      </dgm:t>
    </dgm:pt>
    <dgm:pt modelId="{F2D385F9-6872-47BA-BCAE-5ECF25A02B46}" type="pres">
      <dgm:prSet presAssocID="{C1A0A909-E72B-470D-8930-1395E1E0172F}" presName="Name0" presStyleCnt="0">
        <dgm:presLayoutVars>
          <dgm:chMax val="7"/>
          <dgm:chPref val="7"/>
          <dgm:dir/>
        </dgm:presLayoutVars>
      </dgm:prSet>
      <dgm:spPr/>
    </dgm:pt>
    <dgm:pt modelId="{E5D9775B-E6FF-448E-8B0A-D39E82C27DE5}" type="pres">
      <dgm:prSet presAssocID="{C1A0A909-E72B-470D-8930-1395E1E0172F}" presName="Name1" presStyleCnt="0"/>
      <dgm:spPr/>
    </dgm:pt>
    <dgm:pt modelId="{E4BEAC08-7A0F-432E-A686-BC25F3C56E5B}" type="pres">
      <dgm:prSet presAssocID="{C1A0A909-E72B-470D-8930-1395E1E0172F}" presName="cycle" presStyleCnt="0"/>
      <dgm:spPr/>
    </dgm:pt>
    <dgm:pt modelId="{20844C4C-0A5E-4855-928D-0676A2999DB1}" type="pres">
      <dgm:prSet presAssocID="{C1A0A909-E72B-470D-8930-1395E1E0172F}" presName="srcNode" presStyleLbl="node1" presStyleIdx="0" presStyleCnt="2"/>
      <dgm:spPr/>
    </dgm:pt>
    <dgm:pt modelId="{357BDF77-7BA4-4E3F-8C6A-92AB2602C997}" type="pres">
      <dgm:prSet presAssocID="{C1A0A909-E72B-470D-8930-1395E1E0172F}" presName="conn" presStyleLbl="parChTrans1D2" presStyleIdx="0" presStyleCnt="1" custLinFactNeighborX="-111" custLinFactNeighborY="0"/>
      <dgm:spPr/>
    </dgm:pt>
    <dgm:pt modelId="{D440752D-F38C-4D65-9C4B-CAAD379535A2}" type="pres">
      <dgm:prSet presAssocID="{C1A0A909-E72B-470D-8930-1395E1E0172F}" presName="extraNode" presStyleLbl="node1" presStyleIdx="0" presStyleCnt="2"/>
      <dgm:spPr/>
    </dgm:pt>
    <dgm:pt modelId="{21E7F71B-B627-47F9-A9C8-E5A64C6F5449}" type="pres">
      <dgm:prSet presAssocID="{C1A0A909-E72B-470D-8930-1395E1E0172F}" presName="dstNode" presStyleLbl="node1" presStyleIdx="0" presStyleCnt="2"/>
      <dgm:spPr/>
    </dgm:pt>
    <dgm:pt modelId="{91887BD5-3DB3-404E-AB2D-5DF55EEF1A45}" type="pres">
      <dgm:prSet presAssocID="{0D83DA84-FE14-4ACC-A05A-74D08551C276}" presName="text_1" presStyleLbl="node1" presStyleIdx="0" presStyleCnt="2" custScaleY="118750">
        <dgm:presLayoutVars>
          <dgm:bulletEnabled val="1"/>
        </dgm:presLayoutVars>
      </dgm:prSet>
      <dgm:spPr/>
    </dgm:pt>
    <dgm:pt modelId="{619F8986-F0E5-4A25-877F-7F7B096E04B7}" type="pres">
      <dgm:prSet presAssocID="{0D83DA84-FE14-4ACC-A05A-74D08551C276}" presName="accent_1" presStyleCnt="0"/>
      <dgm:spPr/>
    </dgm:pt>
    <dgm:pt modelId="{1D61DA4F-063C-410D-BE68-76FD25E9419B}" type="pres">
      <dgm:prSet presAssocID="{0D83DA84-FE14-4ACC-A05A-74D08551C276}" presName="accentRepeatNode" presStyleLbl="solidFgAcc1" presStyleIdx="0" presStyleCnt="2"/>
      <dgm:spPr>
        <a:ln>
          <a:solidFill>
            <a:srgbClr val="006DB4"/>
          </a:solidFill>
        </a:ln>
      </dgm:spPr>
    </dgm:pt>
    <dgm:pt modelId="{0B6B3953-3A4A-45E5-8713-BE2DB79BE581}" type="pres">
      <dgm:prSet presAssocID="{9E831C76-2837-4730-9171-E5D4FB8D4E7B}" presName="text_2" presStyleLbl="node1" presStyleIdx="1" presStyleCnt="2" custScaleY="129432">
        <dgm:presLayoutVars>
          <dgm:bulletEnabled val="1"/>
        </dgm:presLayoutVars>
      </dgm:prSet>
      <dgm:spPr/>
    </dgm:pt>
    <dgm:pt modelId="{DCAC05CD-9DB6-463D-9EDF-31E2240E6A8D}" type="pres">
      <dgm:prSet presAssocID="{9E831C76-2837-4730-9171-E5D4FB8D4E7B}" presName="accent_2" presStyleCnt="0"/>
      <dgm:spPr/>
    </dgm:pt>
    <dgm:pt modelId="{D28052AD-404D-4C99-AB56-577FF5DD5BF5}" type="pres">
      <dgm:prSet presAssocID="{9E831C76-2837-4730-9171-E5D4FB8D4E7B}" presName="accentRepeatNode" presStyleLbl="solidFgAcc1" presStyleIdx="1" presStyleCnt="2" custScaleX="104225" custScaleY="104839"/>
      <dgm:spPr>
        <a:ln>
          <a:solidFill>
            <a:srgbClr val="006DB4"/>
          </a:solidFill>
        </a:ln>
      </dgm:spPr>
    </dgm:pt>
  </dgm:ptLst>
  <dgm:cxnLst>
    <dgm:cxn modelId="{56373639-926A-427B-A9DE-B83E18954916}" srcId="{C1A0A909-E72B-470D-8930-1395E1E0172F}" destId="{0D83DA84-FE14-4ACC-A05A-74D08551C276}" srcOrd="0" destOrd="0" parTransId="{72AC3952-FB1B-420E-85D7-CCD7EC090F6A}" sibTransId="{8BEEA12A-5285-4570-AB6B-346F4578E2AF}"/>
    <dgm:cxn modelId="{E484A38C-78BC-4F1D-ACE2-6A6B1D698666}" type="presOf" srcId="{C1A0A909-E72B-470D-8930-1395E1E0172F}" destId="{F2D385F9-6872-47BA-BCAE-5ECF25A02B46}" srcOrd="0" destOrd="0" presId="urn:microsoft.com/office/officeart/2008/layout/VerticalCurvedList"/>
    <dgm:cxn modelId="{FA320D98-EA90-4C3C-8547-103F6C026F2F}" type="presOf" srcId="{0D83DA84-FE14-4ACC-A05A-74D08551C276}" destId="{91887BD5-3DB3-404E-AB2D-5DF55EEF1A45}" srcOrd="0" destOrd="0" presId="urn:microsoft.com/office/officeart/2008/layout/VerticalCurvedList"/>
    <dgm:cxn modelId="{A93DFCC3-D836-4661-84BA-8B57120CF451}" type="presOf" srcId="{9E831C76-2837-4730-9171-E5D4FB8D4E7B}" destId="{0B6B3953-3A4A-45E5-8713-BE2DB79BE581}" srcOrd="0" destOrd="0" presId="urn:microsoft.com/office/officeart/2008/layout/VerticalCurvedList"/>
    <dgm:cxn modelId="{608752ED-2F30-436C-93E1-3683E6CB6DBC}" srcId="{C1A0A909-E72B-470D-8930-1395E1E0172F}" destId="{9E831C76-2837-4730-9171-E5D4FB8D4E7B}" srcOrd="1" destOrd="0" parTransId="{36BBFF04-DBE6-4F23-9B06-E7386A16F1C9}" sibTransId="{3FE81468-3D92-455B-A8D9-AF993FA345A1}"/>
    <dgm:cxn modelId="{80A2CAF4-16BC-4F9B-9351-72EEF269885A}" type="presOf" srcId="{8BEEA12A-5285-4570-AB6B-346F4578E2AF}" destId="{357BDF77-7BA4-4E3F-8C6A-92AB2602C997}" srcOrd="0" destOrd="0" presId="urn:microsoft.com/office/officeart/2008/layout/VerticalCurvedList"/>
    <dgm:cxn modelId="{C03BD9AC-0E6B-45DF-AAF1-96FFEB148E28}" type="presParOf" srcId="{F2D385F9-6872-47BA-BCAE-5ECF25A02B46}" destId="{E5D9775B-E6FF-448E-8B0A-D39E82C27DE5}" srcOrd="0" destOrd="0" presId="urn:microsoft.com/office/officeart/2008/layout/VerticalCurvedList"/>
    <dgm:cxn modelId="{02E53CD9-67E7-4C85-87DB-BB8004E6203B}" type="presParOf" srcId="{E5D9775B-E6FF-448E-8B0A-D39E82C27DE5}" destId="{E4BEAC08-7A0F-432E-A686-BC25F3C56E5B}" srcOrd="0" destOrd="0" presId="urn:microsoft.com/office/officeart/2008/layout/VerticalCurvedList"/>
    <dgm:cxn modelId="{61AFCF3A-02B6-46F8-87C9-859CD74A7034}" type="presParOf" srcId="{E4BEAC08-7A0F-432E-A686-BC25F3C56E5B}" destId="{20844C4C-0A5E-4855-928D-0676A2999DB1}" srcOrd="0" destOrd="0" presId="urn:microsoft.com/office/officeart/2008/layout/VerticalCurvedList"/>
    <dgm:cxn modelId="{9314F811-4F26-42CE-878A-2D1B1398D3DA}" type="presParOf" srcId="{E4BEAC08-7A0F-432E-A686-BC25F3C56E5B}" destId="{357BDF77-7BA4-4E3F-8C6A-92AB2602C997}" srcOrd="1" destOrd="0" presId="urn:microsoft.com/office/officeart/2008/layout/VerticalCurvedList"/>
    <dgm:cxn modelId="{2CE9061A-F644-486A-A661-DB8AE7714A1E}" type="presParOf" srcId="{E4BEAC08-7A0F-432E-A686-BC25F3C56E5B}" destId="{D440752D-F38C-4D65-9C4B-CAAD379535A2}" srcOrd="2" destOrd="0" presId="urn:microsoft.com/office/officeart/2008/layout/VerticalCurvedList"/>
    <dgm:cxn modelId="{2AB5DAFA-D206-41C5-B59F-0310EB784D46}" type="presParOf" srcId="{E4BEAC08-7A0F-432E-A686-BC25F3C56E5B}" destId="{21E7F71B-B627-47F9-A9C8-E5A64C6F5449}" srcOrd="3" destOrd="0" presId="urn:microsoft.com/office/officeart/2008/layout/VerticalCurvedList"/>
    <dgm:cxn modelId="{7138D681-5C8F-4CDE-BB0E-262E3740ADD8}" type="presParOf" srcId="{E5D9775B-E6FF-448E-8B0A-D39E82C27DE5}" destId="{91887BD5-3DB3-404E-AB2D-5DF55EEF1A45}" srcOrd="1" destOrd="0" presId="urn:microsoft.com/office/officeart/2008/layout/VerticalCurvedList"/>
    <dgm:cxn modelId="{43FE3EBA-2BD2-47A9-B143-ED7BE4ECC654}" type="presParOf" srcId="{E5D9775B-E6FF-448E-8B0A-D39E82C27DE5}" destId="{619F8986-F0E5-4A25-877F-7F7B096E04B7}" srcOrd="2" destOrd="0" presId="urn:microsoft.com/office/officeart/2008/layout/VerticalCurvedList"/>
    <dgm:cxn modelId="{7B9E9C26-A387-48DC-B1A6-BDCDBF368B10}" type="presParOf" srcId="{619F8986-F0E5-4A25-877F-7F7B096E04B7}" destId="{1D61DA4F-063C-410D-BE68-76FD25E9419B}" srcOrd="0" destOrd="0" presId="urn:microsoft.com/office/officeart/2008/layout/VerticalCurvedList"/>
    <dgm:cxn modelId="{A6233E23-07DE-469C-A0EF-CF24BA4BFB5A}" type="presParOf" srcId="{E5D9775B-E6FF-448E-8B0A-D39E82C27DE5}" destId="{0B6B3953-3A4A-45E5-8713-BE2DB79BE581}" srcOrd="3" destOrd="0" presId="urn:microsoft.com/office/officeart/2008/layout/VerticalCurvedList"/>
    <dgm:cxn modelId="{DDBF0AB9-AB75-4DA3-AA9B-C0C171FFF5F7}" type="presParOf" srcId="{E5D9775B-E6FF-448E-8B0A-D39E82C27DE5}" destId="{DCAC05CD-9DB6-463D-9EDF-31E2240E6A8D}" srcOrd="4" destOrd="0" presId="urn:microsoft.com/office/officeart/2008/layout/VerticalCurvedList"/>
    <dgm:cxn modelId="{FAD536F0-59DF-4A71-921A-8F19A41B23FE}" type="presParOf" srcId="{DCAC05CD-9DB6-463D-9EDF-31E2240E6A8D}" destId="{D28052AD-404D-4C99-AB56-577FF5DD5BF5}" srcOrd="0" destOrd="0" presId="urn:microsoft.com/office/officeart/2008/layout/VerticalCurvedList"/>
  </dgm:cxnLst>
  <dgm:bg/>
  <dgm:whole>
    <a:ln>
      <a:noFill/>
    </a:ln>
  </dgm:whole>
  <dgm:extLst>
    <a:ext uri="http://schemas.microsoft.com/office/drawing/2008/diagram">
      <dsp:dataModelExt xmlns:dsp="http://schemas.microsoft.com/office/drawing/2008/diagram" relId="rId7"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1D744BF6-7F0C-4434-9F4C-8EF7F3F9277E}" type="doc">
      <dgm:prSet loTypeId="urn:microsoft.com/office/officeart/2005/8/layout/vList6" loCatId="list" qsTypeId="urn:microsoft.com/office/officeart/2005/8/quickstyle/simple1" qsCatId="simple" csTypeId="urn:microsoft.com/office/officeart/2005/8/colors/accent1_2" csCatId="accent1" phldr="1"/>
      <dgm:spPr/>
      <dgm:t>
        <a:bodyPr/>
        <a:lstStyle/>
        <a:p>
          <a:endParaRPr lang="en-US"/>
        </a:p>
      </dgm:t>
    </dgm:pt>
    <dgm:pt modelId="{3485E214-C444-49FA-8354-266AC62C8F7A}">
      <dgm:prSet phldrT="[Text]" custT="1"/>
      <dgm:spPr>
        <a:solidFill>
          <a:srgbClr val="006DB4"/>
        </a:solidFill>
      </dgm:spPr>
      <dgm:t>
        <a:bodyPr/>
        <a:lstStyle/>
        <a:p>
          <a:r>
            <a:rPr lang="en-US" sz="1400" b="1" i="0" dirty="0"/>
            <a:t>Division of Provider Services and Quality Assurance</a:t>
          </a:r>
          <a:endParaRPr lang="en-US" sz="1400" dirty="0"/>
        </a:p>
      </dgm:t>
    </dgm:pt>
    <dgm:pt modelId="{1532A2CC-63B3-4915-B39C-F51D76AE6727}" type="parTrans" cxnId="{15888FD2-D42B-4E2F-8A9F-7488DD8C5AAB}">
      <dgm:prSet/>
      <dgm:spPr/>
      <dgm:t>
        <a:bodyPr/>
        <a:lstStyle/>
        <a:p>
          <a:endParaRPr lang="en-US"/>
        </a:p>
      </dgm:t>
    </dgm:pt>
    <dgm:pt modelId="{72FD582C-2A28-4AD5-8237-6D4507BF0F49}" type="sibTrans" cxnId="{15888FD2-D42B-4E2F-8A9F-7488DD8C5AAB}">
      <dgm:prSet/>
      <dgm:spPr/>
      <dgm:t>
        <a:bodyPr/>
        <a:lstStyle/>
        <a:p>
          <a:endParaRPr lang="en-US"/>
        </a:p>
      </dgm:t>
    </dgm:pt>
    <dgm:pt modelId="{AEB5E354-EF0B-455F-9AC0-B8D819E72E2B}">
      <dgm:prSet phldrT="[Text]" custT="1"/>
      <dgm:spPr>
        <a:solidFill>
          <a:srgbClr val="006DB4">
            <a:alpha val="90000"/>
          </a:srgbClr>
        </a:solidFill>
      </dgm:spPr>
      <dgm:t>
        <a:bodyPr anchor="ctr"/>
        <a:lstStyle/>
        <a:p>
          <a:pPr algn="l"/>
          <a:r>
            <a:rPr lang="en-US" sz="1400" dirty="0">
              <a:solidFill>
                <a:schemeClr val="bg1"/>
              </a:solidFill>
            </a:rPr>
            <a:t>Outpatient Behavioral Health Agency </a:t>
          </a:r>
        </a:p>
      </dgm:t>
    </dgm:pt>
    <dgm:pt modelId="{B1588798-A3D2-4D58-AB2D-0E3EDEDEC9CA}" type="parTrans" cxnId="{DA88EFCC-B87F-4662-869E-8EF3DE4D012E}">
      <dgm:prSet/>
      <dgm:spPr/>
      <dgm:t>
        <a:bodyPr/>
        <a:lstStyle/>
        <a:p>
          <a:endParaRPr lang="en-US"/>
        </a:p>
      </dgm:t>
    </dgm:pt>
    <dgm:pt modelId="{62F67A72-3468-4EB3-AF98-E28F653CB77A}" type="sibTrans" cxnId="{DA88EFCC-B87F-4662-869E-8EF3DE4D012E}">
      <dgm:prSet/>
      <dgm:spPr/>
      <dgm:t>
        <a:bodyPr/>
        <a:lstStyle/>
        <a:p>
          <a:endParaRPr lang="en-US"/>
        </a:p>
      </dgm:t>
    </dgm:pt>
    <dgm:pt modelId="{0CD587A1-BF05-4DF5-994A-F125D2C9FF11}">
      <dgm:prSet phldrT="[Text]" custT="1"/>
      <dgm:spPr>
        <a:solidFill>
          <a:srgbClr val="006DB4">
            <a:alpha val="90000"/>
          </a:srgbClr>
        </a:solidFill>
      </dgm:spPr>
      <dgm:t>
        <a:bodyPr anchor="ctr"/>
        <a:lstStyle/>
        <a:p>
          <a:pPr algn="l"/>
          <a:r>
            <a:rPr lang="en-US" sz="1400" dirty="0">
              <a:solidFill>
                <a:schemeClr val="bg1"/>
              </a:solidFill>
            </a:rPr>
            <a:t>Community Support System Provider </a:t>
          </a:r>
        </a:p>
      </dgm:t>
    </dgm:pt>
    <dgm:pt modelId="{9B576C73-DDDA-4A7A-A04B-1BCE74BEED13}" type="parTrans" cxnId="{DFA62931-DF19-4C7B-8969-92DDC39C6EF7}">
      <dgm:prSet/>
      <dgm:spPr/>
      <dgm:t>
        <a:bodyPr/>
        <a:lstStyle/>
        <a:p>
          <a:endParaRPr lang="en-US"/>
        </a:p>
      </dgm:t>
    </dgm:pt>
    <dgm:pt modelId="{19C93506-4AA4-4A3D-82DF-F6E263FFF714}" type="sibTrans" cxnId="{DFA62931-DF19-4C7B-8969-92DDC39C6EF7}">
      <dgm:prSet/>
      <dgm:spPr/>
      <dgm:t>
        <a:bodyPr/>
        <a:lstStyle/>
        <a:p>
          <a:endParaRPr lang="en-US"/>
        </a:p>
      </dgm:t>
    </dgm:pt>
    <dgm:pt modelId="{C1901108-5B75-4005-9F39-17285C43C75D}">
      <dgm:prSet phldrT="[Text]" custT="1"/>
      <dgm:spPr>
        <a:solidFill>
          <a:srgbClr val="30B18B"/>
        </a:solidFill>
      </dgm:spPr>
      <dgm:t>
        <a:bodyPr/>
        <a:lstStyle/>
        <a:p>
          <a:r>
            <a:rPr lang="en-US" sz="1400" b="1" i="0" dirty="0"/>
            <a:t>Division of Developmental Disabilities Services</a:t>
          </a:r>
          <a:endParaRPr lang="en-US" sz="1400" b="1" dirty="0"/>
        </a:p>
      </dgm:t>
    </dgm:pt>
    <dgm:pt modelId="{915A0D9B-30FC-4442-AA17-F2098AB71E6F}" type="parTrans" cxnId="{EBA6CE14-8AEE-4762-8E5B-A36D7C82A179}">
      <dgm:prSet/>
      <dgm:spPr/>
      <dgm:t>
        <a:bodyPr/>
        <a:lstStyle/>
        <a:p>
          <a:endParaRPr lang="en-US"/>
        </a:p>
      </dgm:t>
    </dgm:pt>
    <dgm:pt modelId="{A96F92C4-D23E-46CA-81E0-CF74E9D28735}" type="sibTrans" cxnId="{EBA6CE14-8AEE-4762-8E5B-A36D7C82A179}">
      <dgm:prSet/>
      <dgm:spPr/>
      <dgm:t>
        <a:bodyPr/>
        <a:lstStyle/>
        <a:p>
          <a:endParaRPr lang="en-US"/>
        </a:p>
      </dgm:t>
    </dgm:pt>
    <dgm:pt modelId="{E8B7992E-8383-432E-B728-F624973D9038}">
      <dgm:prSet phldrT="[Text]" custT="1"/>
      <dgm:spPr>
        <a:solidFill>
          <a:srgbClr val="30B18B">
            <a:alpha val="90000"/>
          </a:srgbClr>
        </a:solidFill>
      </dgm:spPr>
      <dgm:t>
        <a:bodyPr anchor="ctr"/>
        <a:lstStyle/>
        <a:p>
          <a:r>
            <a:rPr lang="en-US" sz="1400" dirty="0">
              <a:solidFill>
                <a:schemeClr val="bg1"/>
              </a:solidFill>
            </a:rPr>
            <a:t>CES Waiver Provider </a:t>
          </a:r>
        </a:p>
      </dgm:t>
    </dgm:pt>
    <dgm:pt modelId="{FD19ED78-11DA-4529-B70C-EAB36ED9438D}" type="parTrans" cxnId="{F8A18C9D-712C-43B1-BD02-78CDB5D6F4BB}">
      <dgm:prSet/>
      <dgm:spPr/>
      <dgm:t>
        <a:bodyPr/>
        <a:lstStyle/>
        <a:p>
          <a:endParaRPr lang="en-US"/>
        </a:p>
      </dgm:t>
    </dgm:pt>
    <dgm:pt modelId="{2E4D7E60-339E-45E8-A3C6-94AE8098192D}" type="sibTrans" cxnId="{F8A18C9D-712C-43B1-BD02-78CDB5D6F4BB}">
      <dgm:prSet/>
      <dgm:spPr/>
      <dgm:t>
        <a:bodyPr/>
        <a:lstStyle/>
        <a:p>
          <a:endParaRPr lang="en-US"/>
        </a:p>
      </dgm:t>
    </dgm:pt>
    <dgm:pt modelId="{E5265164-CE15-40E3-B497-09EC0C49094A}" type="pres">
      <dgm:prSet presAssocID="{1D744BF6-7F0C-4434-9F4C-8EF7F3F9277E}" presName="Name0" presStyleCnt="0">
        <dgm:presLayoutVars>
          <dgm:dir/>
          <dgm:animLvl val="lvl"/>
          <dgm:resizeHandles/>
        </dgm:presLayoutVars>
      </dgm:prSet>
      <dgm:spPr/>
    </dgm:pt>
    <dgm:pt modelId="{5C0BE7AC-0AFC-44E9-A960-95D552A53EBF}" type="pres">
      <dgm:prSet presAssocID="{3485E214-C444-49FA-8354-266AC62C8F7A}" presName="linNode" presStyleCnt="0"/>
      <dgm:spPr/>
    </dgm:pt>
    <dgm:pt modelId="{5840B361-608F-4E1E-919B-37E6705BC1CA}" type="pres">
      <dgm:prSet presAssocID="{3485E214-C444-49FA-8354-266AC62C8F7A}" presName="parentShp" presStyleLbl="node1" presStyleIdx="0" presStyleCnt="2">
        <dgm:presLayoutVars>
          <dgm:bulletEnabled val="1"/>
        </dgm:presLayoutVars>
      </dgm:prSet>
      <dgm:spPr/>
    </dgm:pt>
    <dgm:pt modelId="{9B397141-BF51-4403-95EF-83833DD5EA1D}" type="pres">
      <dgm:prSet presAssocID="{3485E214-C444-49FA-8354-266AC62C8F7A}" presName="childShp" presStyleLbl="bgAccFollowNode1" presStyleIdx="0" presStyleCnt="2">
        <dgm:presLayoutVars>
          <dgm:bulletEnabled val="1"/>
        </dgm:presLayoutVars>
      </dgm:prSet>
      <dgm:spPr/>
    </dgm:pt>
    <dgm:pt modelId="{9D91D836-83C4-4418-9028-612212DD192F}" type="pres">
      <dgm:prSet presAssocID="{72FD582C-2A28-4AD5-8237-6D4507BF0F49}" presName="spacing" presStyleCnt="0"/>
      <dgm:spPr/>
    </dgm:pt>
    <dgm:pt modelId="{E2238A4E-74D4-47D0-B687-8A703A71D2E0}" type="pres">
      <dgm:prSet presAssocID="{C1901108-5B75-4005-9F39-17285C43C75D}" presName="linNode" presStyleCnt="0"/>
      <dgm:spPr/>
    </dgm:pt>
    <dgm:pt modelId="{41C3E5E1-6BAD-4270-A75A-2291E591C86D}" type="pres">
      <dgm:prSet presAssocID="{C1901108-5B75-4005-9F39-17285C43C75D}" presName="parentShp" presStyleLbl="node1" presStyleIdx="1" presStyleCnt="2">
        <dgm:presLayoutVars>
          <dgm:bulletEnabled val="1"/>
        </dgm:presLayoutVars>
      </dgm:prSet>
      <dgm:spPr/>
    </dgm:pt>
    <dgm:pt modelId="{C2C0517E-107C-4365-80BB-6AD07412557E}" type="pres">
      <dgm:prSet presAssocID="{C1901108-5B75-4005-9F39-17285C43C75D}" presName="childShp" presStyleLbl="bgAccFollowNode1" presStyleIdx="1" presStyleCnt="2">
        <dgm:presLayoutVars>
          <dgm:bulletEnabled val="1"/>
        </dgm:presLayoutVars>
      </dgm:prSet>
      <dgm:spPr/>
    </dgm:pt>
  </dgm:ptLst>
  <dgm:cxnLst>
    <dgm:cxn modelId="{590E9F0F-847B-4FF2-B0AC-77FC637615F5}" type="presOf" srcId="{3485E214-C444-49FA-8354-266AC62C8F7A}" destId="{5840B361-608F-4E1E-919B-37E6705BC1CA}" srcOrd="0" destOrd="0" presId="urn:microsoft.com/office/officeart/2005/8/layout/vList6"/>
    <dgm:cxn modelId="{EBA6CE14-8AEE-4762-8E5B-A36D7C82A179}" srcId="{1D744BF6-7F0C-4434-9F4C-8EF7F3F9277E}" destId="{C1901108-5B75-4005-9F39-17285C43C75D}" srcOrd="1" destOrd="0" parTransId="{915A0D9B-30FC-4442-AA17-F2098AB71E6F}" sibTransId="{A96F92C4-D23E-46CA-81E0-CF74E9D28735}"/>
    <dgm:cxn modelId="{43AEDA29-DECF-4BB4-8146-0BA27D5FCC05}" type="presOf" srcId="{1D744BF6-7F0C-4434-9F4C-8EF7F3F9277E}" destId="{E5265164-CE15-40E3-B497-09EC0C49094A}" srcOrd="0" destOrd="0" presId="urn:microsoft.com/office/officeart/2005/8/layout/vList6"/>
    <dgm:cxn modelId="{DFA62931-DF19-4C7B-8969-92DDC39C6EF7}" srcId="{3485E214-C444-49FA-8354-266AC62C8F7A}" destId="{0CD587A1-BF05-4DF5-994A-F125D2C9FF11}" srcOrd="1" destOrd="0" parTransId="{9B576C73-DDDA-4A7A-A04B-1BCE74BEED13}" sibTransId="{19C93506-4AA4-4A3D-82DF-F6E263FFF714}"/>
    <dgm:cxn modelId="{4588A34E-361E-453E-BDAE-794D26FC47E2}" type="presOf" srcId="{C1901108-5B75-4005-9F39-17285C43C75D}" destId="{41C3E5E1-6BAD-4270-A75A-2291E591C86D}" srcOrd="0" destOrd="0" presId="urn:microsoft.com/office/officeart/2005/8/layout/vList6"/>
    <dgm:cxn modelId="{F8A18C9D-712C-43B1-BD02-78CDB5D6F4BB}" srcId="{C1901108-5B75-4005-9F39-17285C43C75D}" destId="{E8B7992E-8383-432E-B728-F624973D9038}" srcOrd="0" destOrd="0" parTransId="{FD19ED78-11DA-4529-B70C-EAB36ED9438D}" sibTransId="{2E4D7E60-339E-45E8-A3C6-94AE8098192D}"/>
    <dgm:cxn modelId="{E3AD62AD-4967-44E8-B560-015F56AEEC6A}" type="presOf" srcId="{AEB5E354-EF0B-455F-9AC0-B8D819E72E2B}" destId="{9B397141-BF51-4403-95EF-83833DD5EA1D}" srcOrd="0" destOrd="0" presId="urn:microsoft.com/office/officeart/2005/8/layout/vList6"/>
    <dgm:cxn modelId="{DA88EFCC-B87F-4662-869E-8EF3DE4D012E}" srcId="{3485E214-C444-49FA-8354-266AC62C8F7A}" destId="{AEB5E354-EF0B-455F-9AC0-B8D819E72E2B}" srcOrd="0" destOrd="0" parTransId="{B1588798-A3D2-4D58-AB2D-0E3EDEDEC9CA}" sibTransId="{62F67A72-3468-4EB3-AF98-E28F653CB77A}"/>
    <dgm:cxn modelId="{15888FD2-D42B-4E2F-8A9F-7488DD8C5AAB}" srcId="{1D744BF6-7F0C-4434-9F4C-8EF7F3F9277E}" destId="{3485E214-C444-49FA-8354-266AC62C8F7A}" srcOrd="0" destOrd="0" parTransId="{1532A2CC-63B3-4915-B39C-F51D76AE6727}" sibTransId="{72FD582C-2A28-4AD5-8237-6D4507BF0F49}"/>
    <dgm:cxn modelId="{5F187DEF-F709-4443-810E-35D4ECF536FE}" type="presOf" srcId="{0CD587A1-BF05-4DF5-994A-F125D2C9FF11}" destId="{9B397141-BF51-4403-95EF-83833DD5EA1D}" srcOrd="0" destOrd="1" presId="urn:microsoft.com/office/officeart/2005/8/layout/vList6"/>
    <dgm:cxn modelId="{34D0FAF4-A5B2-414E-A1E9-F67C2F6D76AC}" type="presOf" srcId="{E8B7992E-8383-432E-B728-F624973D9038}" destId="{C2C0517E-107C-4365-80BB-6AD07412557E}" srcOrd="0" destOrd="0" presId="urn:microsoft.com/office/officeart/2005/8/layout/vList6"/>
    <dgm:cxn modelId="{88D7C30F-96CD-45D4-9AA4-482F25798DC6}" type="presParOf" srcId="{E5265164-CE15-40E3-B497-09EC0C49094A}" destId="{5C0BE7AC-0AFC-44E9-A960-95D552A53EBF}" srcOrd="0" destOrd="0" presId="urn:microsoft.com/office/officeart/2005/8/layout/vList6"/>
    <dgm:cxn modelId="{FF38C47A-EEB8-4208-BA6B-D3770315532A}" type="presParOf" srcId="{5C0BE7AC-0AFC-44E9-A960-95D552A53EBF}" destId="{5840B361-608F-4E1E-919B-37E6705BC1CA}" srcOrd="0" destOrd="0" presId="urn:microsoft.com/office/officeart/2005/8/layout/vList6"/>
    <dgm:cxn modelId="{A3AF8129-A02B-4ECF-A085-9FA30C798A34}" type="presParOf" srcId="{5C0BE7AC-0AFC-44E9-A960-95D552A53EBF}" destId="{9B397141-BF51-4403-95EF-83833DD5EA1D}" srcOrd="1" destOrd="0" presId="urn:microsoft.com/office/officeart/2005/8/layout/vList6"/>
    <dgm:cxn modelId="{A74B88A0-530C-4193-95A6-C65FD24DA11A}" type="presParOf" srcId="{E5265164-CE15-40E3-B497-09EC0C49094A}" destId="{9D91D836-83C4-4418-9028-612212DD192F}" srcOrd="1" destOrd="0" presId="urn:microsoft.com/office/officeart/2005/8/layout/vList6"/>
    <dgm:cxn modelId="{6D4A299C-1D6B-4F7E-A941-62D8B511D53B}" type="presParOf" srcId="{E5265164-CE15-40E3-B497-09EC0C49094A}" destId="{E2238A4E-74D4-47D0-B687-8A703A71D2E0}" srcOrd="2" destOrd="0" presId="urn:microsoft.com/office/officeart/2005/8/layout/vList6"/>
    <dgm:cxn modelId="{7A389A5A-E56D-49FA-B2D1-9E48EB8065B4}" type="presParOf" srcId="{E2238A4E-74D4-47D0-B687-8A703A71D2E0}" destId="{41C3E5E1-6BAD-4270-A75A-2291E591C86D}" srcOrd="0" destOrd="0" presId="urn:microsoft.com/office/officeart/2005/8/layout/vList6"/>
    <dgm:cxn modelId="{CCDF07D9-95B1-43AB-8D2F-8ED201680EEF}" type="presParOf" srcId="{E2238A4E-74D4-47D0-B687-8A703A71D2E0}" destId="{C2C0517E-107C-4365-80BB-6AD07412557E}" srcOrd="1" destOrd="0" presId="urn:microsoft.com/office/officeart/2005/8/layout/vList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9E50B082-9B2C-4811-81A5-CA2DB75A0BE7}" type="doc">
      <dgm:prSet loTypeId="urn:microsoft.com/office/officeart/2009/3/layout/StepUpProcess" loCatId="process" qsTypeId="urn:microsoft.com/office/officeart/2005/8/quickstyle/simple1" qsCatId="simple" csTypeId="urn:microsoft.com/office/officeart/2005/8/colors/accent1_2" csCatId="accent1" phldr="1"/>
      <dgm:spPr/>
      <dgm:t>
        <a:bodyPr/>
        <a:lstStyle/>
        <a:p>
          <a:endParaRPr lang="en-US"/>
        </a:p>
      </dgm:t>
    </dgm:pt>
    <dgm:pt modelId="{3637CA5C-BBB3-4050-8776-F252DC70A2D8}">
      <dgm:prSet phldrT="[Text]" custT="1"/>
      <dgm:spPr>
        <a:noFill/>
      </dgm:spPr>
      <dgm:t>
        <a:bodyPr/>
        <a:lstStyle/>
        <a:p>
          <a:pPr algn="ctr"/>
          <a:r>
            <a:rPr lang="en-US" sz="1400" b="1" dirty="0"/>
            <a:t>Base PT 96/04</a:t>
          </a:r>
        </a:p>
        <a:p>
          <a:pPr algn="ctr"/>
          <a:r>
            <a:rPr lang="en-US" sz="1200" dirty="0"/>
            <a:t>Adaptive Equipment</a:t>
          </a:r>
        </a:p>
        <a:p>
          <a:pPr algn="ctr"/>
          <a:r>
            <a:rPr lang="en-US" sz="1200" dirty="0"/>
            <a:t>Adult Life Skills Development</a:t>
          </a:r>
        </a:p>
        <a:p>
          <a:pPr algn="ctr"/>
          <a:r>
            <a:rPr lang="en-US" sz="1200" dirty="0"/>
            <a:t>Community Transition Services</a:t>
          </a:r>
        </a:p>
        <a:p>
          <a:pPr algn="ctr"/>
          <a:r>
            <a:rPr lang="en-US" sz="1200" dirty="0"/>
            <a:t>Consultation </a:t>
          </a:r>
        </a:p>
        <a:p>
          <a:pPr algn="ctr"/>
          <a:r>
            <a:rPr lang="en-US" sz="1200" dirty="0"/>
            <a:t>Environmental Modifications</a:t>
          </a:r>
        </a:p>
        <a:p>
          <a:pPr algn="ctr"/>
          <a:r>
            <a:rPr lang="en-US" sz="1200" dirty="0"/>
            <a:t>Pharmacological Counseling by RN</a:t>
          </a:r>
        </a:p>
        <a:p>
          <a:pPr algn="ctr"/>
          <a:r>
            <a:rPr lang="en-US" sz="1200" dirty="0"/>
            <a:t>Respite</a:t>
          </a:r>
        </a:p>
        <a:p>
          <a:pPr algn="ctr"/>
          <a:r>
            <a:rPr lang="en-US" sz="1200" dirty="0"/>
            <a:t>Specialized Medical Supplies </a:t>
          </a:r>
        </a:p>
        <a:p>
          <a:pPr algn="ctr"/>
          <a:r>
            <a:rPr lang="en-US" sz="1200" dirty="0"/>
            <a:t>Supplemental Support</a:t>
          </a:r>
        </a:p>
        <a:p>
          <a:pPr algn="ctr"/>
          <a:r>
            <a:rPr lang="en-US" sz="1200" dirty="0"/>
            <a:t>Supported/ Supportive Employment</a:t>
          </a:r>
        </a:p>
        <a:p>
          <a:pPr algn="ctr"/>
          <a:r>
            <a:rPr lang="en-US" sz="1200" dirty="0"/>
            <a:t>Supportive Living</a:t>
          </a:r>
        </a:p>
        <a:p>
          <a:pPr algn="ctr"/>
          <a:r>
            <a:rPr lang="en-US" sz="1200" dirty="0"/>
            <a:t>Supportive Housing </a:t>
          </a:r>
        </a:p>
        <a:p>
          <a:pPr algn="ctr"/>
          <a:r>
            <a:rPr lang="en-US" sz="1200" dirty="0"/>
            <a:t>Supportive Life Skills Development</a:t>
          </a:r>
        </a:p>
        <a:p>
          <a:pPr algn="ctr"/>
          <a:r>
            <a:rPr lang="en-US" sz="1200" dirty="0"/>
            <a:t>Therapeutic Host Home</a:t>
          </a:r>
        </a:p>
        <a:p>
          <a:pPr algn="l"/>
          <a:r>
            <a:rPr lang="en-US" sz="1050" dirty="0"/>
            <a:t> </a:t>
          </a:r>
        </a:p>
        <a:p>
          <a:pPr algn="l"/>
          <a:endParaRPr lang="en-US" sz="600" dirty="0"/>
        </a:p>
        <a:p>
          <a:pPr algn="l"/>
          <a:endParaRPr lang="en-US" sz="600" dirty="0"/>
        </a:p>
        <a:p>
          <a:pPr algn="l"/>
          <a:r>
            <a:rPr lang="en-US" sz="600" dirty="0"/>
            <a:t> </a:t>
          </a:r>
        </a:p>
      </dgm:t>
    </dgm:pt>
    <dgm:pt modelId="{82EBA4C8-C7AC-4C49-8A6A-88F93D0B88FE}" type="parTrans" cxnId="{62DB4AB3-CB9F-401F-A5CD-1E9BA5E62A34}">
      <dgm:prSet/>
      <dgm:spPr/>
      <dgm:t>
        <a:bodyPr/>
        <a:lstStyle/>
        <a:p>
          <a:endParaRPr lang="en-US"/>
        </a:p>
      </dgm:t>
    </dgm:pt>
    <dgm:pt modelId="{9FB51CD0-7233-410F-A6D5-A7364AAB9CCC}" type="sibTrans" cxnId="{62DB4AB3-CB9F-401F-A5CD-1E9BA5E62A34}">
      <dgm:prSet/>
      <dgm:spPr/>
      <dgm:t>
        <a:bodyPr/>
        <a:lstStyle/>
        <a:p>
          <a:endParaRPr lang="en-US"/>
        </a:p>
      </dgm:t>
    </dgm:pt>
    <dgm:pt modelId="{3E65C1C6-7AA5-4F0B-A68C-9134076B5A8C}">
      <dgm:prSet phldrT="[Text]" custT="1"/>
      <dgm:spPr/>
      <dgm:t>
        <a:bodyPr/>
        <a:lstStyle/>
        <a:p>
          <a:pPr algn="ctr"/>
          <a:r>
            <a:rPr lang="en-US" sz="1400" b="1" dirty="0"/>
            <a:t>Intensive PT 96/CI</a:t>
          </a:r>
        </a:p>
        <a:p>
          <a:pPr algn="ctr"/>
          <a:r>
            <a:rPr lang="en-US" sz="1200" dirty="0"/>
            <a:t>Aftercare Recovery Support (Substance Abuse)</a:t>
          </a:r>
        </a:p>
        <a:p>
          <a:pPr algn="ctr"/>
          <a:r>
            <a:rPr lang="en-US" sz="1200" dirty="0"/>
            <a:t>Assertive Community Treatment</a:t>
          </a:r>
        </a:p>
        <a:p>
          <a:pPr algn="ctr"/>
          <a:r>
            <a:rPr lang="en-US" sz="1200" dirty="0"/>
            <a:t>Behavioral Assistance</a:t>
          </a:r>
        </a:p>
        <a:p>
          <a:pPr algn="ctr"/>
          <a:r>
            <a:rPr lang="en-US" sz="1200" dirty="0"/>
            <a:t>Child and Youth Support Services</a:t>
          </a:r>
        </a:p>
        <a:p>
          <a:pPr algn="ctr"/>
          <a:r>
            <a:rPr lang="en-US" sz="1200" dirty="0"/>
            <a:t>Crisis Stabilization Intervention</a:t>
          </a:r>
        </a:p>
        <a:p>
          <a:pPr algn="ctr"/>
          <a:r>
            <a:rPr lang="en-US" sz="1200" dirty="0"/>
            <a:t>Family Support Partners</a:t>
          </a:r>
        </a:p>
        <a:p>
          <a:pPr algn="ctr"/>
          <a:r>
            <a:rPr lang="en-US" sz="1200" dirty="0"/>
            <a:t>Intensive In Home for Children</a:t>
          </a:r>
        </a:p>
        <a:p>
          <a:pPr algn="ctr"/>
          <a:r>
            <a:rPr lang="en-US" sz="1200" dirty="0"/>
            <a:t>Peer Support</a:t>
          </a:r>
        </a:p>
        <a:p>
          <a:pPr algn="ctr"/>
          <a:r>
            <a:rPr lang="en-US" sz="1200" dirty="0"/>
            <a:t>Professional Counseling Services </a:t>
          </a:r>
        </a:p>
        <a:p>
          <a:pPr algn="l"/>
          <a:endParaRPr lang="en-US" sz="1000" dirty="0"/>
        </a:p>
        <a:p>
          <a:pPr algn="l"/>
          <a:endParaRPr lang="en-US" sz="1000" dirty="0"/>
        </a:p>
      </dgm:t>
    </dgm:pt>
    <dgm:pt modelId="{F5F5B838-3D11-416D-8F02-C9FFA1C67FBB}" type="parTrans" cxnId="{7719E19D-6D2E-420C-91CE-3A246EDA3CEA}">
      <dgm:prSet/>
      <dgm:spPr/>
      <dgm:t>
        <a:bodyPr/>
        <a:lstStyle/>
        <a:p>
          <a:endParaRPr lang="en-US"/>
        </a:p>
      </dgm:t>
    </dgm:pt>
    <dgm:pt modelId="{44F6128C-1621-41DC-94B7-3ABA04695709}" type="sibTrans" cxnId="{7719E19D-6D2E-420C-91CE-3A246EDA3CEA}">
      <dgm:prSet/>
      <dgm:spPr/>
      <dgm:t>
        <a:bodyPr/>
        <a:lstStyle/>
        <a:p>
          <a:endParaRPr lang="en-US"/>
        </a:p>
      </dgm:t>
    </dgm:pt>
    <dgm:pt modelId="{473CE6AD-9B12-46BC-A267-473B518C5B46}">
      <dgm:prSet phldrT="[Text]" custT="1"/>
      <dgm:spPr/>
      <dgm:t>
        <a:bodyPr/>
        <a:lstStyle/>
        <a:p>
          <a:pPr algn="ctr"/>
          <a:r>
            <a:rPr lang="en-US" sz="1400" b="1" dirty="0"/>
            <a:t>Enhanced PT 96/C9</a:t>
          </a:r>
        </a:p>
        <a:p>
          <a:pPr algn="ctr"/>
          <a:r>
            <a:rPr lang="en-US" sz="1200" dirty="0"/>
            <a:t>Adult Rehabilitation Day Treatment</a:t>
          </a:r>
        </a:p>
        <a:p>
          <a:pPr algn="ctr"/>
          <a:r>
            <a:rPr lang="en-US" sz="1200" dirty="0"/>
            <a:t>Complex Care Homes</a:t>
          </a:r>
        </a:p>
        <a:p>
          <a:pPr algn="ctr"/>
          <a:r>
            <a:rPr lang="en-US" sz="1200" dirty="0"/>
            <a:t>Partial Hospitalization</a:t>
          </a:r>
        </a:p>
        <a:p>
          <a:pPr algn="ctr"/>
          <a:r>
            <a:rPr lang="en-US" sz="1200" dirty="0"/>
            <a:t>Residential Community Reintegration</a:t>
          </a:r>
        </a:p>
        <a:p>
          <a:pPr algn="ctr"/>
          <a:r>
            <a:rPr lang="en-US" sz="1200" dirty="0"/>
            <a:t>Substance Abuse Detox (Observational)</a:t>
          </a:r>
        </a:p>
        <a:p>
          <a:pPr algn="ctr"/>
          <a:r>
            <a:rPr lang="en-US" sz="1200" dirty="0"/>
            <a:t>Therapeutic Communities</a:t>
          </a:r>
        </a:p>
        <a:p>
          <a:pPr algn="ctr"/>
          <a:endParaRPr lang="en-US" sz="1200" dirty="0"/>
        </a:p>
        <a:p>
          <a:pPr algn="ctr"/>
          <a:r>
            <a:rPr lang="en-US" sz="1200" i="1" dirty="0"/>
            <a:t>Only Enhanced locations listed above are subject to the physical plant requirements found in Section 502 and 503 of the certification manual.</a:t>
          </a:r>
        </a:p>
        <a:p>
          <a:pPr algn="l"/>
          <a:endParaRPr lang="en-US" sz="1000" dirty="0"/>
        </a:p>
        <a:p>
          <a:pPr algn="l"/>
          <a:endParaRPr lang="en-US" sz="1000" dirty="0"/>
        </a:p>
      </dgm:t>
    </dgm:pt>
    <dgm:pt modelId="{7278D0AA-3FD6-4BD1-B076-664E650496F4}" type="parTrans" cxnId="{C4C51A7D-BF5A-4FD8-B92C-2E987DD3955E}">
      <dgm:prSet/>
      <dgm:spPr/>
      <dgm:t>
        <a:bodyPr/>
        <a:lstStyle/>
        <a:p>
          <a:endParaRPr lang="en-US"/>
        </a:p>
      </dgm:t>
    </dgm:pt>
    <dgm:pt modelId="{08A6D387-9417-414C-8818-BE54E1CC84C7}" type="sibTrans" cxnId="{C4C51A7D-BF5A-4FD8-B92C-2E987DD3955E}">
      <dgm:prSet/>
      <dgm:spPr/>
      <dgm:t>
        <a:bodyPr/>
        <a:lstStyle/>
        <a:p>
          <a:endParaRPr lang="en-US"/>
        </a:p>
      </dgm:t>
    </dgm:pt>
    <dgm:pt modelId="{FADAF46C-03FB-4DA7-9E9F-8DC30DCD20E1}" type="pres">
      <dgm:prSet presAssocID="{9E50B082-9B2C-4811-81A5-CA2DB75A0BE7}" presName="rootnode" presStyleCnt="0">
        <dgm:presLayoutVars>
          <dgm:chMax/>
          <dgm:chPref/>
          <dgm:dir/>
          <dgm:animLvl val="lvl"/>
        </dgm:presLayoutVars>
      </dgm:prSet>
      <dgm:spPr/>
    </dgm:pt>
    <dgm:pt modelId="{81920805-B39C-4DA0-A377-431D832EB1E1}" type="pres">
      <dgm:prSet presAssocID="{3637CA5C-BBB3-4050-8776-F252DC70A2D8}" presName="composite" presStyleCnt="0"/>
      <dgm:spPr/>
    </dgm:pt>
    <dgm:pt modelId="{FCF8834E-B2B4-4CAF-85E0-2A76BA63A542}" type="pres">
      <dgm:prSet presAssocID="{3637CA5C-BBB3-4050-8776-F252DC70A2D8}" presName="LShape" presStyleLbl="alignNode1" presStyleIdx="0" presStyleCnt="5"/>
      <dgm:spPr>
        <a:solidFill>
          <a:srgbClr val="006DB4"/>
        </a:solidFill>
        <a:ln>
          <a:solidFill>
            <a:srgbClr val="006DB4"/>
          </a:solidFill>
        </a:ln>
      </dgm:spPr>
    </dgm:pt>
    <dgm:pt modelId="{C50A2B11-34E6-4461-BCE5-81E043C0B9BF}" type="pres">
      <dgm:prSet presAssocID="{3637CA5C-BBB3-4050-8776-F252DC70A2D8}" presName="ParentText" presStyleLbl="revTx" presStyleIdx="0" presStyleCnt="3">
        <dgm:presLayoutVars>
          <dgm:chMax val="0"/>
          <dgm:chPref val="0"/>
          <dgm:bulletEnabled val="1"/>
        </dgm:presLayoutVars>
      </dgm:prSet>
      <dgm:spPr/>
    </dgm:pt>
    <dgm:pt modelId="{00DC0736-AB9C-4F32-BFF7-3621984D2C6B}" type="pres">
      <dgm:prSet presAssocID="{3637CA5C-BBB3-4050-8776-F252DC70A2D8}" presName="Triangle" presStyleLbl="alignNode1" presStyleIdx="1" presStyleCnt="5"/>
      <dgm:spPr>
        <a:solidFill>
          <a:srgbClr val="006DB4"/>
        </a:solidFill>
      </dgm:spPr>
    </dgm:pt>
    <dgm:pt modelId="{98A52071-8D26-4CC6-A98B-D95934F9B08B}" type="pres">
      <dgm:prSet presAssocID="{9FB51CD0-7233-410F-A6D5-A7364AAB9CCC}" presName="sibTrans" presStyleCnt="0"/>
      <dgm:spPr/>
    </dgm:pt>
    <dgm:pt modelId="{E0BD33F9-6015-41F4-8FB0-D4DB1A43FE16}" type="pres">
      <dgm:prSet presAssocID="{9FB51CD0-7233-410F-A6D5-A7364AAB9CCC}" presName="space" presStyleCnt="0"/>
      <dgm:spPr/>
    </dgm:pt>
    <dgm:pt modelId="{2B9F5516-4D4C-4B25-BCA8-DF09A311C21C}" type="pres">
      <dgm:prSet presAssocID="{3E65C1C6-7AA5-4F0B-A68C-9134076B5A8C}" presName="composite" presStyleCnt="0"/>
      <dgm:spPr/>
    </dgm:pt>
    <dgm:pt modelId="{0BD44804-2A97-4D86-A3EF-B227D9C2C79C}" type="pres">
      <dgm:prSet presAssocID="{3E65C1C6-7AA5-4F0B-A68C-9134076B5A8C}" presName="LShape" presStyleLbl="alignNode1" presStyleIdx="2" presStyleCnt="5"/>
      <dgm:spPr>
        <a:solidFill>
          <a:srgbClr val="30B18B"/>
        </a:solidFill>
        <a:ln>
          <a:solidFill>
            <a:srgbClr val="30B18B"/>
          </a:solidFill>
        </a:ln>
      </dgm:spPr>
    </dgm:pt>
    <dgm:pt modelId="{8F9F90B3-EAAC-42BF-9702-B7DD0DD2B480}" type="pres">
      <dgm:prSet presAssocID="{3E65C1C6-7AA5-4F0B-A68C-9134076B5A8C}" presName="ParentText" presStyleLbl="revTx" presStyleIdx="1" presStyleCnt="3">
        <dgm:presLayoutVars>
          <dgm:chMax val="0"/>
          <dgm:chPref val="0"/>
          <dgm:bulletEnabled val="1"/>
        </dgm:presLayoutVars>
      </dgm:prSet>
      <dgm:spPr/>
    </dgm:pt>
    <dgm:pt modelId="{6DA7B625-2185-4120-BBCD-4388DB8CEAF3}" type="pres">
      <dgm:prSet presAssocID="{3E65C1C6-7AA5-4F0B-A68C-9134076B5A8C}" presName="Triangle" presStyleLbl="alignNode1" presStyleIdx="3" presStyleCnt="5"/>
      <dgm:spPr>
        <a:solidFill>
          <a:srgbClr val="30B18B"/>
        </a:solidFill>
        <a:ln>
          <a:solidFill>
            <a:srgbClr val="30B18B"/>
          </a:solidFill>
        </a:ln>
      </dgm:spPr>
    </dgm:pt>
    <dgm:pt modelId="{2545D43E-D62E-426B-ADE6-68F3FC64272D}" type="pres">
      <dgm:prSet presAssocID="{44F6128C-1621-41DC-94B7-3ABA04695709}" presName="sibTrans" presStyleCnt="0"/>
      <dgm:spPr/>
    </dgm:pt>
    <dgm:pt modelId="{55F83138-443B-4BA3-9DFB-EFD3C727873A}" type="pres">
      <dgm:prSet presAssocID="{44F6128C-1621-41DC-94B7-3ABA04695709}" presName="space" presStyleCnt="0"/>
      <dgm:spPr/>
    </dgm:pt>
    <dgm:pt modelId="{60668F91-DABA-42A2-BC5C-649D81E88DB6}" type="pres">
      <dgm:prSet presAssocID="{473CE6AD-9B12-46BC-A267-473B518C5B46}" presName="composite" presStyleCnt="0"/>
      <dgm:spPr/>
    </dgm:pt>
    <dgm:pt modelId="{EBB5EB35-FA56-4D49-96B2-E2ACC113B432}" type="pres">
      <dgm:prSet presAssocID="{473CE6AD-9B12-46BC-A267-473B518C5B46}" presName="LShape" presStyleLbl="alignNode1" presStyleIdx="4" presStyleCnt="5"/>
      <dgm:spPr>
        <a:solidFill>
          <a:schemeClr val="tx1"/>
        </a:solidFill>
        <a:ln>
          <a:solidFill>
            <a:schemeClr val="tx1"/>
          </a:solidFill>
        </a:ln>
      </dgm:spPr>
    </dgm:pt>
    <dgm:pt modelId="{5BFBAD7C-0634-45A0-9768-5A1E10BAF9E7}" type="pres">
      <dgm:prSet presAssocID="{473CE6AD-9B12-46BC-A267-473B518C5B46}" presName="ParentText" presStyleLbl="revTx" presStyleIdx="2" presStyleCnt="3">
        <dgm:presLayoutVars>
          <dgm:chMax val="0"/>
          <dgm:chPref val="0"/>
          <dgm:bulletEnabled val="1"/>
        </dgm:presLayoutVars>
      </dgm:prSet>
      <dgm:spPr/>
    </dgm:pt>
  </dgm:ptLst>
  <dgm:cxnLst>
    <dgm:cxn modelId="{6041C007-6D00-4BB9-B3DF-51FBB8E06B70}" type="presOf" srcId="{3E65C1C6-7AA5-4F0B-A68C-9134076B5A8C}" destId="{8F9F90B3-EAAC-42BF-9702-B7DD0DD2B480}" srcOrd="0" destOrd="0" presId="urn:microsoft.com/office/officeart/2009/3/layout/StepUpProcess"/>
    <dgm:cxn modelId="{C4C51A7D-BF5A-4FD8-B92C-2E987DD3955E}" srcId="{9E50B082-9B2C-4811-81A5-CA2DB75A0BE7}" destId="{473CE6AD-9B12-46BC-A267-473B518C5B46}" srcOrd="2" destOrd="0" parTransId="{7278D0AA-3FD6-4BD1-B076-664E650496F4}" sibTransId="{08A6D387-9417-414C-8818-BE54E1CC84C7}"/>
    <dgm:cxn modelId="{A6ACE690-39B0-4B3C-A64E-ADF9494CED0F}" type="presOf" srcId="{9E50B082-9B2C-4811-81A5-CA2DB75A0BE7}" destId="{FADAF46C-03FB-4DA7-9E9F-8DC30DCD20E1}" srcOrd="0" destOrd="0" presId="urn:microsoft.com/office/officeart/2009/3/layout/StepUpProcess"/>
    <dgm:cxn modelId="{7719E19D-6D2E-420C-91CE-3A246EDA3CEA}" srcId="{9E50B082-9B2C-4811-81A5-CA2DB75A0BE7}" destId="{3E65C1C6-7AA5-4F0B-A68C-9134076B5A8C}" srcOrd="1" destOrd="0" parTransId="{F5F5B838-3D11-416D-8F02-C9FFA1C67FBB}" sibTransId="{44F6128C-1621-41DC-94B7-3ABA04695709}"/>
    <dgm:cxn modelId="{A22AE8AF-119D-428B-BC47-E3ECC5202E64}" type="presOf" srcId="{3637CA5C-BBB3-4050-8776-F252DC70A2D8}" destId="{C50A2B11-34E6-4461-BCE5-81E043C0B9BF}" srcOrd="0" destOrd="0" presId="urn:microsoft.com/office/officeart/2009/3/layout/StepUpProcess"/>
    <dgm:cxn modelId="{62DB4AB3-CB9F-401F-A5CD-1E9BA5E62A34}" srcId="{9E50B082-9B2C-4811-81A5-CA2DB75A0BE7}" destId="{3637CA5C-BBB3-4050-8776-F252DC70A2D8}" srcOrd="0" destOrd="0" parTransId="{82EBA4C8-C7AC-4C49-8A6A-88F93D0B88FE}" sibTransId="{9FB51CD0-7233-410F-A6D5-A7364AAB9CCC}"/>
    <dgm:cxn modelId="{B39BCDF7-414C-4E8F-8719-0C50A3A37A29}" type="presOf" srcId="{473CE6AD-9B12-46BC-A267-473B518C5B46}" destId="{5BFBAD7C-0634-45A0-9768-5A1E10BAF9E7}" srcOrd="0" destOrd="0" presId="urn:microsoft.com/office/officeart/2009/3/layout/StepUpProcess"/>
    <dgm:cxn modelId="{A51E96F0-F256-4616-9B46-DA5E6F244999}" type="presParOf" srcId="{FADAF46C-03FB-4DA7-9E9F-8DC30DCD20E1}" destId="{81920805-B39C-4DA0-A377-431D832EB1E1}" srcOrd="0" destOrd="0" presId="urn:microsoft.com/office/officeart/2009/3/layout/StepUpProcess"/>
    <dgm:cxn modelId="{C0B4FB59-F45B-415D-9792-1420C9D8897D}" type="presParOf" srcId="{81920805-B39C-4DA0-A377-431D832EB1E1}" destId="{FCF8834E-B2B4-4CAF-85E0-2A76BA63A542}" srcOrd="0" destOrd="0" presId="urn:microsoft.com/office/officeart/2009/3/layout/StepUpProcess"/>
    <dgm:cxn modelId="{2DDD7D8C-E83B-46EA-B9FC-8061B06E1EA4}" type="presParOf" srcId="{81920805-B39C-4DA0-A377-431D832EB1E1}" destId="{C50A2B11-34E6-4461-BCE5-81E043C0B9BF}" srcOrd="1" destOrd="0" presId="urn:microsoft.com/office/officeart/2009/3/layout/StepUpProcess"/>
    <dgm:cxn modelId="{0E8DCB9D-1E73-44B0-AE2C-3EDC38BF2FF8}" type="presParOf" srcId="{81920805-B39C-4DA0-A377-431D832EB1E1}" destId="{00DC0736-AB9C-4F32-BFF7-3621984D2C6B}" srcOrd="2" destOrd="0" presId="urn:microsoft.com/office/officeart/2009/3/layout/StepUpProcess"/>
    <dgm:cxn modelId="{10526A41-C2C8-4540-9E74-4C8BFABCA879}" type="presParOf" srcId="{FADAF46C-03FB-4DA7-9E9F-8DC30DCD20E1}" destId="{98A52071-8D26-4CC6-A98B-D95934F9B08B}" srcOrd="1" destOrd="0" presId="urn:microsoft.com/office/officeart/2009/3/layout/StepUpProcess"/>
    <dgm:cxn modelId="{F368C3B2-FF97-43BB-9CDD-FE50FFD6B9F5}" type="presParOf" srcId="{98A52071-8D26-4CC6-A98B-D95934F9B08B}" destId="{E0BD33F9-6015-41F4-8FB0-D4DB1A43FE16}" srcOrd="0" destOrd="0" presId="urn:microsoft.com/office/officeart/2009/3/layout/StepUpProcess"/>
    <dgm:cxn modelId="{48E43128-C4E9-4CC0-8833-711EF7A1CB22}" type="presParOf" srcId="{FADAF46C-03FB-4DA7-9E9F-8DC30DCD20E1}" destId="{2B9F5516-4D4C-4B25-BCA8-DF09A311C21C}" srcOrd="2" destOrd="0" presId="urn:microsoft.com/office/officeart/2009/3/layout/StepUpProcess"/>
    <dgm:cxn modelId="{674A95C5-808F-4BAB-AEAC-0172A63DD742}" type="presParOf" srcId="{2B9F5516-4D4C-4B25-BCA8-DF09A311C21C}" destId="{0BD44804-2A97-4D86-A3EF-B227D9C2C79C}" srcOrd="0" destOrd="0" presId="urn:microsoft.com/office/officeart/2009/3/layout/StepUpProcess"/>
    <dgm:cxn modelId="{F929FFA5-7751-4657-9233-0B84B3474C6D}" type="presParOf" srcId="{2B9F5516-4D4C-4B25-BCA8-DF09A311C21C}" destId="{8F9F90B3-EAAC-42BF-9702-B7DD0DD2B480}" srcOrd="1" destOrd="0" presId="urn:microsoft.com/office/officeart/2009/3/layout/StepUpProcess"/>
    <dgm:cxn modelId="{ECBF6F08-24DF-4794-B873-E38A51242F68}" type="presParOf" srcId="{2B9F5516-4D4C-4B25-BCA8-DF09A311C21C}" destId="{6DA7B625-2185-4120-BBCD-4388DB8CEAF3}" srcOrd="2" destOrd="0" presId="urn:microsoft.com/office/officeart/2009/3/layout/StepUpProcess"/>
    <dgm:cxn modelId="{EFAB8DE5-58F0-4AAD-ACA2-6A759B99384C}" type="presParOf" srcId="{FADAF46C-03FB-4DA7-9E9F-8DC30DCD20E1}" destId="{2545D43E-D62E-426B-ADE6-68F3FC64272D}" srcOrd="3" destOrd="0" presId="urn:microsoft.com/office/officeart/2009/3/layout/StepUpProcess"/>
    <dgm:cxn modelId="{503BD9ED-4FAC-4616-BD34-570A2063A6BB}" type="presParOf" srcId="{2545D43E-D62E-426B-ADE6-68F3FC64272D}" destId="{55F83138-443B-4BA3-9DFB-EFD3C727873A}" srcOrd="0" destOrd="0" presId="urn:microsoft.com/office/officeart/2009/3/layout/StepUpProcess"/>
    <dgm:cxn modelId="{69C855E6-7964-4AE8-A03C-3E3E8F8FF9FA}" type="presParOf" srcId="{FADAF46C-03FB-4DA7-9E9F-8DC30DCD20E1}" destId="{60668F91-DABA-42A2-BC5C-649D81E88DB6}" srcOrd="4" destOrd="0" presId="urn:microsoft.com/office/officeart/2009/3/layout/StepUpProcess"/>
    <dgm:cxn modelId="{FF772144-54CD-4AC1-BB6B-8B14B484A1FB}" type="presParOf" srcId="{60668F91-DABA-42A2-BC5C-649D81E88DB6}" destId="{EBB5EB35-FA56-4D49-96B2-E2ACC113B432}" srcOrd="0" destOrd="0" presId="urn:microsoft.com/office/officeart/2009/3/layout/StepUpProcess"/>
    <dgm:cxn modelId="{F969A053-EA67-4C83-8880-58CC1D5FA9E3}" type="presParOf" srcId="{60668F91-DABA-42A2-BC5C-649D81E88DB6}" destId="{5BFBAD7C-0634-45A0-9768-5A1E10BAF9E7}" srcOrd="1" destOrd="0" presId="urn:microsoft.com/office/officeart/2009/3/layout/StepUpProcess"/>
  </dgm:cxnLst>
  <dgm:bg/>
  <dgm:whole>
    <a:ln>
      <a:noFill/>
    </a:ln>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44B9F7C-DF04-4570-9C18-32E1AD0AB276}" type="doc">
      <dgm:prSet loTypeId="urn:microsoft.com/office/officeart/2005/8/layout/hierarchy2" loCatId="hierarchy" qsTypeId="urn:microsoft.com/office/officeart/2005/8/quickstyle/simple1" qsCatId="simple" csTypeId="urn:microsoft.com/office/officeart/2005/8/colors/accent1_2" csCatId="accent1" phldr="1"/>
      <dgm:spPr/>
      <dgm:t>
        <a:bodyPr/>
        <a:lstStyle/>
        <a:p>
          <a:endParaRPr lang="en-US"/>
        </a:p>
      </dgm:t>
    </dgm:pt>
    <dgm:pt modelId="{C9ED467A-C8C3-4BEF-9C9C-14AD0018C999}">
      <dgm:prSet phldrT="[Text]" custT="1"/>
      <dgm:spPr>
        <a:solidFill>
          <a:srgbClr val="006DB4"/>
        </a:solidFill>
      </dgm:spPr>
      <dgm:t>
        <a:bodyPr/>
        <a:lstStyle/>
        <a:p>
          <a:r>
            <a:rPr lang="en-US" sz="4400" dirty="0"/>
            <a:t>1915(c)</a:t>
          </a:r>
          <a:br>
            <a:rPr lang="en-US" sz="4400" dirty="0"/>
          </a:br>
          <a:r>
            <a:rPr lang="en-US" sz="3200" i="1" dirty="0"/>
            <a:t>CES Waiver</a:t>
          </a:r>
          <a:endParaRPr lang="en-US" sz="4400" dirty="0"/>
        </a:p>
      </dgm:t>
    </dgm:pt>
    <dgm:pt modelId="{6A0945C8-836E-43AD-880C-42B3253BECCF}" type="parTrans" cxnId="{A0D5596D-286F-4A9D-827D-6E138CED35FA}">
      <dgm:prSet/>
      <dgm:spPr/>
      <dgm:t>
        <a:bodyPr/>
        <a:lstStyle/>
        <a:p>
          <a:endParaRPr lang="en-US"/>
        </a:p>
      </dgm:t>
    </dgm:pt>
    <dgm:pt modelId="{2B0C6C97-1261-4144-AD38-68CA5120D8B7}" type="sibTrans" cxnId="{A0D5596D-286F-4A9D-827D-6E138CED35FA}">
      <dgm:prSet/>
      <dgm:spPr/>
      <dgm:t>
        <a:bodyPr/>
        <a:lstStyle/>
        <a:p>
          <a:endParaRPr lang="en-US"/>
        </a:p>
      </dgm:t>
    </dgm:pt>
    <dgm:pt modelId="{D7BF7A4C-EF31-4A8D-8272-BE5AA80B5F4F}">
      <dgm:prSet phldrT="[Text]" custT="1"/>
      <dgm:spPr>
        <a:solidFill>
          <a:srgbClr val="006DB4"/>
        </a:solidFill>
      </dgm:spPr>
      <dgm:t>
        <a:bodyPr/>
        <a:lstStyle/>
        <a:p>
          <a:r>
            <a:rPr lang="en-US" sz="2000" dirty="0"/>
            <a:t>Members with Intellectual and Developmental Disabilities </a:t>
          </a:r>
        </a:p>
      </dgm:t>
    </dgm:pt>
    <dgm:pt modelId="{EDD6D4C0-3F91-4517-8234-0BF2892859D9}" type="parTrans" cxnId="{7F09475A-B80F-4321-82EC-D18DD3123A09}">
      <dgm:prSet/>
      <dgm:spPr>
        <a:ln>
          <a:solidFill>
            <a:srgbClr val="006DB4"/>
          </a:solidFill>
        </a:ln>
      </dgm:spPr>
      <dgm:t>
        <a:bodyPr/>
        <a:lstStyle/>
        <a:p>
          <a:endParaRPr lang="en-US" dirty="0"/>
        </a:p>
      </dgm:t>
    </dgm:pt>
    <dgm:pt modelId="{5BDF77BB-31EE-4D06-958C-ACC536E9F958}" type="sibTrans" cxnId="{7F09475A-B80F-4321-82EC-D18DD3123A09}">
      <dgm:prSet/>
      <dgm:spPr/>
      <dgm:t>
        <a:bodyPr/>
        <a:lstStyle/>
        <a:p>
          <a:endParaRPr lang="en-US"/>
        </a:p>
      </dgm:t>
    </dgm:pt>
    <dgm:pt modelId="{A1AF602C-82ED-4178-8147-61AC8986F75A}">
      <dgm:prSet custT="1"/>
      <dgm:spPr>
        <a:solidFill>
          <a:srgbClr val="006DB4"/>
        </a:solidFill>
      </dgm:spPr>
      <dgm:t>
        <a:bodyPr/>
        <a:lstStyle/>
        <a:p>
          <a:r>
            <a:rPr lang="en-US" sz="4400" dirty="0"/>
            <a:t>1915(i)</a:t>
          </a:r>
        </a:p>
      </dgm:t>
    </dgm:pt>
    <dgm:pt modelId="{7224C81E-CE15-4D27-9507-0AC351F1ADAD}" type="parTrans" cxnId="{2B6AFB92-D80E-4471-AC75-52B5FDFED801}">
      <dgm:prSet/>
      <dgm:spPr/>
      <dgm:t>
        <a:bodyPr/>
        <a:lstStyle/>
        <a:p>
          <a:endParaRPr lang="en-US"/>
        </a:p>
      </dgm:t>
    </dgm:pt>
    <dgm:pt modelId="{F4F09D40-1F57-46E8-9777-5DE91115436C}" type="sibTrans" cxnId="{2B6AFB92-D80E-4471-AC75-52B5FDFED801}">
      <dgm:prSet/>
      <dgm:spPr/>
      <dgm:t>
        <a:bodyPr/>
        <a:lstStyle/>
        <a:p>
          <a:endParaRPr lang="en-US"/>
        </a:p>
      </dgm:t>
    </dgm:pt>
    <dgm:pt modelId="{455D961F-4A46-4683-873D-025B8DFA6F37}">
      <dgm:prSet custT="1"/>
      <dgm:spPr>
        <a:solidFill>
          <a:srgbClr val="006DB4"/>
        </a:solidFill>
      </dgm:spPr>
      <dgm:t>
        <a:bodyPr/>
        <a:lstStyle/>
        <a:p>
          <a:r>
            <a:rPr lang="en-US" sz="2000" dirty="0"/>
            <a:t>Adult Members with Serious Mental Illnesses</a:t>
          </a:r>
        </a:p>
      </dgm:t>
    </dgm:pt>
    <dgm:pt modelId="{C3FBAB5F-7503-4618-BE03-3158D538ABE7}" type="parTrans" cxnId="{C1E17028-A125-4CEA-A823-8DAD6A565ECA}">
      <dgm:prSet/>
      <dgm:spPr>
        <a:ln>
          <a:solidFill>
            <a:srgbClr val="006DB4"/>
          </a:solidFill>
        </a:ln>
      </dgm:spPr>
      <dgm:t>
        <a:bodyPr/>
        <a:lstStyle/>
        <a:p>
          <a:endParaRPr lang="en-US" dirty="0"/>
        </a:p>
      </dgm:t>
    </dgm:pt>
    <dgm:pt modelId="{8230AC63-BEAE-4041-A0BB-577515F2E648}" type="sibTrans" cxnId="{C1E17028-A125-4CEA-A823-8DAD6A565ECA}">
      <dgm:prSet/>
      <dgm:spPr/>
      <dgm:t>
        <a:bodyPr/>
        <a:lstStyle/>
        <a:p>
          <a:endParaRPr lang="en-US"/>
        </a:p>
      </dgm:t>
    </dgm:pt>
    <dgm:pt modelId="{3E20C2B9-5050-41D3-AC4A-0612F6069BDC}">
      <dgm:prSet custT="1"/>
      <dgm:spPr>
        <a:solidFill>
          <a:srgbClr val="006DB4"/>
        </a:solidFill>
      </dgm:spPr>
      <dgm:t>
        <a:bodyPr/>
        <a:lstStyle/>
        <a:p>
          <a:r>
            <a:rPr lang="en-US" sz="2000" dirty="0"/>
            <a:t>Children/Youth Members with Serious Emotional Disturbance</a:t>
          </a:r>
        </a:p>
      </dgm:t>
    </dgm:pt>
    <dgm:pt modelId="{F1322173-F8E4-4AF3-AAEA-3AC26E087308}" type="parTrans" cxnId="{A7567850-042E-48D6-8535-D4E1F7716B4E}">
      <dgm:prSet/>
      <dgm:spPr>
        <a:ln>
          <a:solidFill>
            <a:srgbClr val="006DB4"/>
          </a:solidFill>
        </a:ln>
      </dgm:spPr>
      <dgm:t>
        <a:bodyPr/>
        <a:lstStyle/>
        <a:p>
          <a:endParaRPr lang="en-US" dirty="0"/>
        </a:p>
      </dgm:t>
    </dgm:pt>
    <dgm:pt modelId="{BDCF13F3-547F-46D4-B030-8219201083C2}" type="sibTrans" cxnId="{A7567850-042E-48D6-8535-D4E1F7716B4E}">
      <dgm:prSet/>
      <dgm:spPr/>
      <dgm:t>
        <a:bodyPr/>
        <a:lstStyle/>
        <a:p>
          <a:endParaRPr lang="en-US"/>
        </a:p>
      </dgm:t>
    </dgm:pt>
    <dgm:pt modelId="{EF348DB7-F4C2-4707-B0F8-1AF041B16878}">
      <dgm:prSet custT="1"/>
      <dgm:spPr>
        <a:solidFill>
          <a:srgbClr val="006DB4"/>
        </a:solidFill>
      </dgm:spPr>
      <dgm:t>
        <a:bodyPr/>
        <a:lstStyle/>
        <a:p>
          <a:r>
            <a:rPr lang="en-US" sz="1500" dirty="0"/>
            <a:t>E.g., Cerebral Palsy, Down Syndrome</a:t>
          </a:r>
        </a:p>
      </dgm:t>
    </dgm:pt>
    <dgm:pt modelId="{9122DC1F-90F5-4FB6-BCB4-1AA610C07DAA}" type="parTrans" cxnId="{2A88B24E-7F02-4F03-B185-6FF32F52B4A4}">
      <dgm:prSet/>
      <dgm:spPr>
        <a:ln>
          <a:solidFill>
            <a:srgbClr val="006DB4"/>
          </a:solidFill>
        </a:ln>
      </dgm:spPr>
      <dgm:t>
        <a:bodyPr/>
        <a:lstStyle/>
        <a:p>
          <a:endParaRPr lang="en-US" dirty="0"/>
        </a:p>
      </dgm:t>
    </dgm:pt>
    <dgm:pt modelId="{F876B414-4146-466C-B568-F6A03D215621}" type="sibTrans" cxnId="{2A88B24E-7F02-4F03-B185-6FF32F52B4A4}">
      <dgm:prSet/>
      <dgm:spPr/>
      <dgm:t>
        <a:bodyPr/>
        <a:lstStyle/>
        <a:p>
          <a:endParaRPr lang="en-US"/>
        </a:p>
      </dgm:t>
    </dgm:pt>
    <dgm:pt modelId="{D721F39A-67BE-438B-81D6-7E65B8C8FD45}">
      <dgm:prSet/>
      <dgm:spPr>
        <a:solidFill>
          <a:srgbClr val="006DB4"/>
        </a:solidFill>
      </dgm:spPr>
      <dgm:t>
        <a:bodyPr/>
        <a:lstStyle/>
        <a:p>
          <a:r>
            <a:rPr lang="en-US" dirty="0"/>
            <a:t>E.g., A Mental Health condition like Schizophrenia, Depression, or Anxiety and a Functional Deficit Related to the Diagnosis </a:t>
          </a:r>
        </a:p>
      </dgm:t>
    </dgm:pt>
    <dgm:pt modelId="{8C825668-FF9D-4974-951D-F05ED8BC337E}" type="parTrans" cxnId="{A1940947-2670-4F55-B454-FE179B4E90BC}">
      <dgm:prSet/>
      <dgm:spPr>
        <a:ln>
          <a:solidFill>
            <a:srgbClr val="006DB4"/>
          </a:solidFill>
        </a:ln>
      </dgm:spPr>
      <dgm:t>
        <a:bodyPr/>
        <a:lstStyle/>
        <a:p>
          <a:endParaRPr lang="en-US" dirty="0"/>
        </a:p>
      </dgm:t>
    </dgm:pt>
    <dgm:pt modelId="{45179ABA-A4B3-48FB-B0DF-B520CEDE0D22}" type="sibTrans" cxnId="{A1940947-2670-4F55-B454-FE179B4E90BC}">
      <dgm:prSet/>
      <dgm:spPr/>
      <dgm:t>
        <a:bodyPr/>
        <a:lstStyle/>
        <a:p>
          <a:endParaRPr lang="en-US"/>
        </a:p>
      </dgm:t>
    </dgm:pt>
    <dgm:pt modelId="{C0F80D42-2B5B-4672-9632-2CD35AC1CCFB}">
      <dgm:prSet/>
      <dgm:spPr>
        <a:solidFill>
          <a:srgbClr val="006DB4"/>
        </a:solidFill>
        <a:ln>
          <a:solidFill>
            <a:srgbClr val="006DB4"/>
          </a:solidFill>
        </a:ln>
      </dgm:spPr>
      <dgm:t>
        <a:bodyPr/>
        <a:lstStyle/>
        <a:p>
          <a:r>
            <a:rPr lang="en-US" dirty="0"/>
            <a:t>E.g., A Childhood Anxiety Disorder and a Functional Deficit Related to the Diagnosis </a:t>
          </a:r>
        </a:p>
      </dgm:t>
    </dgm:pt>
    <dgm:pt modelId="{D0E73000-53D5-4742-B836-9F1468C26B4F}" type="parTrans" cxnId="{65139FDF-BE03-4C01-B96B-ECD6A5EA76BE}">
      <dgm:prSet/>
      <dgm:spPr>
        <a:ln>
          <a:solidFill>
            <a:srgbClr val="006DB4"/>
          </a:solidFill>
        </a:ln>
      </dgm:spPr>
      <dgm:t>
        <a:bodyPr/>
        <a:lstStyle/>
        <a:p>
          <a:endParaRPr lang="en-US" dirty="0"/>
        </a:p>
      </dgm:t>
    </dgm:pt>
    <dgm:pt modelId="{7890D91B-A11C-478B-AF79-8F49D19C88C4}" type="sibTrans" cxnId="{65139FDF-BE03-4C01-B96B-ECD6A5EA76BE}">
      <dgm:prSet/>
      <dgm:spPr/>
      <dgm:t>
        <a:bodyPr/>
        <a:lstStyle/>
        <a:p>
          <a:endParaRPr lang="en-US"/>
        </a:p>
      </dgm:t>
    </dgm:pt>
    <dgm:pt modelId="{E28DC6EC-8E57-4EF0-9022-767F155212FC}" type="pres">
      <dgm:prSet presAssocID="{844B9F7C-DF04-4570-9C18-32E1AD0AB276}" presName="diagram" presStyleCnt="0">
        <dgm:presLayoutVars>
          <dgm:chPref val="1"/>
          <dgm:dir/>
          <dgm:animOne val="branch"/>
          <dgm:animLvl val="lvl"/>
          <dgm:resizeHandles val="exact"/>
        </dgm:presLayoutVars>
      </dgm:prSet>
      <dgm:spPr/>
    </dgm:pt>
    <dgm:pt modelId="{BCEA0C8C-CC51-47B7-A181-5CBBCEF9CDBB}" type="pres">
      <dgm:prSet presAssocID="{C9ED467A-C8C3-4BEF-9C9C-14AD0018C999}" presName="root1" presStyleCnt="0"/>
      <dgm:spPr/>
    </dgm:pt>
    <dgm:pt modelId="{F889359A-4E0B-4641-A160-C0B502710295}" type="pres">
      <dgm:prSet presAssocID="{C9ED467A-C8C3-4BEF-9C9C-14AD0018C999}" presName="LevelOneTextNode" presStyleLbl="node0" presStyleIdx="0" presStyleCnt="2">
        <dgm:presLayoutVars>
          <dgm:chPref val="3"/>
        </dgm:presLayoutVars>
      </dgm:prSet>
      <dgm:spPr/>
    </dgm:pt>
    <dgm:pt modelId="{9C3A512F-7286-402A-BCFF-C68EFF95E536}" type="pres">
      <dgm:prSet presAssocID="{C9ED467A-C8C3-4BEF-9C9C-14AD0018C999}" presName="level2hierChild" presStyleCnt="0"/>
      <dgm:spPr/>
    </dgm:pt>
    <dgm:pt modelId="{A0E1F6E1-B38C-4672-83E6-45DBF237F515}" type="pres">
      <dgm:prSet presAssocID="{EDD6D4C0-3F91-4517-8234-0BF2892859D9}" presName="conn2-1" presStyleLbl="parChTrans1D2" presStyleIdx="0" presStyleCnt="3"/>
      <dgm:spPr/>
    </dgm:pt>
    <dgm:pt modelId="{83E8EB7A-CCF7-4D4B-B8E9-DE1DD428A5BB}" type="pres">
      <dgm:prSet presAssocID="{EDD6D4C0-3F91-4517-8234-0BF2892859D9}" presName="connTx" presStyleLbl="parChTrans1D2" presStyleIdx="0" presStyleCnt="3"/>
      <dgm:spPr/>
    </dgm:pt>
    <dgm:pt modelId="{112E8347-B30B-45DF-ADE8-98F1C97C7CA0}" type="pres">
      <dgm:prSet presAssocID="{D7BF7A4C-EF31-4A8D-8272-BE5AA80B5F4F}" presName="root2" presStyleCnt="0"/>
      <dgm:spPr/>
    </dgm:pt>
    <dgm:pt modelId="{95C58890-C7CC-4B9B-AE28-953AE0812B2A}" type="pres">
      <dgm:prSet presAssocID="{D7BF7A4C-EF31-4A8D-8272-BE5AA80B5F4F}" presName="LevelTwoTextNode" presStyleLbl="node2" presStyleIdx="0" presStyleCnt="3" custScaleX="113281" custScaleY="101235">
        <dgm:presLayoutVars>
          <dgm:chPref val="3"/>
        </dgm:presLayoutVars>
      </dgm:prSet>
      <dgm:spPr/>
    </dgm:pt>
    <dgm:pt modelId="{0B3BC38E-45AE-4E64-8A59-0E50AF624BB2}" type="pres">
      <dgm:prSet presAssocID="{D7BF7A4C-EF31-4A8D-8272-BE5AA80B5F4F}" presName="level3hierChild" presStyleCnt="0"/>
      <dgm:spPr/>
    </dgm:pt>
    <dgm:pt modelId="{7EC3AF13-B7E3-4D8B-9A02-7C717D52BD21}" type="pres">
      <dgm:prSet presAssocID="{9122DC1F-90F5-4FB6-BCB4-1AA610C07DAA}" presName="conn2-1" presStyleLbl="parChTrans1D3" presStyleIdx="0" presStyleCnt="3"/>
      <dgm:spPr/>
    </dgm:pt>
    <dgm:pt modelId="{569FD699-E834-465C-AA88-C8CF5ADC409F}" type="pres">
      <dgm:prSet presAssocID="{9122DC1F-90F5-4FB6-BCB4-1AA610C07DAA}" presName="connTx" presStyleLbl="parChTrans1D3" presStyleIdx="0" presStyleCnt="3"/>
      <dgm:spPr/>
    </dgm:pt>
    <dgm:pt modelId="{7C68E2C0-98B6-4310-944A-8F44F88773A5}" type="pres">
      <dgm:prSet presAssocID="{EF348DB7-F4C2-4707-B0F8-1AF041B16878}" presName="root2" presStyleCnt="0"/>
      <dgm:spPr/>
    </dgm:pt>
    <dgm:pt modelId="{6A000B00-8029-4C59-86CE-69EEE249F0D7}" type="pres">
      <dgm:prSet presAssocID="{EF348DB7-F4C2-4707-B0F8-1AF041B16878}" presName="LevelTwoTextNode" presStyleLbl="node3" presStyleIdx="0" presStyleCnt="3" custScaleX="100958">
        <dgm:presLayoutVars>
          <dgm:chPref val="3"/>
        </dgm:presLayoutVars>
      </dgm:prSet>
      <dgm:spPr/>
    </dgm:pt>
    <dgm:pt modelId="{BC779266-23CB-42C0-93A9-FE0D451799BA}" type="pres">
      <dgm:prSet presAssocID="{EF348DB7-F4C2-4707-B0F8-1AF041B16878}" presName="level3hierChild" presStyleCnt="0"/>
      <dgm:spPr/>
    </dgm:pt>
    <dgm:pt modelId="{2192071F-5E5A-4BEC-8334-7DEB44705971}" type="pres">
      <dgm:prSet presAssocID="{A1AF602C-82ED-4178-8147-61AC8986F75A}" presName="root1" presStyleCnt="0"/>
      <dgm:spPr/>
    </dgm:pt>
    <dgm:pt modelId="{0AF121C7-9654-478D-B2B6-5D43374235DC}" type="pres">
      <dgm:prSet presAssocID="{A1AF602C-82ED-4178-8147-61AC8986F75A}" presName="LevelOneTextNode" presStyleLbl="node0" presStyleIdx="1" presStyleCnt="2">
        <dgm:presLayoutVars>
          <dgm:chPref val="3"/>
        </dgm:presLayoutVars>
      </dgm:prSet>
      <dgm:spPr/>
    </dgm:pt>
    <dgm:pt modelId="{54684223-5DCA-4996-B6C0-113D935F91B7}" type="pres">
      <dgm:prSet presAssocID="{A1AF602C-82ED-4178-8147-61AC8986F75A}" presName="level2hierChild" presStyleCnt="0"/>
      <dgm:spPr/>
    </dgm:pt>
    <dgm:pt modelId="{682E4114-2BF1-415B-B06E-A52B7D326C5F}" type="pres">
      <dgm:prSet presAssocID="{C3FBAB5F-7503-4618-BE03-3158D538ABE7}" presName="conn2-1" presStyleLbl="parChTrans1D2" presStyleIdx="1" presStyleCnt="3"/>
      <dgm:spPr/>
    </dgm:pt>
    <dgm:pt modelId="{49C61308-47BB-4BCA-BDD1-63BC7371E9AB}" type="pres">
      <dgm:prSet presAssocID="{C3FBAB5F-7503-4618-BE03-3158D538ABE7}" presName="connTx" presStyleLbl="parChTrans1D2" presStyleIdx="1" presStyleCnt="3"/>
      <dgm:spPr/>
    </dgm:pt>
    <dgm:pt modelId="{1D604282-A7BA-4F6C-955D-3111CE071E50}" type="pres">
      <dgm:prSet presAssocID="{455D961F-4A46-4683-873D-025B8DFA6F37}" presName="root2" presStyleCnt="0"/>
      <dgm:spPr/>
    </dgm:pt>
    <dgm:pt modelId="{56C509A0-B67E-40AE-8B8A-A210DDCE0740}" type="pres">
      <dgm:prSet presAssocID="{455D961F-4A46-4683-873D-025B8DFA6F37}" presName="LevelTwoTextNode" presStyleLbl="node2" presStyleIdx="1" presStyleCnt="3" custScaleX="115208" custScaleY="96716">
        <dgm:presLayoutVars>
          <dgm:chPref val="3"/>
        </dgm:presLayoutVars>
      </dgm:prSet>
      <dgm:spPr/>
    </dgm:pt>
    <dgm:pt modelId="{C4CC3CC2-42E4-4B88-8C0A-EB782A5D8271}" type="pres">
      <dgm:prSet presAssocID="{455D961F-4A46-4683-873D-025B8DFA6F37}" presName="level3hierChild" presStyleCnt="0"/>
      <dgm:spPr/>
    </dgm:pt>
    <dgm:pt modelId="{57C1192B-705D-4BB3-BFB6-45D0ADA5C1B7}" type="pres">
      <dgm:prSet presAssocID="{8C825668-FF9D-4974-951D-F05ED8BC337E}" presName="conn2-1" presStyleLbl="parChTrans1D3" presStyleIdx="1" presStyleCnt="3"/>
      <dgm:spPr/>
    </dgm:pt>
    <dgm:pt modelId="{36B9B317-4904-48B6-BA05-5AA37E1D1740}" type="pres">
      <dgm:prSet presAssocID="{8C825668-FF9D-4974-951D-F05ED8BC337E}" presName="connTx" presStyleLbl="parChTrans1D3" presStyleIdx="1" presStyleCnt="3"/>
      <dgm:spPr/>
    </dgm:pt>
    <dgm:pt modelId="{D8349DB1-5425-47A3-9A0E-674C8A1EDCCE}" type="pres">
      <dgm:prSet presAssocID="{D721F39A-67BE-438B-81D6-7E65B8C8FD45}" presName="root2" presStyleCnt="0"/>
      <dgm:spPr/>
    </dgm:pt>
    <dgm:pt modelId="{F9FFF714-197D-4468-869D-EC4753E0330C}" type="pres">
      <dgm:prSet presAssocID="{D721F39A-67BE-438B-81D6-7E65B8C8FD45}" presName="LevelTwoTextNode" presStyleLbl="node3" presStyleIdx="1" presStyleCnt="3">
        <dgm:presLayoutVars>
          <dgm:chPref val="3"/>
        </dgm:presLayoutVars>
      </dgm:prSet>
      <dgm:spPr/>
    </dgm:pt>
    <dgm:pt modelId="{E224D6E3-1F1B-43DD-B5CF-F93C87D815CC}" type="pres">
      <dgm:prSet presAssocID="{D721F39A-67BE-438B-81D6-7E65B8C8FD45}" presName="level3hierChild" presStyleCnt="0"/>
      <dgm:spPr/>
    </dgm:pt>
    <dgm:pt modelId="{80659A9E-FC88-4C3F-9785-091A927F666D}" type="pres">
      <dgm:prSet presAssocID="{F1322173-F8E4-4AF3-AAEA-3AC26E087308}" presName="conn2-1" presStyleLbl="parChTrans1D2" presStyleIdx="2" presStyleCnt="3"/>
      <dgm:spPr/>
    </dgm:pt>
    <dgm:pt modelId="{BB5B8C76-99E7-401D-AFA1-5C3B907E0F70}" type="pres">
      <dgm:prSet presAssocID="{F1322173-F8E4-4AF3-AAEA-3AC26E087308}" presName="connTx" presStyleLbl="parChTrans1D2" presStyleIdx="2" presStyleCnt="3"/>
      <dgm:spPr/>
    </dgm:pt>
    <dgm:pt modelId="{39CD5A20-A5E8-443E-825F-E93F1A39CF5E}" type="pres">
      <dgm:prSet presAssocID="{3E20C2B9-5050-41D3-AC4A-0612F6069BDC}" presName="root2" presStyleCnt="0"/>
      <dgm:spPr/>
    </dgm:pt>
    <dgm:pt modelId="{5EFBBEE9-BF18-4FD6-A6AE-7F6FCD30D720}" type="pres">
      <dgm:prSet presAssocID="{3E20C2B9-5050-41D3-AC4A-0612F6069BDC}" presName="LevelTwoTextNode" presStyleLbl="node2" presStyleIdx="2" presStyleCnt="3" custScaleX="115297">
        <dgm:presLayoutVars>
          <dgm:chPref val="3"/>
        </dgm:presLayoutVars>
      </dgm:prSet>
      <dgm:spPr/>
    </dgm:pt>
    <dgm:pt modelId="{E4F0183D-950E-425B-9767-BC74399B3161}" type="pres">
      <dgm:prSet presAssocID="{3E20C2B9-5050-41D3-AC4A-0612F6069BDC}" presName="level3hierChild" presStyleCnt="0"/>
      <dgm:spPr/>
    </dgm:pt>
    <dgm:pt modelId="{1BFFA2D3-2FCB-4482-B484-2DA9792C2852}" type="pres">
      <dgm:prSet presAssocID="{D0E73000-53D5-4742-B836-9F1468C26B4F}" presName="conn2-1" presStyleLbl="parChTrans1D3" presStyleIdx="2" presStyleCnt="3"/>
      <dgm:spPr/>
    </dgm:pt>
    <dgm:pt modelId="{7C1C071B-B399-4456-A0BA-85A7FFD2EA11}" type="pres">
      <dgm:prSet presAssocID="{D0E73000-53D5-4742-B836-9F1468C26B4F}" presName="connTx" presStyleLbl="parChTrans1D3" presStyleIdx="2" presStyleCnt="3"/>
      <dgm:spPr/>
    </dgm:pt>
    <dgm:pt modelId="{3571D57D-C2AA-4D45-BFE9-CC571FCBE0CD}" type="pres">
      <dgm:prSet presAssocID="{C0F80D42-2B5B-4672-9632-2CD35AC1CCFB}" presName="root2" presStyleCnt="0"/>
      <dgm:spPr/>
    </dgm:pt>
    <dgm:pt modelId="{53890D1E-4400-49F8-A690-F9853A1A591D}" type="pres">
      <dgm:prSet presAssocID="{C0F80D42-2B5B-4672-9632-2CD35AC1CCFB}" presName="LevelTwoTextNode" presStyleLbl="node3" presStyleIdx="2" presStyleCnt="3">
        <dgm:presLayoutVars>
          <dgm:chPref val="3"/>
        </dgm:presLayoutVars>
      </dgm:prSet>
      <dgm:spPr/>
    </dgm:pt>
    <dgm:pt modelId="{65F2584A-9210-45C2-84F1-0BE04D2FB01F}" type="pres">
      <dgm:prSet presAssocID="{C0F80D42-2B5B-4672-9632-2CD35AC1CCFB}" presName="level3hierChild" presStyleCnt="0"/>
      <dgm:spPr/>
    </dgm:pt>
  </dgm:ptLst>
  <dgm:cxnLst>
    <dgm:cxn modelId="{9571061E-6F6A-4D1E-9341-89CE7FEBB537}" type="presOf" srcId="{9122DC1F-90F5-4FB6-BCB4-1AA610C07DAA}" destId="{7EC3AF13-B7E3-4D8B-9A02-7C717D52BD21}" srcOrd="0" destOrd="0" presId="urn:microsoft.com/office/officeart/2005/8/layout/hierarchy2"/>
    <dgm:cxn modelId="{C1E17028-A125-4CEA-A823-8DAD6A565ECA}" srcId="{A1AF602C-82ED-4178-8147-61AC8986F75A}" destId="{455D961F-4A46-4683-873D-025B8DFA6F37}" srcOrd="0" destOrd="0" parTransId="{C3FBAB5F-7503-4618-BE03-3158D538ABE7}" sibTransId="{8230AC63-BEAE-4041-A0BB-577515F2E648}"/>
    <dgm:cxn modelId="{29CD462A-9632-4EEB-9B91-6BD2F33437BC}" type="presOf" srcId="{EF348DB7-F4C2-4707-B0F8-1AF041B16878}" destId="{6A000B00-8029-4C59-86CE-69EEE249F0D7}" srcOrd="0" destOrd="0" presId="urn:microsoft.com/office/officeart/2005/8/layout/hierarchy2"/>
    <dgm:cxn modelId="{CC79AD2F-C72B-42D1-BBA9-330665F329A7}" type="presOf" srcId="{3E20C2B9-5050-41D3-AC4A-0612F6069BDC}" destId="{5EFBBEE9-BF18-4FD6-A6AE-7F6FCD30D720}" srcOrd="0" destOrd="0" presId="urn:microsoft.com/office/officeart/2005/8/layout/hierarchy2"/>
    <dgm:cxn modelId="{1CA9A73B-CB54-4016-9FA1-05013D13702C}" type="presOf" srcId="{D0E73000-53D5-4742-B836-9F1468C26B4F}" destId="{7C1C071B-B399-4456-A0BA-85A7FFD2EA11}" srcOrd="1" destOrd="0" presId="urn:microsoft.com/office/officeart/2005/8/layout/hierarchy2"/>
    <dgm:cxn modelId="{8885745C-5FA4-42E2-84EF-CCAF7C8D3270}" type="presOf" srcId="{C3FBAB5F-7503-4618-BE03-3158D538ABE7}" destId="{682E4114-2BF1-415B-B06E-A52B7D326C5F}" srcOrd="0" destOrd="0" presId="urn:microsoft.com/office/officeart/2005/8/layout/hierarchy2"/>
    <dgm:cxn modelId="{439D8861-B552-4BE8-9CE2-18982D20D311}" type="presOf" srcId="{8C825668-FF9D-4974-951D-F05ED8BC337E}" destId="{57C1192B-705D-4BB3-BFB6-45D0ADA5C1B7}" srcOrd="0" destOrd="0" presId="urn:microsoft.com/office/officeart/2005/8/layout/hierarchy2"/>
    <dgm:cxn modelId="{A1940947-2670-4F55-B454-FE179B4E90BC}" srcId="{455D961F-4A46-4683-873D-025B8DFA6F37}" destId="{D721F39A-67BE-438B-81D6-7E65B8C8FD45}" srcOrd="0" destOrd="0" parTransId="{8C825668-FF9D-4974-951D-F05ED8BC337E}" sibTransId="{45179ABA-A4B3-48FB-B0DF-B520CEDE0D22}"/>
    <dgm:cxn modelId="{8D93974C-D3BD-4AA1-A081-6AECDD8976D9}" type="presOf" srcId="{8C825668-FF9D-4974-951D-F05ED8BC337E}" destId="{36B9B317-4904-48B6-BA05-5AA37E1D1740}" srcOrd="1" destOrd="0" presId="urn:microsoft.com/office/officeart/2005/8/layout/hierarchy2"/>
    <dgm:cxn modelId="{A0D5596D-286F-4A9D-827D-6E138CED35FA}" srcId="{844B9F7C-DF04-4570-9C18-32E1AD0AB276}" destId="{C9ED467A-C8C3-4BEF-9C9C-14AD0018C999}" srcOrd="0" destOrd="0" parTransId="{6A0945C8-836E-43AD-880C-42B3253BECCF}" sibTransId="{2B0C6C97-1261-4144-AD38-68CA5120D8B7}"/>
    <dgm:cxn modelId="{2A88B24E-7F02-4F03-B185-6FF32F52B4A4}" srcId="{D7BF7A4C-EF31-4A8D-8272-BE5AA80B5F4F}" destId="{EF348DB7-F4C2-4707-B0F8-1AF041B16878}" srcOrd="0" destOrd="0" parTransId="{9122DC1F-90F5-4FB6-BCB4-1AA610C07DAA}" sibTransId="{F876B414-4146-466C-B568-F6A03D215621}"/>
    <dgm:cxn modelId="{B9B5046F-5970-412F-8E45-4508607C0F65}" type="presOf" srcId="{D721F39A-67BE-438B-81D6-7E65B8C8FD45}" destId="{F9FFF714-197D-4468-869D-EC4753E0330C}" srcOrd="0" destOrd="0" presId="urn:microsoft.com/office/officeart/2005/8/layout/hierarchy2"/>
    <dgm:cxn modelId="{A7567850-042E-48D6-8535-D4E1F7716B4E}" srcId="{A1AF602C-82ED-4178-8147-61AC8986F75A}" destId="{3E20C2B9-5050-41D3-AC4A-0612F6069BDC}" srcOrd="1" destOrd="0" parTransId="{F1322173-F8E4-4AF3-AAEA-3AC26E087308}" sibTransId="{BDCF13F3-547F-46D4-B030-8219201083C2}"/>
    <dgm:cxn modelId="{E654A574-83C7-40ED-8CB1-137C14E4880C}" type="presOf" srcId="{C0F80D42-2B5B-4672-9632-2CD35AC1CCFB}" destId="{53890D1E-4400-49F8-A690-F9853A1A591D}" srcOrd="0" destOrd="0" presId="urn:microsoft.com/office/officeart/2005/8/layout/hierarchy2"/>
    <dgm:cxn modelId="{7F09475A-B80F-4321-82EC-D18DD3123A09}" srcId="{C9ED467A-C8C3-4BEF-9C9C-14AD0018C999}" destId="{D7BF7A4C-EF31-4A8D-8272-BE5AA80B5F4F}" srcOrd="0" destOrd="0" parTransId="{EDD6D4C0-3F91-4517-8234-0BF2892859D9}" sibTransId="{5BDF77BB-31EE-4D06-958C-ACC536E9F958}"/>
    <dgm:cxn modelId="{E2C7BA7E-48A2-4F9A-BE33-7BC98D14C9EE}" type="presOf" srcId="{844B9F7C-DF04-4570-9C18-32E1AD0AB276}" destId="{E28DC6EC-8E57-4EF0-9022-767F155212FC}" srcOrd="0" destOrd="0" presId="urn:microsoft.com/office/officeart/2005/8/layout/hierarchy2"/>
    <dgm:cxn modelId="{5DB5E680-F94E-43C1-82AD-536EC355C637}" type="presOf" srcId="{EDD6D4C0-3F91-4517-8234-0BF2892859D9}" destId="{83E8EB7A-CCF7-4D4B-B8E9-DE1DD428A5BB}" srcOrd="1" destOrd="0" presId="urn:microsoft.com/office/officeart/2005/8/layout/hierarchy2"/>
    <dgm:cxn modelId="{2B6AFB92-D80E-4471-AC75-52B5FDFED801}" srcId="{844B9F7C-DF04-4570-9C18-32E1AD0AB276}" destId="{A1AF602C-82ED-4178-8147-61AC8986F75A}" srcOrd="1" destOrd="0" parTransId="{7224C81E-CE15-4D27-9507-0AC351F1ADAD}" sibTransId="{F4F09D40-1F57-46E8-9777-5DE91115436C}"/>
    <dgm:cxn modelId="{0B09D1A1-6962-41E4-8EE0-0BACC0DE1ACA}" type="presOf" srcId="{F1322173-F8E4-4AF3-AAEA-3AC26E087308}" destId="{BB5B8C76-99E7-401D-AFA1-5C3B907E0F70}" srcOrd="1" destOrd="0" presId="urn:microsoft.com/office/officeart/2005/8/layout/hierarchy2"/>
    <dgm:cxn modelId="{0524D0A6-3D05-4422-A42F-636F782AD501}" type="presOf" srcId="{C9ED467A-C8C3-4BEF-9C9C-14AD0018C999}" destId="{F889359A-4E0B-4641-A160-C0B502710295}" srcOrd="0" destOrd="0" presId="urn:microsoft.com/office/officeart/2005/8/layout/hierarchy2"/>
    <dgm:cxn modelId="{210AB4AA-DB5D-4D84-8F16-1A25C29BBC0F}" type="presOf" srcId="{455D961F-4A46-4683-873D-025B8DFA6F37}" destId="{56C509A0-B67E-40AE-8B8A-A210DDCE0740}" srcOrd="0" destOrd="0" presId="urn:microsoft.com/office/officeart/2005/8/layout/hierarchy2"/>
    <dgm:cxn modelId="{B59354AF-0418-4123-8AD3-C0DFA3783122}" type="presOf" srcId="{EDD6D4C0-3F91-4517-8234-0BF2892859D9}" destId="{A0E1F6E1-B38C-4672-83E6-45DBF237F515}" srcOrd="0" destOrd="0" presId="urn:microsoft.com/office/officeart/2005/8/layout/hierarchy2"/>
    <dgm:cxn modelId="{C4B564B2-137D-4778-9F4F-7071491C5D95}" type="presOf" srcId="{9122DC1F-90F5-4FB6-BCB4-1AA610C07DAA}" destId="{569FD699-E834-465C-AA88-C8CF5ADC409F}" srcOrd="1" destOrd="0" presId="urn:microsoft.com/office/officeart/2005/8/layout/hierarchy2"/>
    <dgm:cxn modelId="{54452AB4-886E-4D2E-AFD9-688B127789F1}" type="presOf" srcId="{F1322173-F8E4-4AF3-AAEA-3AC26E087308}" destId="{80659A9E-FC88-4C3F-9785-091A927F666D}" srcOrd="0" destOrd="0" presId="urn:microsoft.com/office/officeart/2005/8/layout/hierarchy2"/>
    <dgm:cxn modelId="{E97BD3BA-9AC7-405C-8E50-074083B6DA0B}" type="presOf" srcId="{C3FBAB5F-7503-4618-BE03-3158D538ABE7}" destId="{49C61308-47BB-4BCA-BDD1-63BC7371E9AB}" srcOrd="1" destOrd="0" presId="urn:microsoft.com/office/officeart/2005/8/layout/hierarchy2"/>
    <dgm:cxn modelId="{DEDFC1D6-DD56-4A7A-9344-7B2888A69ADB}" type="presOf" srcId="{D0E73000-53D5-4742-B836-9F1468C26B4F}" destId="{1BFFA2D3-2FCB-4482-B484-2DA9792C2852}" srcOrd="0" destOrd="0" presId="urn:microsoft.com/office/officeart/2005/8/layout/hierarchy2"/>
    <dgm:cxn modelId="{37D874D7-20E9-407E-95C9-B1DC706DB434}" type="presOf" srcId="{D7BF7A4C-EF31-4A8D-8272-BE5AA80B5F4F}" destId="{95C58890-C7CC-4B9B-AE28-953AE0812B2A}" srcOrd="0" destOrd="0" presId="urn:microsoft.com/office/officeart/2005/8/layout/hierarchy2"/>
    <dgm:cxn modelId="{65139FDF-BE03-4C01-B96B-ECD6A5EA76BE}" srcId="{3E20C2B9-5050-41D3-AC4A-0612F6069BDC}" destId="{C0F80D42-2B5B-4672-9632-2CD35AC1CCFB}" srcOrd="0" destOrd="0" parTransId="{D0E73000-53D5-4742-B836-9F1468C26B4F}" sibTransId="{7890D91B-A11C-478B-AF79-8F49D19C88C4}"/>
    <dgm:cxn modelId="{6ACFD4FB-FBA8-470D-AB38-1443C2E0BCD7}" type="presOf" srcId="{A1AF602C-82ED-4178-8147-61AC8986F75A}" destId="{0AF121C7-9654-478D-B2B6-5D43374235DC}" srcOrd="0" destOrd="0" presId="urn:microsoft.com/office/officeart/2005/8/layout/hierarchy2"/>
    <dgm:cxn modelId="{55BFE023-A8DD-4BA0-B1C8-A52348758BF4}" type="presParOf" srcId="{E28DC6EC-8E57-4EF0-9022-767F155212FC}" destId="{BCEA0C8C-CC51-47B7-A181-5CBBCEF9CDBB}" srcOrd="0" destOrd="0" presId="urn:microsoft.com/office/officeart/2005/8/layout/hierarchy2"/>
    <dgm:cxn modelId="{D0223A31-8662-4DE2-A63F-08E9E9B2600F}" type="presParOf" srcId="{BCEA0C8C-CC51-47B7-A181-5CBBCEF9CDBB}" destId="{F889359A-4E0B-4641-A160-C0B502710295}" srcOrd="0" destOrd="0" presId="urn:microsoft.com/office/officeart/2005/8/layout/hierarchy2"/>
    <dgm:cxn modelId="{7956E17F-1568-4BA9-B9DC-8F61FEB40CC8}" type="presParOf" srcId="{BCEA0C8C-CC51-47B7-A181-5CBBCEF9CDBB}" destId="{9C3A512F-7286-402A-BCFF-C68EFF95E536}" srcOrd="1" destOrd="0" presId="urn:microsoft.com/office/officeart/2005/8/layout/hierarchy2"/>
    <dgm:cxn modelId="{A3349E6D-AD4F-4099-B07E-462CA649100E}" type="presParOf" srcId="{9C3A512F-7286-402A-BCFF-C68EFF95E536}" destId="{A0E1F6E1-B38C-4672-83E6-45DBF237F515}" srcOrd="0" destOrd="0" presId="urn:microsoft.com/office/officeart/2005/8/layout/hierarchy2"/>
    <dgm:cxn modelId="{C10A6004-9896-4046-A688-8B89B31A8133}" type="presParOf" srcId="{A0E1F6E1-B38C-4672-83E6-45DBF237F515}" destId="{83E8EB7A-CCF7-4D4B-B8E9-DE1DD428A5BB}" srcOrd="0" destOrd="0" presId="urn:microsoft.com/office/officeart/2005/8/layout/hierarchy2"/>
    <dgm:cxn modelId="{9556EFE4-2494-4E83-9E51-0B32893FFADB}" type="presParOf" srcId="{9C3A512F-7286-402A-BCFF-C68EFF95E536}" destId="{112E8347-B30B-45DF-ADE8-98F1C97C7CA0}" srcOrd="1" destOrd="0" presId="urn:microsoft.com/office/officeart/2005/8/layout/hierarchy2"/>
    <dgm:cxn modelId="{914C320D-99A9-4B70-B044-954FAB1823F1}" type="presParOf" srcId="{112E8347-B30B-45DF-ADE8-98F1C97C7CA0}" destId="{95C58890-C7CC-4B9B-AE28-953AE0812B2A}" srcOrd="0" destOrd="0" presId="urn:microsoft.com/office/officeart/2005/8/layout/hierarchy2"/>
    <dgm:cxn modelId="{6436DD73-3A4C-4671-A1F4-66FD13B75A5A}" type="presParOf" srcId="{112E8347-B30B-45DF-ADE8-98F1C97C7CA0}" destId="{0B3BC38E-45AE-4E64-8A59-0E50AF624BB2}" srcOrd="1" destOrd="0" presId="urn:microsoft.com/office/officeart/2005/8/layout/hierarchy2"/>
    <dgm:cxn modelId="{3A9392A3-78E4-4AC8-8718-2EF8E0259FFC}" type="presParOf" srcId="{0B3BC38E-45AE-4E64-8A59-0E50AF624BB2}" destId="{7EC3AF13-B7E3-4D8B-9A02-7C717D52BD21}" srcOrd="0" destOrd="0" presId="urn:microsoft.com/office/officeart/2005/8/layout/hierarchy2"/>
    <dgm:cxn modelId="{A0371F86-68D6-42EE-B4E4-528C63ADF609}" type="presParOf" srcId="{7EC3AF13-B7E3-4D8B-9A02-7C717D52BD21}" destId="{569FD699-E834-465C-AA88-C8CF5ADC409F}" srcOrd="0" destOrd="0" presId="urn:microsoft.com/office/officeart/2005/8/layout/hierarchy2"/>
    <dgm:cxn modelId="{97856DD6-C646-4344-B05C-A3ED67862B00}" type="presParOf" srcId="{0B3BC38E-45AE-4E64-8A59-0E50AF624BB2}" destId="{7C68E2C0-98B6-4310-944A-8F44F88773A5}" srcOrd="1" destOrd="0" presId="urn:microsoft.com/office/officeart/2005/8/layout/hierarchy2"/>
    <dgm:cxn modelId="{428BF914-5E2A-4688-ABAC-5E58E4F8740B}" type="presParOf" srcId="{7C68E2C0-98B6-4310-944A-8F44F88773A5}" destId="{6A000B00-8029-4C59-86CE-69EEE249F0D7}" srcOrd="0" destOrd="0" presId="urn:microsoft.com/office/officeart/2005/8/layout/hierarchy2"/>
    <dgm:cxn modelId="{F03DD65B-1113-49ED-8F2E-651AC01BA79B}" type="presParOf" srcId="{7C68E2C0-98B6-4310-944A-8F44F88773A5}" destId="{BC779266-23CB-42C0-93A9-FE0D451799BA}" srcOrd="1" destOrd="0" presId="urn:microsoft.com/office/officeart/2005/8/layout/hierarchy2"/>
    <dgm:cxn modelId="{85E0DB85-77F9-450D-9A75-9FFC49F50226}" type="presParOf" srcId="{E28DC6EC-8E57-4EF0-9022-767F155212FC}" destId="{2192071F-5E5A-4BEC-8334-7DEB44705971}" srcOrd="1" destOrd="0" presId="urn:microsoft.com/office/officeart/2005/8/layout/hierarchy2"/>
    <dgm:cxn modelId="{2EB4F551-A1CE-40AA-919A-A360EEFAD1A7}" type="presParOf" srcId="{2192071F-5E5A-4BEC-8334-7DEB44705971}" destId="{0AF121C7-9654-478D-B2B6-5D43374235DC}" srcOrd="0" destOrd="0" presId="urn:microsoft.com/office/officeart/2005/8/layout/hierarchy2"/>
    <dgm:cxn modelId="{CB293C69-8E8A-4491-B0AF-BF151C1AF068}" type="presParOf" srcId="{2192071F-5E5A-4BEC-8334-7DEB44705971}" destId="{54684223-5DCA-4996-B6C0-113D935F91B7}" srcOrd="1" destOrd="0" presId="urn:microsoft.com/office/officeart/2005/8/layout/hierarchy2"/>
    <dgm:cxn modelId="{B7C9C09A-6BA9-4F69-8B47-F87AD9AD18F0}" type="presParOf" srcId="{54684223-5DCA-4996-B6C0-113D935F91B7}" destId="{682E4114-2BF1-415B-B06E-A52B7D326C5F}" srcOrd="0" destOrd="0" presId="urn:microsoft.com/office/officeart/2005/8/layout/hierarchy2"/>
    <dgm:cxn modelId="{C1E7C5AB-445E-412E-ADBE-6CD1C8D1B09E}" type="presParOf" srcId="{682E4114-2BF1-415B-B06E-A52B7D326C5F}" destId="{49C61308-47BB-4BCA-BDD1-63BC7371E9AB}" srcOrd="0" destOrd="0" presId="urn:microsoft.com/office/officeart/2005/8/layout/hierarchy2"/>
    <dgm:cxn modelId="{355A46B4-410A-4C27-B3C5-0A0C2AE7710B}" type="presParOf" srcId="{54684223-5DCA-4996-B6C0-113D935F91B7}" destId="{1D604282-A7BA-4F6C-955D-3111CE071E50}" srcOrd="1" destOrd="0" presId="urn:microsoft.com/office/officeart/2005/8/layout/hierarchy2"/>
    <dgm:cxn modelId="{8FC8E892-CB94-4CAE-99EC-7D7DEDFFA997}" type="presParOf" srcId="{1D604282-A7BA-4F6C-955D-3111CE071E50}" destId="{56C509A0-B67E-40AE-8B8A-A210DDCE0740}" srcOrd="0" destOrd="0" presId="urn:microsoft.com/office/officeart/2005/8/layout/hierarchy2"/>
    <dgm:cxn modelId="{D9006555-F5C8-4578-9404-CCD64CDDC90D}" type="presParOf" srcId="{1D604282-A7BA-4F6C-955D-3111CE071E50}" destId="{C4CC3CC2-42E4-4B88-8C0A-EB782A5D8271}" srcOrd="1" destOrd="0" presId="urn:microsoft.com/office/officeart/2005/8/layout/hierarchy2"/>
    <dgm:cxn modelId="{D9E23FD5-1E5F-4A09-B9E2-DE002B883F8D}" type="presParOf" srcId="{C4CC3CC2-42E4-4B88-8C0A-EB782A5D8271}" destId="{57C1192B-705D-4BB3-BFB6-45D0ADA5C1B7}" srcOrd="0" destOrd="0" presId="urn:microsoft.com/office/officeart/2005/8/layout/hierarchy2"/>
    <dgm:cxn modelId="{3ABDEF13-1C3F-4271-8A5B-DE9D0AEA7C97}" type="presParOf" srcId="{57C1192B-705D-4BB3-BFB6-45D0ADA5C1B7}" destId="{36B9B317-4904-48B6-BA05-5AA37E1D1740}" srcOrd="0" destOrd="0" presId="urn:microsoft.com/office/officeart/2005/8/layout/hierarchy2"/>
    <dgm:cxn modelId="{DEE13F2A-CFE5-4B39-97ED-A8C9382377B0}" type="presParOf" srcId="{C4CC3CC2-42E4-4B88-8C0A-EB782A5D8271}" destId="{D8349DB1-5425-47A3-9A0E-674C8A1EDCCE}" srcOrd="1" destOrd="0" presId="urn:microsoft.com/office/officeart/2005/8/layout/hierarchy2"/>
    <dgm:cxn modelId="{12E22404-6B27-4ABA-ADC7-032EAC7936DB}" type="presParOf" srcId="{D8349DB1-5425-47A3-9A0E-674C8A1EDCCE}" destId="{F9FFF714-197D-4468-869D-EC4753E0330C}" srcOrd="0" destOrd="0" presId="urn:microsoft.com/office/officeart/2005/8/layout/hierarchy2"/>
    <dgm:cxn modelId="{1E78E8D1-E098-4090-9E74-3263F05496AF}" type="presParOf" srcId="{D8349DB1-5425-47A3-9A0E-674C8A1EDCCE}" destId="{E224D6E3-1F1B-43DD-B5CF-F93C87D815CC}" srcOrd="1" destOrd="0" presId="urn:microsoft.com/office/officeart/2005/8/layout/hierarchy2"/>
    <dgm:cxn modelId="{069E791E-B4F5-4084-B7AA-D277F94ADEDF}" type="presParOf" srcId="{54684223-5DCA-4996-B6C0-113D935F91B7}" destId="{80659A9E-FC88-4C3F-9785-091A927F666D}" srcOrd="2" destOrd="0" presId="urn:microsoft.com/office/officeart/2005/8/layout/hierarchy2"/>
    <dgm:cxn modelId="{95302523-1842-4490-9F5D-2CC04B0ECC7B}" type="presParOf" srcId="{80659A9E-FC88-4C3F-9785-091A927F666D}" destId="{BB5B8C76-99E7-401D-AFA1-5C3B907E0F70}" srcOrd="0" destOrd="0" presId="urn:microsoft.com/office/officeart/2005/8/layout/hierarchy2"/>
    <dgm:cxn modelId="{03DD45A2-7E1A-4EE3-8C51-95C3312BE58C}" type="presParOf" srcId="{54684223-5DCA-4996-B6C0-113D935F91B7}" destId="{39CD5A20-A5E8-443E-825F-E93F1A39CF5E}" srcOrd="3" destOrd="0" presId="urn:microsoft.com/office/officeart/2005/8/layout/hierarchy2"/>
    <dgm:cxn modelId="{92267614-5B4F-496F-9B65-90003FEFA3CC}" type="presParOf" srcId="{39CD5A20-A5E8-443E-825F-E93F1A39CF5E}" destId="{5EFBBEE9-BF18-4FD6-A6AE-7F6FCD30D720}" srcOrd="0" destOrd="0" presId="urn:microsoft.com/office/officeart/2005/8/layout/hierarchy2"/>
    <dgm:cxn modelId="{3CC60F8C-C72B-4B83-AAD9-663723EE95F7}" type="presParOf" srcId="{39CD5A20-A5E8-443E-825F-E93F1A39CF5E}" destId="{E4F0183D-950E-425B-9767-BC74399B3161}" srcOrd="1" destOrd="0" presId="urn:microsoft.com/office/officeart/2005/8/layout/hierarchy2"/>
    <dgm:cxn modelId="{0B5422C3-0DD7-48AC-B67D-E164D4FC8443}" type="presParOf" srcId="{E4F0183D-950E-425B-9767-BC74399B3161}" destId="{1BFFA2D3-2FCB-4482-B484-2DA9792C2852}" srcOrd="0" destOrd="0" presId="urn:microsoft.com/office/officeart/2005/8/layout/hierarchy2"/>
    <dgm:cxn modelId="{DCD57D26-91E5-497B-9A2B-79CDF2213E24}" type="presParOf" srcId="{1BFFA2D3-2FCB-4482-B484-2DA9792C2852}" destId="{7C1C071B-B399-4456-A0BA-85A7FFD2EA11}" srcOrd="0" destOrd="0" presId="urn:microsoft.com/office/officeart/2005/8/layout/hierarchy2"/>
    <dgm:cxn modelId="{12FE1A0C-CFC0-48A0-8E6D-B369551C3C04}" type="presParOf" srcId="{E4F0183D-950E-425B-9767-BC74399B3161}" destId="{3571D57D-C2AA-4D45-BFE9-CC571FCBE0CD}" srcOrd="1" destOrd="0" presId="urn:microsoft.com/office/officeart/2005/8/layout/hierarchy2"/>
    <dgm:cxn modelId="{9A661F06-64E2-4B33-ABC5-1947C4922233}" type="presParOf" srcId="{3571D57D-C2AA-4D45-BFE9-CC571FCBE0CD}" destId="{53890D1E-4400-49F8-A690-F9853A1A591D}" srcOrd="0" destOrd="0" presId="urn:microsoft.com/office/officeart/2005/8/layout/hierarchy2"/>
    <dgm:cxn modelId="{55F466D7-7CC0-467B-8A13-C69C802E808D}" type="presParOf" srcId="{3571D57D-C2AA-4D45-BFE9-CC571FCBE0CD}" destId="{65F2584A-9210-45C2-84F1-0BE04D2FB01F}" srcOrd="1" destOrd="0" presId="urn:microsoft.com/office/officeart/2005/8/layout/hierarchy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9E50B082-9B2C-4811-81A5-CA2DB75A0BE7}" type="doc">
      <dgm:prSet loTypeId="urn:microsoft.com/office/officeart/2009/3/layout/StepUpProcess" loCatId="process" qsTypeId="urn:microsoft.com/office/officeart/2005/8/quickstyle/simple1" qsCatId="simple" csTypeId="urn:microsoft.com/office/officeart/2005/8/colors/accent1_2" csCatId="accent1" phldr="1"/>
      <dgm:spPr/>
      <dgm:t>
        <a:bodyPr/>
        <a:lstStyle/>
        <a:p>
          <a:endParaRPr lang="en-US"/>
        </a:p>
      </dgm:t>
    </dgm:pt>
    <dgm:pt modelId="{3637CA5C-BBB3-4050-8776-F252DC70A2D8}">
      <dgm:prSet phldrT="[Text]"/>
      <dgm:spPr/>
      <dgm:t>
        <a:bodyPr/>
        <a:lstStyle/>
        <a:p>
          <a:r>
            <a:rPr lang="en-US" dirty="0"/>
            <a:t>Base PT 96/04</a:t>
          </a:r>
        </a:p>
        <a:p>
          <a:r>
            <a:rPr lang="en-US" dirty="0"/>
            <a:t> </a:t>
          </a:r>
        </a:p>
      </dgm:t>
    </dgm:pt>
    <dgm:pt modelId="{82EBA4C8-C7AC-4C49-8A6A-88F93D0B88FE}" type="parTrans" cxnId="{62DB4AB3-CB9F-401F-A5CD-1E9BA5E62A34}">
      <dgm:prSet/>
      <dgm:spPr/>
      <dgm:t>
        <a:bodyPr/>
        <a:lstStyle/>
        <a:p>
          <a:endParaRPr lang="en-US"/>
        </a:p>
      </dgm:t>
    </dgm:pt>
    <dgm:pt modelId="{9FB51CD0-7233-410F-A6D5-A7364AAB9CCC}" type="sibTrans" cxnId="{62DB4AB3-CB9F-401F-A5CD-1E9BA5E62A34}">
      <dgm:prSet/>
      <dgm:spPr/>
      <dgm:t>
        <a:bodyPr/>
        <a:lstStyle/>
        <a:p>
          <a:endParaRPr lang="en-US"/>
        </a:p>
      </dgm:t>
    </dgm:pt>
    <dgm:pt modelId="{3E65C1C6-7AA5-4F0B-A68C-9134076B5A8C}">
      <dgm:prSet phldrT="[Text]"/>
      <dgm:spPr/>
      <dgm:t>
        <a:bodyPr/>
        <a:lstStyle/>
        <a:p>
          <a:r>
            <a:rPr lang="en-US" dirty="0"/>
            <a:t>Intensive PT 96/CI</a:t>
          </a:r>
        </a:p>
        <a:p>
          <a:endParaRPr lang="en-US" dirty="0"/>
        </a:p>
      </dgm:t>
    </dgm:pt>
    <dgm:pt modelId="{F5F5B838-3D11-416D-8F02-C9FFA1C67FBB}" type="parTrans" cxnId="{7719E19D-6D2E-420C-91CE-3A246EDA3CEA}">
      <dgm:prSet/>
      <dgm:spPr/>
      <dgm:t>
        <a:bodyPr/>
        <a:lstStyle/>
        <a:p>
          <a:endParaRPr lang="en-US"/>
        </a:p>
      </dgm:t>
    </dgm:pt>
    <dgm:pt modelId="{44F6128C-1621-41DC-94B7-3ABA04695709}" type="sibTrans" cxnId="{7719E19D-6D2E-420C-91CE-3A246EDA3CEA}">
      <dgm:prSet/>
      <dgm:spPr/>
      <dgm:t>
        <a:bodyPr/>
        <a:lstStyle/>
        <a:p>
          <a:endParaRPr lang="en-US"/>
        </a:p>
      </dgm:t>
    </dgm:pt>
    <dgm:pt modelId="{473CE6AD-9B12-46BC-A267-473B518C5B46}">
      <dgm:prSet phldrT="[Text]"/>
      <dgm:spPr/>
      <dgm:t>
        <a:bodyPr/>
        <a:lstStyle/>
        <a:p>
          <a:r>
            <a:rPr lang="en-US" dirty="0"/>
            <a:t>Enhanced</a:t>
          </a:r>
          <a:br>
            <a:rPr lang="en-US" dirty="0"/>
          </a:br>
          <a:r>
            <a:rPr lang="en-US" dirty="0"/>
            <a:t>PT 96/C9</a:t>
          </a:r>
        </a:p>
        <a:p>
          <a:endParaRPr lang="en-US" dirty="0"/>
        </a:p>
      </dgm:t>
    </dgm:pt>
    <dgm:pt modelId="{7278D0AA-3FD6-4BD1-B076-664E650496F4}" type="parTrans" cxnId="{C4C51A7D-BF5A-4FD8-B92C-2E987DD3955E}">
      <dgm:prSet/>
      <dgm:spPr/>
      <dgm:t>
        <a:bodyPr/>
        <a:lstStyle/>
        <a:p>
          <a:endParaRPr lang="en-US"/>
        </a:p>
      </dgm:t>
    </dgm:pt>
    <dgm:pt modelId="{08A6D387-9417-414C-8818-BE54E1CC84C7}" type="sibTrans" cxnId="{C4C51A7D-BF5A-4FD8-B92C-2E987DD3955E}">
      <dgm:prSet/>
      <dgm:spPr/>
      <dgm:t>
        <a:bodyPr/>
        <a:lstStyle/>
        <a:p>
          <a:endParaRPr lang="en-US"/>
        </a:p>
      </dgm:t>
    </dgm:pt>
    <dgm:pt modelId="{FADAF46C-03FB-4DA7-9E9F-8DC30DCD20E1}" type="pres">
      <dgm:prSet presAssocID="{9E50B082-9B2C-4811-81A5-CA2DB75A0BE7}" presName="rootnode" presStyleCnt="0">
        <dgm:presLayoutVars>
          <dgm:chMax/>
          <dgm:chPref/>
          <dgm:dir/>
          <dgm:animLvl val="lvl"/>
        </dgm:presLayoutVars>
      </dgm:prSet>
      <dgm:spPr/>
    </dgm:pt>
    <dgm:pt modelId="{81920805-B39C-4DA0-A377-431D832EB1E1}" type="pres">
      <dgm:prSet presAssocID="{3637CA5C-BBB3-4050-8776-F252DC70A2D8}" presName="composite" presStyleCnt="0"/>
      <dgm:spPr/>
    </dgm:pt>
    <dgm:pt modelId="{FCF8834E-B2B4-4CAF-85E0-2A76BA63A542}" type="pres">
      <dgm:prSet presAssocID="{3637CA5C-BBB3-4050-8776-F252DC70A2D8}" presName="LShape" presStyleLbl="alignNode1" presStyleIdx="0" presStyleCnt="5"/>
      <dgm:spPr>
        <a:solidFill>
          <a:srgbClr val="006DB4"/>
        </a:solidFill>
        <a:ln>
          <a:solidFill>
            <a:srgbClr val="006DB4"/>
          </a:solidFill>
        </a:ln>
      </dgm:spPr>
    </dgm:pt>
    <dgm:pt modelId="{C50A2B11-34E6-4461-BCE5-81E043C0B9BF}" type="pres">
      <dgm:prSet presAssocID="{3637CA5C-BBB3-4050-8776-F252DC70A2D8}" presName="ParentText" presStyleLbl="revTx" presStyleIdx="0" presStyleCnt="3">
        <dgm:presLayoutVars>
          <dgm:chMax val="0"/>
          <dgm:chPref val="0"/>
          <dgm:bulletEnabled val="1"/>
        </dgm:presLayoutVars>
      </dgm:prSet>
      <dgm:spPr/>
    </dgm:pt>
    <dgm:pt modelId="{00DC0736-AB9C-4F32-BFF7-3621984D2C6B}" type="pres">
      <dgm:prSet presAssocID="{3637CA5C-BBB3-4050-8776-F252DC70A2D8}" presName="Triangle" presStyleLbl="alignNode1" presStyleIdx="1" presStyleCnt="5"/>
      <dgm:spPr>
        <a:solidFill>
          <a:srgbClr val="006DB4"/>
        </a:solidFill>
      </dgm:spPr>
    </dgm:pt>
    <dgm:pt modelId="{98A52071-8D26-4CC6-A98B-D95934F9B08B}" type="pres">
      <dgm:prSet presAssocID="{9FB51CD0-7233-410F-A6D5-A7364AAB9CCC}" presName="sibTrans" presStyleCnt="0"/>
      <dgm:spPr/>
    </dgm:pt>
    <dgm:pt modelId="{E0BD33F9-6015-41F4-8FB0-D4DB1A43FE16}" type="pres">
      <dgm:prSet presAssocID="{9FB51CD0-7233-410F-A6D5-A7364AAB9CCC}" presName="space" presStyleCnt="0"/>
      <dgm:spPr/>
    </dgm:pt>
    <dgm:pt modelId="{2B9F5516-4D4C-4B25-BCA8-DF09A311C21C}" type="pres">
      <dgm:prSet presAssocID="{3E65C1C6-7AA5-4F0B-A68C-9134076B5A8C}" presName="composite" presStyleCnt="0"/>
      <dgm:spPr/>
    </dgm:pt>
    <dgm:pt modelId="{0BD44804-2A97-4D86-A3EF-B227D9C2C79C}" type="pres">
      <dgm:prSet presAssocID="{3E65C1C6-7AA5-4F0B-A68C-9134076B5A8C}" presName="LShape" presStyleLbl="alignNode1" presStyleIdx="2" presStyleCnt="5"/>
      <dgm:spPr>
        <a:solidFill>
          <a:srgbClr val="30B18B"/>
        </a:solidFill>
        <a:ln>
          <a:solidFill>
            <a:srgbClr val="30B18B"/>
          </a:solidFill>
        </a:ln>
      </dgm:spPr>
    </dgm:pt>
    <dgm:pt modelId="{8F9F90B3-EAAC-42BF-9702-B7DD0DD2B480}" type="pres">
      <dgm:prSet presAssocID="{3E65C1C6-7AA5-4F0B-A68C-9134076B5A8C}" presName="ParentText" presStyleLbl="revTx" presStyleIdx="1" presStyleCnt="3">
        <dgm:presLayoutVars>
          <dgm:chMax val="0"/>
          <dgm:chPref val="0"/>
          <dgm:bulletEnabled val="1"/>
        </dgm:presLayoutVars>
      </dgm:prSet>
      <dgm:spPr/>
    </dgm:pt>
    <dgm:pt modelId="{6DA7B625-2185-4120-BBCD-4388DB8CEAF3}" type="pres">
      <dgm:prSet presAssocID="{3E65C1C6-7AA5-4F0B-A68C-9134076B5A8C}" presName="Triangle" presStyleLbl="alignNode1" presStyleIdx="3" presStyleCnt="5"/>
      <dgm:spPr>
        <a:solidFill>
          <a:srgbClr val="30B18B"/>
        </a:solidFill>
        <a:ln>
          <a:solidFill>
            <a:srgbClr val="30B18B"/>
          </a:solidFill>
        </a:ln>
      </dgm:spPr>
    </dgm:pt>
    <dgm:pt modelId="{2545D43E-D62E-426B-ADE6-68F3FC64272D}" type="pres">
      <dgm:prSet presAssocID="{44F6128C-1621-41DC-94B7-3ABA04695709}" presName="sibTrans" presStyleCnt="0"/>
      <dgm:spPr/>
    </dgm:pt>
    <dgm:pt modelId="{55F83138-443B-4BA3-9DFB-EFD3C727873A}" type="pres">
      <dgm:prSet presAssocID="{44F6128C-1621-41DC-94B7-3ABA04695709}" presName="space" presStyleCnt="0"/>
      <dgm:spPr/>
    </dgm:pt>
    <dgm:pt modelId="{60668F91-DABA-42A2-BC5C-649D81E88DB6}" type="pres">
      <dgm:prSet presAssocID="{473CE6AD-9B12-46BC-A267-473B518C5B46}" presName="composite" presStyleCnt="0"/>
      <dgm:spPr/>
    </dgm:pt>
    <dgm:pt modelId="{EBB5EB35-FA56-4D49-96B2-E2ACC113B432}" type="pres">
      <dgm:prSet presAssocID="{473CE6AD-9B12-46BC-A267-473B518C5B46}" presName="LShape" presStyleLbl="alignNode1" presStyleIdx="4" presStyleCnt="5"/>
      <dgm:spPr>
        <a:solidFill>
          <a:schemeClr val="tx1"/>
        </a:solidFill>
        <a:ln>
          <a:solidFill>
            <a:schemeClr val="tx1"/>
          </a:solidFill>
        </a:ln>
      </dgm:spPr>
    </dgm:pt>
    <dgm:pt modelId="{5BFBAD7C-0634-45A0-9768-5A1E10BAF9E7}" type="pres">
      <dgm:prSet presAssocID="{473CE6AD-9B12-46BC-A267-473B518C5B46}" presName="ParentText" presStyleLbl="revTx" presStyleIdx="2" presStyleCnt="3">
        <dgm:presLayoutVars>
          <dgm:chMax val="0"/>
          <dgm:chPref val="0"/>
          <dgm:bulletEnabled val="1"/>
        </dgm:presLayoutVars>
      </dgm:prSet>
      <dgm:spPr/>
    </dgm:pt>
  </dgm:ptLst>
  <dgm:cxnLst>
    <dgm:cxn modelId="{6041C007-6D00-4BB9-B3DF-51FBB8E06B70}" type="presOf" srcId="{3E65C1C6-7AA5-4F0B-A68C-9134076B5A8C}" destId="{8F9F90B3-EAAC-42BF-9702-B7DD0DD2B480}" srcOrd="0" destOrd="0" presId="urn:microsoft.com/office/officeart/2009/3/layout/StepUpProcess"/>
    <dgm:cxn modelId="{C4C51A7D-BF5A-4FD8-B92C-2E987DD3955E}" srcId="{9E50B082-9B2C-4811-81A5-CA2DB75A0BE7}" destId="{473CE6AD-9B12-46BC-A267-473B518C5B46}" srcOrd="2" destOrd="0" parTransId="{7278D0AA-3FD6-4BD1-B076-664E650496F4}" sibTransId="{08A6D387-9417-414C-8818-BE54E1CC84C7}"/>
    <dgm:cxn modelId="{A6ACE690-39B0-4B3C-A64E-ADF9494CED0F}" type="presOf" srcId="{9E50B082-9B2C-4811-81A5-CA2DB75A0BE7}" destId="{FADAF46C-03FB-4DA7-9E9F-8DC30DCD20E1}" srcOrd="0" destOrd="0" presId="urn:microsoft.com/office/officeart/2009/3/layout/StepUpProcess"/>
    <dgm:cxn modelId="{7719E19D-6D2E-420C-91CE-3A246EDA3CEA}" srcId="{9E50B082-9B2C-4811-81A5-CA2DB75A0BE7}" destId="{3E65C1C6-7AA5-4F0B-A68C-9134076B5A8C}" srcOrd="1" destOrd="0" parTransId="{F5F5B838-3D11-416D-8F02-C9FFA1C67FBB}" sibTransId="{44F6128C-1621-41DC-94B7-3ABA04695709}"/>
    <dgm:cxn modelId="{A22AE8AF-119D-428B-BC47-E3ECC5202E64}" type="presOf" srcId="{3637CA5C-BBB3-4050-8776-F252DC70A2D8}" destId="{C50A2B11-34E6-4461-BCE5-81E043C0B9BF}" srcOrd="0" destOrd="0" presId="urn:microsoft.com/office/officeart/2009/3/layout/StepUpProcess"/>
    <dgm:cxn modelId="{62DB4AB3-CB9F-401F-A5CD-1E9BA5E62A34}" srcId="{9E50B082-9B2C-4811-81A5-CA2DB75A0BE7}" destId="{3637CA5C-BBB3-4050-8776-F252DC70A2D8}" srcOrd="0" destOrd="0" parTransId="{82EBA4C8-C7AC-4C49-8A6A-88F93D0B88FE}" sibTransId="{9FB51CD0-7233-410F-A6D5-A7364AAB9CCC}"/>
    <dgm:cxn modelId="{B39BCDF7-414C-4E8F-8719-0C50A3A37A29}" type="presOf" srcId="{473CE6AD-9B12-46BC-A267-473B518C5B46}" destId="{5BFBAD7C-0634-45A0-9768-5A1E10BAF9E7}" srcOrd="0" destOrd="0" presId="urn:microsoft.com/office/officeart/2009/3/layout/StepUpProcess"/>
    <dgm:cxn modelId="{A51E96F0-F256-4616-9B46-DA5E6F244999}" type="presParOf" srcId="{FADAF46C-03FB-4DA7-9E9F-8DC30DCD20E1}" destId="{81920805-B39C-4DA0-A377-431D832EB1E1}" srcOrd="0" destOrd="0" presId="urn:microsoft.com/office/officeart/2009/3/layout/StepUpProcess"/>
    <dgm:cxn modelId="{C0B4FB59-F45B-415D-9792-1420C9D8897D}" type="presParOf" srcId="{81920805-B39C-4DA0-A377-431D832EB1E1}" destId="{FCF8834E-B2B4-4CAF-85E0-2A76BA63A542}" srcOrd="0" destOrd="0" presId="urn:microsoft.com/office/officeart/2009/3/layout/StepUpProcess"/>
    <dgm:cxn modelId="{2DDD7D8C-E83B-46EA-B9FC-8061B06E1EA4}" type="presParOf" srcId="{81920805-B39C-4DA0-A377-431D832EB1E1}" destId="{C50A2B11-34E6-4461-BCE5-81E043C0B9BF}" srcOrd="1" destOrd="0" presId="urn:microsoft.com/office/officeart/2009/3/layout/StepUpProcess"/>
    <dgm:cxn modelId="{0E8DCB9D-1E73-44B0-AE2C-3EDC38BF2FF8}" type="presParOf" srcId="{81920805-B39C-4DA0-A377-431D832EB1E1}" destId="{00DC0736-AB9C-4F32-BFF7-3621984D2C6B}" srcOrd="2" destOrd="0" presId="urn:microsoft.com/office/officeart/2009/3/layout/StepUpProcess"/>
    <dgm:cxn modelId="{10526A41-C2C8-4540-9E74-4C8BFABCA879}" type="presParOf" srcId="{FADAF46C-03FB-4DA7-9E9F-8DC30DCD20E1}" destId="{98A52071-8D26-4CC6-A98B-D95934F9B08B}" srcOrd="1" destOrd="0" presId="urn:microsoft.com/office/officeart/2009/3/layout/StepUpProcess"/>
    <dgm:cxn modelId="{F368C3B2-FF97-43BB-9CDD-FE50FFD6B9F5}" type="presParOf" srcId="{98A52071-8D26-4CC6-A98B-D95934F9B08B}" destId="{E0BD33F9-6015-41F4-8FB0-D4DB1A43FE16}" srcOrd="0" destOrd="0" presId="urn:microsoft.com/office/officeart/2009/3/layout/StepUpProcess"/>
    <dgm:cxn modelId="{48E43128-C4E9-4CC0-8833-711EF7A1CB22}" type="presParOf" srcId="{FADAF46C-03FB-4DA7-9E9F-8DC30DCD20E1}" destId="{2B9F5516-4D4C-4B25-BCA8-DF09A311C21C}" srcOrd="2" destOrd="0" presId="urn:microsoft.com/office/officeart/2009/3/layout/StepUpProcess"/>
    <dgm:cxn modelId="{674A95C5-808F-4BAB-AEAC-0172A63DD742}" type="presParOf" srcId="{2B9F5516-4D4C-4B25-BCA8-DF09A311C21C}" destId="{0BD44804-2A97-4D86-A3EF-B227D9C2C79C}" srcOrd="0" destOrd="0" presId="urn:microsoft.com/office/officeart/2009/3/layout/StepUpProcess"/>
    <dgm:cxn modelId="{F929FFA5-7751-4657-9233-0B84B3474C6D}" type="presParOf" srcId="{2B9F5516-4D4C-4B25-BCA8-DF09A311C21C}" destId="{8F9F90B3-EAAC-42BF-9702-B7DD0DD2B480}" srcOrd="1" destOrd="0" presId="urn:microsoft.com/office/officeart/2009/3/layout/StepUpProcess"/>
    <dgm:cxn modelId="{ECBF6F08-24DF-4794-B873-E38A51242F68}" type="presParOf" srcId="{2B9F5516-4D4C-4B25-BCA8-DF09A311C21C}" destId="{6DA7B625-2185-4120-BBCD-4388DB8CEAF3}" srcOrd="2" destOrd="0" presId="urn:microsoft.com/office/officeart/2009/3/layout/StepUpProcess"/>
    <dgm:cxn modelId="{EFAB8DE5-58F0-4AAD-ACA2-6A759B99384C}" type="presParOf" srcId="{FADAF46C-03FB-4DA7-9E9F-8DC30DCD20E1}" destId="{2545D43E-D62E-426B-ADE6-68F3FC64272D}" srcOrd="3" destOrd="0" presId="urn:microsoft.com/office/officeart/2009/3/layout/StepUpProcess"/>
    <dgm:cxn modelId="{503BD9ED-4FAC-4616-BD34-570A2063A6BB}" type="presParOf" srcId="{2545D43E-D62E-426B-ADE6-68F3FC64272D}" destId="{55F83138-443B-4BA3-9DFB-EFD3C727873A}" srcOrd="0" destOrd="0" presId="urn:microsoft.com/office/officeart/2009/3/layout/StepUpProcess"/>
    <dgm:cxn modelId="{69C855E6-7964-4AE8-A03C-3E3E8F8FF9FA}" type="presParOf" srcId="{FADAF46C-03FB-4DA7-9E9F-8DC30DCD20E1}" destId="{60668F91-DABA-42A2-BC5C-649D81E88DB6}" srcOrd="4" destOrd="0" presId="urn:microsoft.com/office/officeart/2009/3/layout/StepUpProcess"/>
    <dgm:cxn modelId="{FF772144-54CD-4AC1-BB6B-8B14B484A1FB}" type="presParOf" srcId="{60668F91-DABA-42A2-BC5C-649D81E88DB6}" destId="{EBB5EB35-FA56-4D49-96B2-E2ACC113B432}" srcOrd="0" destOrd="0" presId="urn:microsoft.com/office/officeart/2009/3/layout/StepUpProcess"/>
    <dgm:cxn modelId="{F969A053-EA67-4C83-8880-58CC1D5FA9E3}" type="presParOf" srcId="{60668F91-DABA-42A2-BC5C-649D81E88DB6}" destId="{5BFBAD7C-0634-45A0-9768-5A1E10BAF9E7}" srcOrd="1" destOrd="0" presId="urn:microsoft.com/office/officeart/2009/3/layout/StepUpProcess"/>
  </dgm:cxnLst>
  <dgm:bg/>
  <dgm:whole>
    <a:ln w="28575">
      <a:solidFill>
        <a:schemeClr val="bg1"/>
      </a:solidFill>
    </a:ln>
  </dgm:whole>
  <dgm:extLst>
    <a:ext uri="http://schemas.microsoft.com/office/drawing/2008/diagram">
      <dsp:dataModelExt xmlns:dsp="http://schemas.microsoft.com/office/drawing/2008/diagram" relId="rId6"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F1A372D5-C372-4827-98D7-927CB27DC4D3}" type="doc">
      <dgm:prSet loTypeId="urn:microsoft.com/office/officeart/2011/layout/TabList" loCatId="list" qsTypeId="urn:microsoft.com/office/officeart/2005/8/quickstyle/simple1" qsCatId="simple" csTypeId="urn:microsoft.com/office/officeart/2005/8/colors/accent1_2" csCatId="accent1" phldr="1"/>
      <dgm:spPr/>
      <dgm:t>
        <a:bodyPr/>
        <a:lstStyle/>
        <a:p>
          <a:endParaRPr lang="en-US"/>
        </a:p>
      </dgm:t>
    </dgm:pt>
    <dgm:pt modelId="{4C6EA808-41A2-4864-B697-EAE9A8B9B902}">
      <dgm:prSet phldrT="[Text]" custT="1"/>
      <dgm:spPr>
        <a:solidFill>
          <a:srgbClr val="006DB4"/>
        </a:solidFill>
        <a:ln>
          <a:solidFill>
            <a:srgbClr val="006DB4"/>
          </a:solidFill>
        </a:ln>
      </dgm:spPr>
      <dgm:t>
        <a:bodyPr/>
        <a:lstStyle/>
        <a:p>
          <a:pPr algn="ctr"/>
          <a:r>
            <a:rPr lang="en-US" sz="2400" dirty="0"/>
            <a:t>1</a:t>
          </a:r>
        </a:p>
      </dgm:t>
    </dgm:pt>
    <dgm:pt modelId="{D72A01FC-6DD1-495D-87DD-979B8893B217}" type="parTrans" cxnId="{1155DB6D-918C-4FC3-BC4F-2BE868EFB9B3}">
      <dgm:prSet/>
      <dgm:spPr/>
      <dgm:t>
        <a:bodyPr/>
        <a:lstStyle/>
        <a:p>
          <a:endParaRPr lang="en-US" sz="1400"/>
        </a:p>
      </dgm:t>
    </dgm:pt>
    <dgm:pt modelId="{507C9004-188E-48C3-B1D7-EE0B9B1F0D23}" type="sibTrans" cxnId="{1155DB6D-918C-4FC3-BC4F-2BE868EFB9B3}">
      <dgm:prSet/>
      <dgm:spPr/>
      <dgm:t>
        <a:bodyPr/>
        <a:lstStyle/>
        <a:p>
          <a:endParaRPr lang="en-US" sz="1400"/>
        </a:p>
      </dgm:t>
    </dgm:pt>
    <dgm:pt modelId="{46C1439A-EB27-4231-9D42-DEF96540D6DD}">
      <dgm:prSet phldrT="[Text]" custT="1"/>
      <dgm:spPr/>
      <dgm:t>
        <a:bodyPr/>
        <a:lstStyle/>
        <a:p>
          <a:r>
            <a:rPr lang="en-US" sz="2400" b="1" dirty="0"/>
            <a:t>Enroll as a Medicaid Provider </a:t>
          </a:r>
        </a:p>
      </dgm:t>
    </dgm:pt>
    <dgm:pt modelId="{8354703F-D0AD-4C04-AF57-357B4E0F529F}" type="parTrans" cxnId="{6C9FB728-D5C3-4FFF-A488-D65DBC86989D}">
      <dgm:prSet/>
      <dgm:spPr/>
      <dgm:t>
        <a:bodyPr/>
        <a:lstStyle/>
        <a:p>
          <a:endParaRPr lang="en-US" sz="1400"/>
        </a:p>
      </dgm:t>
    </dgm:pt>
    <dgm:pt modelId="{2432F5FD-7B66-4571-A1E1-B6DE7BF550D5}" type="sibTrans" cxnId="{6C9FB728-D5C3-4FFF-A488-D65DBC86989D}">
      <dgm:prSet/>
      <dgm:spPr/>
      <dgm:t>
        <a:bodyPr/>
        <a:lstStyle/>
        <a:p>
          <a:endParaRPr lang="en-US" sz="1400"/>
        </a:p>
      </dgm:t>
    </dgm:pt>
    <dgm:pt modelId="{42167A22-F166-40B7-830F-AF05D0BBBC19}">
      <dgm:prSet phldrT="[Text]" custT="1"/>
      <dgm:spPr/>
      <dgm:t>
        <a:bodyPr/>
        <a:lstStyle/>
        <a:p>
          <a:r>
            <a:rPr lang="en-US" sz="1800" dirty="0"/>
            <a:t>Enroll your agency as a CSSP with Group Enrollment Type with Provider Type 96</a:t>
          </a:r>
        </a:p>
      </dgm:t>
    </dgm:pt>
    <dgm:pt modelId="{C117CF31-021B-4517-887B-D6C36B1B135B}" type="parTrans" cxnId="{477EF0B0-BC89-48C9-B379-AB19F4574367}">
      <dgm:prSet/>
      <dgm:spPr/>
      <dgm:t>
        <a:bodyPr/>
        <a:lstStyle/>
        <a:p>
          <a:endParaRPr lang="en-US" sz="1400"/>
        </a:p>
      </dgm:t>
    </dgm:pt>
    <dgm:pt modelId="{35CA86F1-DCD0-4793-AD57-2B45721491DE}" type="sibTrans" cxnId="{477EF0B0-BC89-48C9-B379-AB19F4574367}">
      <dgm:prSet/>
      <dgm:spPr/>
      <dgm:t>
        <a:bodyPr/>
        <a:lstStyle/>
        <a:p>
          <a:endParaRPr lang="en-US" sz="1400"/>
        </a:p>
      </dgm:t>
    </dgm:pt>
    <dgm:pt modelId="{8505C9FE-DBF3-487B-91B6-6C878E952C61}">
      <dgm:prSet phldrT="[Text]" custT="1"/>
      <dgm:spPr/>
      <dgm:t>
        <a:bodyPr/>
        <a:lstStyle/>
        <a:p>
          <a:r>
            <a:rPr lang="en-US" sz="2400" b="1" dirty="0"/>
            <a:t>Contact PASSEs </a:t>
          </a:r>
        </a:p>
      </dgm:t>
    </dgm:pt>
    <dgm:pt modelId="{D1C0CD8C-1D87-4E16-9EDD-D9ABCC53F6DB}" type="parTrans" cxnId="{FDAA58F7-DBE9-4115-8531-FE806A4F44E8}">
      <dgm:prSet/>
      <dgm:spPr/>
      <dgm:t>
        <a:bodyPr/>
        <a:lstStyle/>
        <a:p>
          <a:endParaRPr lang="en-US" sz="1400"/>
        </a:p>
      </dgm:t>
    </dgm:pt>
    <dgm:pt modelId="{1494C403-5A9E-4EBB-8A2B-ECA6C16365CF}" type="sibTrans" cxnId="{FDAA58F7-DBE9-4115-8531-FE806A4F44E8}">
      <dgm:prSet/>
      <dgm:spPr/>
      <dgm:t>
        <a:bodyPr/>
        <a:lstStyle/>
        <a:p>
          <a:endParaRPr lang="en-US" sz="1400"/>
        </a:p>
      </dgm:t>
    </dgm:pt>
    <dgm:pt modelId="{57E0E5C5-C8BD-4FD9-BB9F-C0D61BA70715}">
      <dgm:prSet phldrT="[Text]" custT="1"/>
      <dgm:spPr/>
      <dgm:t>
        <a:bodyPr/>
        <a:lstStyle/>
        <a:p>
          <a:pPr algn="l"/>
          <a:r>
            <a:rPr lang="en-US" sz="1800" dirty="0"/>
            <a:t>Contact the PASSE(s) to become an in-network provider or to update your provider information as a new provider type:</a:t>
          </a:r>
        </a:p>
      </dgm:t>
    </dgm:pt>
    <dgm:pt modelId="{453FBB19-7C75-4706-896E-1CE5C89FD55E}" type="parTrans" cxnId="{6C0C4A13-C090-4BD9-8803-60EEA5713647}">
      <dgm:prSet/>
      <dgm:spPr/>
      <dgm:t>
        <a:bodyPr/>
        <a:lstStyle/>
        <a:p>
          <a:endParaRPr lang="en-US" sz="1400"/>
        </a:p>
      </dgm:t>
    </dgm:pt>
    <dgm:pt modelId="{1DDC2DB5-3D92-4ABF-822D-22339CA3BA71}" type="sibTrans" cxnId="{6C0C4A13-C090-4BD9-8803-60EEA5713647}">
      <dgm:prSet/>
      <dgm:spPr/>
      <dgm:t>
        <a:bodyPr/>
        <a:lstStyle/>
        <a:p>
          <a:endParaRPr lang="en-US" sz="1400"/>
        </a:p>
      </dgm:t>
    </dgm:pt>
    <dgm:pt modelId="{A332469A-16F3-4AA0-90DB-F38C55868D24}">
      <dgm:prSet phldrT="[Text]" custT="1"/>
      <dgm:spPr/>
      <dgm:t>
        <a:bodyPr/>
        <a:lstStyle/>
        <a:p>
          <a:r>
            <a:rPr lang="en-US" sz="1800" dirty="0"/>
            <a:t>Enroll individual staff under Atypical Enrollment Type with Provider Type 95</a:t>
          </a:r>
        </a:p>
      </dgm:t>
    </dgm:pt>
    <dgm:pt modelId="{17188680-DCCB-49E2-883C-F7A6D0B7F890}" type="parTrans" cxnId="{B1DFBAD3-279B-4B5C-B3C2-E41EB14552A4}">
      <dgm:prSet/>
      <dgm:spPr/>
      <dgm:t>
        <a:bodyPr/>
        <a:lstStyle/>
        <a:p>
          <a:endParaRPr lang="en-US"/>
        </a:p>
      </dgm:t>
    </dgm:pt>
    <dgm:pt modelId="{D87FF454-A15B-4C13-B363-AA335EA1FF7C}" type="sibTrans" cxnId="{B1DFBAD3-279B-4B5C-B3C2-E41EB14552A4}">
      <dgm:prSet/>
      <dgm:spPr/>
      <dgm:t>
        <a:bodyPr/>
        <a:lstStyle/>
        <a:p>
          <a:endParaRPr lang="en-US"/>
        </a:p>
      </dgm:t>
    </dgm:pt>
    <dgm:pt modelId="{05D0A7A8-EB06-44E0-8946-E5E7781B88CE}">
      <dgm:prSet phldrT="[Text]" custT="1"/>
      <dgm:spPr/>
      <dgm:t>
        <a:bodyPr/>
        <a:lstStyle/>
        <a:p>
          <a:r>
            <a:rPr lang="en-US" sz="1800" dirty="0"/>
            <a:t>Start a new application in the </a:t>
          </a:r>
          <a:r>
            <a:rPr lang="en-US" sz="1800" dirty="0">
              <a:hlinkClick xmlns:r="http://schemas.openxmlformats.org/officeDocument/2006/relationships" r:id="rId1"/>
            </a:rPr>
            <a:t>Medicaid Portal </a:t>
          </a:r>
          <a:endParaRPr lang="en-US" sz="1800" dirty="0"/>
        </a:p>
      </dgm:t>
    </dgm:pt>
    <dgm:pt modelId="{5767E4E8-4CD1-417E-87B1-206359B295C2}" type="parTrans" cxnId="{5AECB318-3E40-43FC-B690-6FD0454BD272}">
      <dgm:prSet/>
      <dgm:spPr/>
      <dgm:t>
        <a:bodyPr/>
        <a:lstStyle/>
        <a:p>
          <a:endParaRPr lang="en-US"/>
        </a:p>
      </dgm:t>
    </dgm:pt>
    <dgm:pt modelId="{84D88BEF-DEEF-4651-9AAD-400186F04A43}" type="sibTrans" cxnId="{5AECB318-3E40-43FC-B690-6FD0454BD272}">
      <dgm:prSet/>
      <dgm:spPr/>
      <dgm:t>
        <a:bodyPr/>
        <a:lstStyle/>
        <a:p>
          <a:endParaRPr lang="en-US"/>
        </a:p>
      </dgm:t>
    </dgm:pt>
    <dgm:pt modelId="{A332691D-FC7D-4484-B12E-CE26B6871AA3}">
      <dgm:prSet phldrT="[Text]" custT="1"/>
      <dgm:spPr/>
      <dgm:t>
        <a:bodyPr/>
        <a:lstStyle/>
        <a:p>
          <a:pPr algn="l"/>
          <a:r>
            <a:rPr lang="en-US" sz="1800" dirty="0">
              <a:hlinkClick xmlns:r="http://schemas.openxmlformats.org/officeDocument/2006/relationships" r:id="rId2"/>
            </a:rPr>
            <a:t>Arkansas Total Care </a:t>
          </a:r>
          <a:endParaRPr lang="en-US" sz="1800" dirty="0"/>
        </a:p>
      </dgm:t>
    </dgm:pt>
    <dgm:pt modelId="{030B03B1-F716-43D1-9393-07360618ACB6}" type="parTrans" cxnId="{699E62BF-B42A-4659-82C1-A7B07020A323}">
      <dgm:prSet/>
      <dgm:spPr/>
      <dgm:t>
        <a:bodyPr/>
        <a:lstStyle/>
        <a:p>
          <a:endParaRPr lang="en-US"/>
        </a:p>
      </dgm:t>
    </dgm:pt>
    <dgm:pt modelId="{2F405859-7810-4519-8E9F-7BBAD25AE671}" type="sibTrans" cxnId="{699E62BF-B42A-4659-82C1-A7B07020A323}">
      <dgm:prSet/>
      <dgm:spPr/>
      <dgm:t>
        <a:bodyPr/>
        <a:lstStyle/>
        <a:p>
          <a:endParaRPr lang="en-US"/>
        </a:p>
      </dgm:t>
    </dgm:pt>
    <dgm:pt modelId="{30F416B4-74FA-4454-AB11-4DB0A5925A9E}">
      <dgm:prSet phldrT="[Text]" custT="1"/>
      <dgm:spPr/>
      <dgm:t>
        <a:bodyPr/>
        <a:lstStyle/>
        <a:p>
          <a:pPr algn="l"/>
          <a:endParaRPr lang="en-US" sz="1800" dirty="0"/>
        </a:p>
      </dgm:t>
    </dgm:pt>
    <dgm:pt modelId="{429EFE93-FFD0-42BB-B777-A5E315A6F566}" type="parTrans" cxnId="{5366981A-F3ED-4369-8B85-F954C397BEE7}">
      <dgm:prSet/>
      <dgm:spPr/>
      <dgm:t>
        <a:bodyPr/>
        <a:lstStyle/>
        <a:p>
          <a:endParaRPr lang="en-US"/>
        </a:p>
      </dgm:t>
    </dgm:pt>
    <dgm:pt modelId="{1BF7E891-FD32-4377-93FB-E53302F5C044}" type="sibTrans" cxnId="{5366981A-F3ED-4369-8B85-F954C397BEE7}">
      <dgm:prSet/>
      <dgm:spPr/>
      <dgm:t>
        <a:bodyPr/>
        <a:lstStyle/>
        <a:p>
          <a:endParaRPr lang="en-US"/>
        </a:p>
      </dgm:t>
    </dgm:pt>
    <dgm:pt modelId="{D70194F8-DCE8-41EB-9480-6739DE015EA4}">
      <dgm:prSet phldrT="[Text]" custT="1"/>
      <dgm:spPr/>
      <dgm:t>
        <a:bodyPr/>
        <a:lstStyle/>
        <a:p>
          <a:endParaRPr lang="en-US" sz="1800" dirty="0"/>
        </a:p>
      </dgm:t>
    </dgm:pt>
    <dgm:pt modelId="{99CEABBA-55C0-4E9B-B921-D8FDD4B960BF}" type="sibTrans" cxnId="{719C4857-6012-4CB6-A8F1-53E249F49C55}">
      <dgm:prSet/>
      <dgm:spPr/>
      <dgm:t>
        <a:bodyPr/>
        <a:lstStyle/>
        <a:p>
          <a:endParaRPr lang="en-US"/>
        </a:p>
      </dgm:t>
    </dgm:pt>
    <dgm:pt modelId="{8C0C101A-873D-48AB-9636-07AAF1DAE4D7}" type="parTrans" cxnId="{719C4857-6012-4CB6-A8F1-53E249F49C55}">
      <dgm:prSet/>
      <dgm:spPr/>
      <dgm:t>
        <a:bodyPr/>
        <a:lstStyle/>
        <a:p>
          <a:endParaRPr lang="en-US"/>
        </a:p>
      </dgm:t>
    </dgm:pt>
    <dgm:pt modelId="{93E5B6A2-E225-4981-9008-617E94515FDF}">
      <dgm:prSet phldrT="[Text]" custT="1"/>
      <dgm:spPr/>
      <dgm:t>
        <a:bodyPr/>
        <a:lstStyle/>
        <a:p>
          <a:pPr algn="l"/>
          <a:r>
            <a:rPr lang="en-US" sz="1800" dirty="0">
              <a:hlinkClick xmlns:r="http://schemas.openxmlformats.org/officeDocument/2006/relationships" r:id="rId3"/>
            </a:rPr>
            <a:t>CareSource </a:t>
          </a:r>
          <a:endParaRPr lang="en-US" sz="1800" dirty="0"/>
        </a:p>
      </dgm:t>
    </dgm:pt>
    <dgm:pt modelId="{C6A1C91A-FF3A-472F-8A62-89EFE30787D0}" type="sibTrans" cxnId="{B83492E6-1783-49A4-9F0F-669C32850651}">
      <dgm:prSet/>
      <dgm:spPr/>
      <dgm:t>
        <a:bodyPr/>
        <a:lstStyle/>
        <a:p>
          <a:endParaRPr lang="en-US"/>
        </a:p>
      </dgm:t>
    </dgm:pt>
    <dgm:pt modelId="{DF16FC30-4A70-48CD-B307-44AD126FE8D3}" type="parTrans" cxnId="{B83492E6-1783-49A4-9F0F-669C32850651}">
      <dgm:prSet/>
      <dgm:spPr/>
      <dgm:t>
        <a:bodyPr/>
        <a:lstStyle/>
        <a:p>
          <a:endParaRPr lang="en-US"/>
        </a:p>
      </dgm:t>
    </dgm:pt>
    <dgm:pt modelId="{08FE0261-7227-4060-911F-027411342369}">
      <dgm:prSet phldrT="[Text]" custT="1"/>
      <dgm:spPr/>
      <dgm:t>
        <a:bodyPr/>
        <a:lstStyle/>
        <a:p>
          <a:pPr algn="l"/>
          <a:r>
            <a:rPr lang="en-US" sz="1800" dirty="0">
              <a:hlinkClick xmlns:r="http://schemas.openxmlformats.org/officeDocument/2006/relationships" r:id="rId4"/>
            </a:rPr>
            <a:t>Empower</a:t>
          </a:r>
          <a:endParaRPr lang="en-US" sz="1800" dirty="0"/>
        </a:p>
      </dgm:t>
    </dgm:pt>
    <dgm:pt modelId="{BE7F94E0-9C78-4666-A1AA-CDCA49CCA4F7}" type="sibTrans" cxnId="{F66C510B-15E5-40DF-B561-FAC485DFC781}">
      <dgm:prSet/>
      <dgm:spPr/>
      <dgm:t>
        <a:bodyPr/>
        <a:lstStyle/>
        <a:p>
          <a:endParaRPr lang="en-US"/>
        </a:p>
      </dgm:t>
    </dgm:pt>
    <dgm:pt modelId="{F61F0384-6575-4B6B-A6E3-BFBD0B6C6904}" type="parTrans" cxnId="{F66C510B-15E5-40DF-B561-FAC485DFC781}">
      <dgm:prSet/>
      <dgm:spPr/>
      <dgm:t>
        <a:bodyPr/>
        <a:lstStyle/>
        <a:p>
          <a:endParaRPr lang="en-US"/>
        </a:p>
      </dgm:t>
    </dgm:pt>
    <dgm:pt modelId="{674ED342-B5E8-4AAF-ACC1-49D6428C3CDD}">
      <dgm:prSet phldrT="[Text]" custT="1"/>
      <dgm:spPr/>
      <dgm:t>
        <a:bodyPr/>
        <a:lstStyle/>
        <a:p>
          <a:pPr algn="l"/>
          <a:r>
            <a:rPr lang="en-US" sz="1800" dirty="0">
              <a:hlinkClick xmlns:r="http://schemas.openxmlformats.org/officeDocument/2006/relationships" r:id="rId5"/>
            </a:rPr>
            <a:t>Summit </a:t>
          </a:r>
          <a:endParaRPr lang="en-US" sz="1800" dirty="0"/>
        </a:p>
      </dgm:t>
    </dgm:pt>
    <dgm:pt modelId="{322CD664-6711-45E3-A062-F086CF4DF488}" type="sibTrans" cxnId="{F2A2986A-3783-4B38-BB83-2EF594BF4026}">
      <dgm:prSet/>
      <dgm:spPr/>
      <dgm:t>
        <a:bodyPr/>
        <a:lstStyle/>
        <a:p>
          <a:endParaRPr lang="en-US"/>
        </a:p>
      </dgm:t>
    </dgm:pt>
    <dgm:pt modelId="{7484FBD4-5315-47BB-A7B9-C2EA244BBDB5}" type="parTrans" cxnId="{F2A2986A-3783-4B38-BB83-2EF594BF4026}">
      <dgm:prSet/>
      <dgm:spPr/>
      <dgm:t>
        <a:bodyPr/>
        <a:lstStyle/>
        <a:p>
          <a:endParaRPr lang="en-US"/>
        </a:p>
      </dgm:t>
    </dgm:pt>
    <dgm:pt modelId="{2EC167B4-3C3C-47C8-82C6-C02A6B770522}">
      <dgm:prSet phldrT="[Text]" custT="1"/>
      <dgm:spPr>
        <a:solidFill>
          <a:srgbClr val="006DB4"/>
        </a:solidFill>
      </dgm:spPr>
      <dgm:t>
        <a:bodyPr/>
        <a:lstStyle/>
        <a:p>
          <a:pPr algn="ctr"/>
          <a:r>
            <a:rPr lang="en-US" sz="2400" dirty="0"/>
            <a:t>2</a:t>
          </a:r>
        </a:p>
      </dgm:t>
    </dgm:pt>
    <dgm:pt modelId="{F91DB0BD-6C89-4768-8EB1-F9AB6935F828}" type="sibTrans" cxnId="{53B45124-FFA8-43D7-A286-DA549E58BB91}">
      <dgm:prSet/>
      <dgm:spPr/>
      <dgm:t>
        <a:bodyPr/>
        <a:lstStyle/>
        <a:p>
          <a:endParaRPr lang="en-US" sz="1400"/>
        </a:p>
      </dgm:t>
    </dgm:pt>
    <dgm:pt modelId="{05060F39-2588-4022-8652-B8054A648D6B}" type="parTrans" cxnId="{53B45124-FFA8-43D7-A286-DA549E58BB91}">
      <dgm:prSet/>
      <dgm:spPr/>
      <dgm:t>
        <a:bodyPr/>
        <a:lstStyle/>
        <a:p>
          <a:endParaRPr lang="en-US" sz="1400"/>
        </a:p>
      </dgm:t>
    </dgm:pt>
    <dgm:pt modelId="{1CF745B7-936E-4BF5-989F-07E113648121}" type="pres">
      <dgm:prSet presAssocID="{F1A372D5-C372-4827-98D7-927CB27DC4D3}" presName="Name0" presStyleCnt="0">
        <dgm:presLayoutVars>
          <dgm:chMax/>
          <dgm:chPref val="3"/>
          <dgm:dir/>
          <dgm:animOne val="branch"/>
          <dgm:animLvl val="lvl"/>
        </dgm:presLayoutVars>
      </dgm:prSet>
      <dgm:spPr/>
    </dgm:pt>
    <dgm:pt modelId="{4A4B6E93-D57B-4C1E-8220-A27FDB31B5B5}" type="pres">
      <dgm:prSet presAssocID="{4C6EA808-41A2-4864-B697-EAE9A8B9B902}" presName="composite" presStyleCnt="0"/>
      <dgm:spPr/>
    </dgm:pt>
    <dgm:pt modelId="{78131B2C-1ED5-4F12-8CA0-433ECEED8365}" type="pres">
      <dgm:prSet presAssocID="{4C6EA808-41A2-4864-B697-EAE9A8B9B902}" presName="FirstChild" presStyleLbl="revTx" presStyleIdx="0" presStyleCnt="4" custLinFactNeighborX="-26567" custLinFactNeighborY="-352">
        <dgm:presLayoutVars>
          <dgm:chMax val="0"/>
          <dgm:chPref val="0"/>
          <dgm:bulletEnabled val="1"/>
        </dgm:presLayoutVars>
      </dgm:prSet>
      <dgm:spPr/>
    </dgm:pt>
    <dgm:pt modelId="{EE30B1DB-B866-45ED-BFF8-8188AF743D82}" type="pres">
      <dgm:prSet presAssocID="{4C6EA808-41A2-4864-B697-EAE9A8B9B902}" presName="Parent" presStyleLbl="alignNode1" presStyleIdx="0" presStyleCnt="2" custScaleX="23657" custScaleY="57573" custLinFactNeighborX="-38172" custLinFactNeighborY="20135">
        <dgm:presLayoutVars>
          <dgm:chMax val="3"/>
          <dgm:chPref val="3"/>
          <dgm:bulletEnabled val="1"/>
        </dgm:presLayoutVars>
      </dgm:prSet>
      <dgm:spPr/>
    </dgm:pt>
    <dgm:pt modelId="{D6725A05-3C99-4609-8D5D-4A541E959BC7}" type="pres">
      <dgm:prSet presAssocID="{4C6EA808-41A2-4864-B697-EAE9A8B9B902}" presName="Accent" presStyleLbl="parChTrans1D1" presStyleIdx="0" presStyleCnt="2"/>
      <dgm:spPr/>
    </dgm:pt>
    <dgm:pt modelId="{BF1EF4CF-33DA-416D-8439-81A81BA96303}" type="pres">
      <dgm:prSet presAssocID="{4C6EA808-41A2-4864-B697-EAE9A8B9B902}" presName="Child" presStyleLbl="revTx" presStyleIdx="1" presStyleCnt="4" custScaleY="76522">
        <dgm:presLayoutVars>
          <dgm:chMax val="0"/>
          <dgm:chPref val="0"/>
          <dgm:bulletEnabled val="1"/>
        </dgm:presLayoutVars>
      </dgm:prSet>
      <dgm:spPr/>
    </dgm:pt>
    <dgm:pt modelId="{06EB24A0-5A98-4BC2-90A3-AA3FD8E9CE8B}" type="pres">
      <dgm:prSet presAssocID="{507C9004-188E-48C3-B1D7-EE0B9B1F0D23}" presName="sibTrans" presStyleCnt="0"/>
      <dgm:spPr/>
    </dgm:pt>
    <dgm:pt modelId="{F7731F52-CC7C-4CF8-A20C-F00C15EE238A}" type="pres">
      <dgm:prSet presAssocID="{2EC167B4-3C3C-47C8-82C6-C02A6B770522}" presName="composite" presStyleCnt="0"/>
      <dgm:spPr/>
    </dgm:pt>
    <dgm:pt modelId="{546396E0-36C0-434B-96DE-03DBD8871174}" type="pres">
      <dgm:prSet presAssocID="{2EC167B4-3C3C-47C8-82C6-C02A6B770522}" presName="FirstChild" presStyleLbl="revTx" presStyleIdx="2" presStyleCnt="4" custLinFactNeighborX="-27078" custLinFactNeighborY="-2926">
        <dgm:presLayoutVars>
          <dgm:chMax val="0"/>
          <dgm:chPref val="0"/>
          <dgm:bulletEnabled val="1"/>
        </dgm:presLayoutVars>
      </dgm:prSet>
      <dgm:spPr/>
    </dgm:pt>
    <dgm:pt modelId="{7D28D293-6E77-4AE3-B8DE-DBE30C57A321}" type="pres">
      <dgm:prSet presAssocID="{2EC167B4-3C3C-47C8-82C6-C02A6B770522}" presName="Parent" presStyleLbl="alignNode1" presStyleIdx="1" presStyleCnt="2" custScaleX="22222" custScaleY="62301" custLinFactNeighborX="-38889" custLinFactNeighborY="17387">
        <dgm:presLayoutVars>
          <dgm:chMax val="3"/>
          <dgm:chPref val="3"/>
          <dgm:bulletEnabled val="1"/>
        </dgm:presLayoutVars>
      </dgm:prSet>
      <dgm:spPr/>
    </dgm:pt>
    <dgm:pt modelId="{C7E84448-7E5E-4BB9-92EC-451388974342}" type="pres">
      <dgm:prSet presAssocID="{2EC167B4-3C3C-47C8-82C6-C02A6B770522}" presName="Accent" presStyleLbl="parChTrans1D1" presStyleIdx="1" presStyleCnt="2"/>
      <dgm:spPr/>
    </dgm:pt>
    <dgm:pt modelId="{BCD2CC23-E5B4-471F-9719-200E80ACAF52}" type="pres">
      <dgm:prSet presAssocID="{2EC167B4-3C3C-47C8-82C6-C02A6B770522}" presName="Child" presStyleLbl="revTx" presStyleIdx="3" presStyleCnt="4">
        <dgm:presLayoutVars>
          <dgm:chMax val="0"/>
          <dgm:chPref val="0"/>
          <dgm:bulletEnabled val="1"/>
        </dgm:presLayoutVars>
      </dgm:prSet>
      <dgm:spPr/>
    </dgm:pt>
  </dgm:ptLst>
  <dgm:cxnLst>
    <dgm:cxn modelId="{B6895403-3EC1-4F75-8F5D-4167C97BCC5B}" type="presOf" srcId="{93E5B6A2-E225-4981-9008-617E94515FDF}" destId="{BCD2CC23-E5B4-471F-9719-200E80ACAF52}" srcOrd="0" destOrd="2" presId="urn:microsoft.com/office/officeart/2011/layout/TabList"/>
    <dgm:cxn modelId="{F66C510B-15E5-40DF-B561-FAC485DFC781}" srcId="{57E0E5C5-C8BD-4FD9-BB9F-C0D61BA70715}" destId="{08FE0261-7227-4060-911F-027411342369}" srcOrd="2" destOrd="0" parTransId="{F61F0384-6575-4B6B-A6E3-BFBD0B6C6904}" sibTransId="{BE7F94E0-9C78-4666-A1AA-CDCA49CCA4F7}"/>
    <dgm:cxn modelId="{0169400D-2AA5-4242-9A60-304D041375DC}" type="presOf" srcId="{46C1439A-EB27-4231-9D42-DEF96540D6DD}" destId="{78131B2C-1ED5-4F12-8CA0-433ECEED8365}" srcOrd="0" destOrd="0" presId="urn:microsoft.com/office/officeart/2011/layout/TabList"/>
    <dgm:cxn modelId="{99B0AB0D-FF4B-4C1F-B346-E6C1C668D71C}" type="presOf" srcId="{30F416B4-74FA-4454-AB11-4DB0A5925A9E}" destId="{BCD2CC23-E5B4-471F-9719-200E80ACAF52}" srcOrd="0" destOrd="5" presId="urn:microsoft.com/office/officeart/2011/layout/TabList"/>
    <dgm:cxn modelId="{FFB48F11-E0CC-4F7A-9993-1F5EE30F6F23}" type="presOf" srcId="{8505C9FE-DBF3-487B-91B6-6C878E952C61}" destId="{546396E0-36C0-434B-96DE-03DBD8871174}" srcOrd="0" destOrd="0" presId="urn:microsoft.com/office/officeart/2011/layout/TabList"/>
    <dgm:cxn modelId="{CC238F12-667F-4ED5-A077-3DC25A548F31}" type="presOf" srcId="{A332469A-16F3-4AA0-90DB-F38C55868D24}" destId="{BF1EF4CF-33DA-416D-8439-81A81BA96303}" srcOrd="0" destOrd="2" presId="urn:microsoft.com/office/officeart/2011/layout/TabList"/>
    <dgm:cxn modelId="{6C0C4A13-C090-4BD9-8803-60EEA5713647}" srcId="{2EC167B4-3C3C-47C8-82C6-C02A6B770522}" destId="{57E0E5C5-C8BD-4FD9-BB9F-C0D61BA70715}" srcOrd="1" destOrd="0" parTransId="{453FBB19-7C75-4706-896E-1CE5C89FD55E}" sibTransId="{1DDC2DB5-3D92-4ABF-822D-22339CA3BA71}"/>
    <dgm:cxn modelId="{5AECB318-3E40-43FC-B690-6FD0454BD272}" srcId="{4C6EA808-41A2-4864-B697-EAE9A8B9B902}" destId="{05D0A7A8-EB06-44E0-8946-E5E7781B88CE}" srcOrd="1" destOrd="0" parTransId="{5767E4E8-4CD1-417E-87B1-206359B295C2}" sibTransId="{84D88BEF-DEEF-4651-9AAD-400186F04A43}"/>
    <dgm:cxn modelId="{5366981A-F3ED-4369-8B85-F954C397BEE7}" srcId="{57E0E5C5-C8BD-4FD9-BB9F-C0D61BA70715}" destId="{30F416B4-74FA-4454-AB11-4DB0A5925A9E}" srcOrd="4" destOrd="0" parTransId="{429EFE93-FFD0-42BB-B777-A5E315A6F566}" sibTransId="{1BF7E891-FD32-4377-93FB-E53302F5C044}"/>
    <dgm:cxn modelId="{53B45124-FFA8-43D7-A286-DA549E58BB91}" srcId="{F1A372D5-C372-4827-98D7-927CB27DC4D3}" destId="{2EC167B4-3C3C-47C8-82C6-C02A6B770522}" srcOrd="1" destOrd="0" parTransId="{05060F39-2588-4022-8652-B8054A648D6B}" sibTransId="{F91DB0BD-6C89-4768-8EB1-F9AB6935F828}"/>
    <dgm:cxn modelId="{6C9FB728-D5C3-4FFF-A488-D65DBC86989D}" srcId="{4C6EA808-41A2-4864-B697-EAE9A8B9B902}" destId="{46C1439A-EB27-4231-9D42-DEF96540D6DD}" srcOrd="0" destOrd="0" parTransId="{8354703F-D0AD-4C04-AF57-357B4E0F529F}" sibTransId="{2432F5FD-7B66-4571-A1E1-B6DE7BF550D5}"/>
    <dgm:cxn modelId="{81744833-C6A1-415A-A495-5E74A47C3D15}" type="presOf" srcId="{08FE0261-7227-4060-911F-027411342369}" destId="{BCD2CC23-E5B4-471F-9719-200E80ACAF52}" srcOrd="0" destOrd="3" presId="urn:microsoft.com/office/officeart/2011/layout/TabList"/>
    <dgm:cxn modelId="{A6258A61-39C0-4B78-A87E-199E9440BD3D}" type="presOf" srcId="{2EC167B4-3C3C-47C8-82C6-C02A6B770522}" destId="{7D28D293-6E77-4AE3-B8DE-DBE30C57A321}" srcOrd="0" destOrd="0" presId="urn:microsoft.com/office/officeart/2011/layout/TabList"/>
    <dgm:cxn modelId="{4F237943-74CC-4D7B-86F1-AF47BD49C0B1}" type="presOf" srcId="{A332691D-FC7D-4484-B12E-CE26B6871AA3}" destId="{BCD2CC23-E5B4-471F-9719-200E80ACAF52}" srcOrd="0" destOrd="1" presId="urn:microsoft.com/office/officeart/2011/layout/TabList"/>
    <dgm:cxn modelId="{F2A2986A-3783-4B38-BB83-2EF594BF4026}" srcId="{57E0E5C5-C8BD-4FD9-BB9F-C0D61BA70715}" destId="{674ED342-B5E8-4AAF-ACC1-49D6428C3CDD}" srcOrd="3" destOrd="0" parTransId="{7484FBD4-5315-47BB-A7B9-C2EA244BBDB5}" sibTransId="{322CD664-6711-45E3-A062-F086CF4DF488}"/>
    <dgm:cxn modelId="{1155DB6D-918C-4FC3-BC4F-2BE868EFB9B3}" srcId="{F1A372D5-C372-4827-98D7-927CB27DC4D3}" destId="{4C6EA808-41A2-4864-B697-EAE9A8B9B902}" srcOrd="0" destOrd="0" parTransId="{D72A01FC-6DD1-495D-87DD-979B8893B217}" sibTransId="{507C9004-188E-48C3-B1D7-EE0B9B1F0D23}"/>
    <dgm:cxn modelId="{AFA13A54-776F-4712-91B1-19B157C81703}" type="presOf" srcId="{674ED342-B5E8-4AAF-ACC1-49D6428C3CDD}" destId="{BCD2CC23-E5B4-471F-9719-200E80ACAF52}" srcOrd="0" destOrd="4" presId="urn:microsoft.com/office/officeart/2011/layout/TabList"/>
    <dgm:cxn modelId="{719C4857-6012-4CB6-A8F1-53E249F49C55}" srcId="{4C6EA808-41A2-4864-B697-EAE9A8B9B902}" destId="{D70194F8-DCE8-41EB-9480-6739DE015EA4}" srcOrd="4" destOrd="0" parTransId="{8C0C101A-873D-48AB-9636-07AAF1DAE4D7}" sibTransId="{99CEABBA-55C0-4E9B-B921-D8FDD4B960BF}"/>
    <dgm:cxn modelId="{32957A57-08F6-4258-8566-960D5011419E}" type="presOf" srcId="{4C6EA808-41A2-4864-B697-EAE9A8B9B902}" destId="{EE30B1DB-B866-45ED-BFF8-8188AF743D82}" srcOrd="0" destOrd="0" presId="urn:microsoft.com/office/officeart/2011/layout/TabList"/>
    <dgm:cxn modelId="{1A3C31AE-0A83-4D4B-976A-93A0EFE4EB5B}" type="presOf" srcId="{42167A22-F166-40B7-830F-AF05D0BBBC19}" destId="{BF1EF4CF-33DA-416D-8439-81A81BA96303}" srcOrd="0" destOrd="1" presId="urn:microsoft.com/office/officeart/2011/layout/TabList"/>
    <dgm:cxn modelId="{477EF0B0-BC89-48C9-B379-AB19F4574367}" srcId="{4C6EA808-41A2-4864-B697-EAE9A8B9B902}" destId="{42167A22-F166-40B7-830F-AF05D0BBBC19}" srcOrd="2" destOrd="0" parTransId="{C117CF31-021B-4517-887B-D6C36B1B135B}" sibTransId="{35CA86F1-DCD0-4793-AD57-2B45721491DE}"/>
    <dgm:cxn modelId="{699E62BF-B42A-4659-82C1-A7B07020A323}" srcId="{57E0E5C5-C8BD-4FD9-BB9F-C0D61BA70715}" destId="{A332691D-FC7D-4484-B12E-CE26B6871AA3}" srcOrd="0" destOrd="0" parTransId="{030B03B1-F716-43D1-9393-07360618ACB6}" sibTransId="{2F405859-7810-4519-8E9F-7BBAD25AE671}"/>
    <dgm:cxn modelId="{3B494DC0-A489-463B-A350-42E2F892C81E}" type="presOf" srcId="{05D0A7A8-EB06-44E0-8946-E5E7781B88CE}" destId="{BF1EF4CF-33DA-416D-8439-81A81BA96303}" srcOrd="0" destOrd="0" presId="urn:microsoft.com/office/officeart/2011/layout/TabList"/>
    <dgm:cxn modelId="{B1DFBAD3-279B-4B5C-B3C2-E41EB14552A4}" srcId="{4C6EA808-41A2-4864-B697-EAE9A8B9B902}" destId="{A332469A-16F3-4AA0-90DB-F38C55868D24}" srcOrd="3" destOrd="0" parTransId="{17188680-DCCB-49E2-883C-F7A6D0B7F890}" sibTransId="{D87FF454-A15B-4C13-B363-AA335EA1FF7C}"/>
    <dgm:cxn modelId="{AE4932D8-F8FF-4E9C-ADC7-68574C0B7791}" type="presOf" srcId="{D70194F8-DCE8-41EB-9480-6739DE015EA4}" destId="{BF1EF4CF-33DA-416D-8439-81A81BA96303}" srcOrd="0" destOrd="3" presId="urn:microsoft.com/office/officeart/2011/layout/TabList"/>
    <dgm:cxn modelId="{B83492E6-1783-49A4-9F0F-669C32850651}" srcId="{57E0E5C5-C8BD-4FD9-BB9F-C0D61BA70715}" destId="{93E5B6A2-E225-4981-9008-617E94515FDF}" srcOrd="1" destOrd="0" parTransId="{DF16FC30-4A70-48CD-B307-44AD126FE8D3}" sibTransId="{C6A1C91A-FF3A-472F-8A62-89EFE30787D0}"/>
    <dgm:cxn modelId="{3F5DE3E6-0FB4-49F6-BB28-0EC7B3D3C80D}" type="presOf" srcId="{F1A372D5-C372-4827-98D7-927CB27DC4D3}" destId="{1CF745B7-936E-4BF5-989F-07E113648121}" srcOrd="0" destOrd="0" presId="urn:microsoft.com/office/officeart/2011/layout/TabList"/>
    <dgm:cxn modelId="{BB4A89EF-92F1-4A89-8DEE-05BF16126647}" type="presOf" srcId="{57E0E5C5-C8BD-4FD9-BB9F-C0D61BA70715}" destId="{BCD2CC23-E5B4-471F-9719-200E80ACAF52}" srcOrd="0" destOrd="0" presId="urn:microsoft.com/office/officeart/2011/layout/TabList"/>
    <dgm:cxn modelId="{FDAA58F7-DBE9-4115-8531-FE806A4F44E8}" srcId="{2EC167B4-3C3C-47C8-82C6-C02A6B770522}" destId="{8505C9FE-DBF3-487B-91B6-6C878E952C61}" srcOrd="0" destOrd="0" parTransId="{D1C0CD8C-1D87-4E16-9EDD-D9ABCC53F6DB}" sibTransId="{1494C403-5A9E-4EBB-8A2B-ECA6C16365CF}"/>
    <dgm:cxn modelId="{C24D1076-5BA7-4E98-953E-6DD2F4ACE8C9}" type="presParOf" srcId="{1CF745B7-936E-4BF5-989F-07E113648121}" destId="{4A4B6E93-D57B-4C1E-8220-A27FDB31B5B5}" srcOrd="0" destOrd="0" presId="urn:microsoft.com/office/officeart/2011/layout/TabList"/>
    <dgm:cxn modelId="{A59E62FF-47D2-4B81-8F23-E109D542600D}" type="presParOf" srcId="{4A4B6E93-D57B-4C1E-8220-A27FDB31B5B5}" destId="{78131B2C-1ED5-4F12-8CA0-433ECEED8365}" srcOrd="0" destOrd="0" presId="urn:microsoft.com/office/officeart/2011/layout/TabList"/>
    <dgm:cxn modelId="{3A524C34-D19B-414E-8355-3ED56B2DB3A9}" type="presParOf" srcId="{4A4B6E93-D57B-4C1E-8220-A27FDB31B5B5}" destId="{EE30B1DB-B866-45ED-BFF8-8188AF743D82}" srcOrd="1" destOrd="0" presId="urn:microsoft.com/office/officeart/2011/layout/TabList"/>
    <dgm:cxn modelId="{C9AA8DB2-BF96-4D8E-8760-B897CAD4C5DB}" type="presParOf" srcId="{4A4B6E93-D57B-4C1E-8220-A27FDB31B5B5}" destId="{D6725A05-3C99-4609-8D5D-4A541E959BC7}" srcOrd="2" destOrd="0" presId="urn:microsoft.com/office/officeart/2011/layout/TabList"/>
    <dgm:cxn modelId="{7BE77B99-CC49-4D53-89B8-DB688EAABF31}" type="presParOf" srcId="{1CF745B7-936E-4BF5-989F-07E113648121}" destId="{BF1EF4CF-33DA-416D-8439-81A81BA96303}" srcOrd="1" destOrd="0" presId="urn:microsoft.com/office/officeart/2011/layout/TabList"/>
    <dgm:cxn modelId="{4A71D307-215D-483A-8610-FF83A9A9F14C}" type="presParOf" srcId="{1CF745B7-936E-4BF5-989F-07E113648121}" destId="{06EB24A0-5A98-4BC2-90A3-AA3FD8E9CE8B}" srcOrd="2" destOrd="0" presId="urn:microsoft.com/office/officeart/2011/layout/TabList"/>
    <dgm:cxn modelId="{AFDC9AF5-290F-4EC8-B845-6ED9AAB3B132}" type="presParOf" srcId="{1CF745B7-936E-4BF5-989F-07E113648121}" destId="{F7731F52-CC7C-4CF8-A20C-F00C15EE238A}" srcOrd="3" destOrd="0" presId="urn:microsoft.com/office/officeart/2011/layout/TabList"/>
    <dgm:cxn modelId="{F91E349B-8BA1-42ED-82B6-456506C189FA}" type="presParOf" srcId="{F7731F52-CC7C-4CF8-A20C-F00C15EE238A}" destId="{546396E0-36C0-434B-96DE-03DBD8871174}" srcOrd="0" destOrd="0" presId="urn:microsoft.com/office/officeart/2011/layout/TabList"/>
    <dgm:cxn modelId="{00771B32-A771-42B4-B16D-0A9D33EB7BE2}" type="presParOf" srcId="{F7731F52-CC7C-4CF8-A20C-F00C15EE238A}" destId="{7D28D293-6E77-4AE3-B8DE-DBE30C57A321}" srcOrd="1" destOrd="0" presId="urn:microsoft.com/office/officeart/2011/layout/TabList"/>
    <dgm:cxn modelId="{50F332C6-A96D-44B5-814B-26A55D1CBC6C}" type="presParOf" srcId="{F7731F52-CC7C-4CF8-A20C-F00C15EE238A}" destId="{C7E84448-7E5E-4BB9-92EC-451388974342}" srcOrd="2" destOrd="0" presId="urn:microsoft.com/office/officeart/2011/layout/TabList"/>
    <dgm:cxn modelId="{9F74CEF6-BC41-4C27-B817-06D3088BCC99}" type="presParOf" srcId="{1CF745B7-936E-4BF5-989F-07E113648121}" destId="{BCD2CC23-E5B4-471F-9719-200E80ACAF52}" srcOrd="4" destOrd="0" presId="urn:microsoft.com/office/officeart/2011/layout/Tab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D6924C50-5AB4-4DC4-A2F9-23C76CD26927}"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EB0344E4-7137-4C99-B169-98E3D065D731}">
      <dgm:prSet phldrT="[Text]" custT="1"/>
      <dgm:spPr>
        <a:solidFill>
          <a:srgbClr val="006DB4"/>
        </a:solidFill>
      </dgm:spPr>
      <dgm:t>
        <a:bodyPr/>
        <a:lstStyle/>
        <a:p>
          <a:r>
            <a:rPr lang="en-US" sz="2400" dirty="0"/>
            <a:t>CSSP Base attesting to CSSP Intensive</a:t>
          </a:r>
        </a:p>
      </dgm:t>
    </dgm:pt>
    <dgm:pt modelId="{E8C19A9D-D596-4C00-8F8C-C818F97E5260}" type="parTrans" cxnId="{72A00DEB-449B-4F58-9604-38279C2D3AEF}">
      <dgm:prSet/>
      <dgm:spPr/>
      <dgm:t>
        <a:bodyPr/>
        <a:lstStyle/>
        <a:p>
          <a:endParaRPr lang="en-US"/>
        </a:p>
      </dgm:t>
    </dgm:pt>
    <dgm:pt modelId="{A89431AB-5517-4C63-A7BE-EDF8B3E0B8E4}" type="sibTrans" cxnId="{72A00DEB-449B-4F58-9604-38279C2D3AEF}">
      <dgm:prSet/>
      <dgm:spPr/>
      <dgm:t>
        <a:bodyPr/>
        <a:lstStyle/>
        <a:p>
          <a:endParaRPr lang="en-US"/>
        </a:p>
      </dgm:t>
    </dgm:pt>
    <dgm:pt modelId="{5C62395C-E870-45F4-A38D-EF3ED14EB4A9}">
      <dgm:prSet phldrT="[Text]" custT="1"/>
      <dgm:spPr>
        <a:solidFill>
          <a:srgbClr val="006DB4"/>
        </a:solidFill>
      </dgm:spPr>
      <dgm:t>
        <a:bodyPr/>
        <a:lstStyle/>
        <a:p>
          <a:r>
            <a:rPr lang="en-US" sz="2400" dirty="0"/>
            <a:t>CSSP Base attesting to CSSP Enhanced</a:t>
          </a:r>
        </a:p>
      </dgm:t>
    </dgm:pt>
    <dgm:pt modelId="{0BDA8455-50C6-48F0-B22F-A0476533AF59}" type="parTrans" cxnId="{996A95AE-9C81-4A7C-955B-B88E7BBA4422}">
      <dgm:prSet/>
      <dgm:spPr/>
      <dgm:t>
        <a:bodyPr/>
        <a:lstStyle/>
        <a:p>
          <a:endParaRPr lang="en-US"/>
        </a:p>
      </dgm:t>
    </dgm:pt>
    <dgm:pt modelId="{0E418B4A-CE36-4382-8EBC-F58992E5D2B1}" type="sibTrans" cxnId="{996A95AE-9C81-4A7C-955B-B88E7BBA4422}">
      <dgm:prSet/>
      <dgm:spPr/>
      <dgm:t>
        <a:bodyPr/>
        <a:lstStyle/>
        <a:p>
          <a:endParaRPr lang="en-US"/>
        </a:p>
      </dgm:t>
    </dgm:pt>
    <dgm:pt modelId="{CAC997BB-215E-4008-AEA5-0A538809A0D1}">
      <dgm:prSet custT="1"/>
      <dgm:spPr>
        <a:solidFill>
          <a:srgbClr val="006DB4"/>
        </a:solidFill>
      </dgm:spPr>
      <dgm:t>
        <a:bodyPr/>
        <a:lstStyle/>
        <a:p>
          <a:r>
            <a:rPr lang="en-US" sz="2400" dirty="0"/>
            <a:t>OBHA attesting to CSSP Enhanced</a:t>
          </a:r>
        </a:p>
      </dgm:t>
    </dgm:pt>
    <dgm:pt modelId="{17D14FA4-81A5-47CD-A917-4A75BF02A31D}" type="parTrans" cxnId="{969E7E97-0ECB-4A67-8E21-68698A26A1E2}">
      <dgm:prSet/>
      <dgm:spPr/>
      <dgm:t>
        <a:bodyPr/>
        <a:lstStyle/>
        <a:p>
          <a:endParaRPr lang="en-US"/>
        </a:p>
      </dgm:t>
    </dgm:pt>
    <dgm:pt modelId="{0328BEFC-EF8E-4099-A20D-DFD647A37FC2}" type="sibTrans" cxnId="{969E7E97-0ECB-4A67-8E21-68698A26A1E2}">
      <dgm:prSet/>
      <dgm:spPr/>
      <dgm:t>
        <a:bodyPr/>
        <a:lstStyle/>
        <a:p>
          <a:endParaRPr lang="en-US"/>
        </a:p>
      </dgm:t>
    </dgm:pt>
    <dgm:pt modelId="{121117FB-12B1-4AA8-AB23-B1D2947116E1}">
      <dgm:prSet custT="1"/>
      <dgm:spPr>
        <a:solidFill>
          <a:srgbClr val="006DB4"/>
        </a:solidFill>
      </dgm:spPr>
      <dgm:t>
        <a:bodyPr/>
        <a:lstStyle/>
        <a:p>
          <a:r>
            <a:rPr lang="en-US" sz="2400" dirty="0"/>
            <a:t>OBHA attesting to CSSP Intensive</a:t>
          </a:r>
        </a:p>
      </dgm:t>
    </dgm:pt>
    <dgm:pt modelId="{F68F79F4-1F00-425B-9377-CB1F6FE3FFB3}" type="parTrans" cxnId="{3A06B79B-293F-43FC-A918-333088D2CC34}">
      <dgm:prSet/>
      <dgm:spPr/>
      <dgm:t>
        <a:bodyPr/>
        <a:lstStyle/>
        <a:p>
          <a:endParaRPr lang="en-US"/>
        </a:p>
      </dgm:t>
    </dgm:pt>
    <dgm:pt modelId="{92A64E9C-A2B4-4000-A9EA-1D408CDCA466}" type="sibTrans" cxnId="{3A06B79B-293F-43FC-A918-333088D2CC34}">
      <dgm:prSet/>
      <dgm:spPr/>
      <dgm:t>
        <a:bodyPr/>
        <a:lstStyle/>
        <a:p>
          <a:endParaRPr lang="en-US"/>
        </a:p>
      </dgm:t>
    </dgm:pt>
    <dgm:pt modelId="{71BC1DF6-5F6F-47D2-BD24-86DF1313CB85}" type="pres">
      <dgm:prSet presAssocID="{D6924C50-5AB4-4DC4-A2F9-23C76CD26927}" presName="diagram" presStyleCnt="0">
        <dgm:presLayoutVars>
          <dgm:dir/>
          <dgm:resizeHandles val="exact"/>
        </dgm:presLayoutVars>
      </dgm:prSet>
      <dgm:spPr/>
    </dgm:pt>
    <dgm:pt modelId="{2DC75590-706B-412E-B598-D58EF8056765}" type="pres">
      <dgm:prSet presAssocID="{EB0344E4-7137-4C99-B169-98E3D065D731}" presName="node" presStyleLbl="node1" presStyleIdx="0" presStyleCnt="4">
        <dgm:presLayoutVars>
          <dgm:bulletEnabled val="1"/>
        </dgm:presLayoutVars>
      </dgm:prSet>
      <dgm:spPr/>
    </dgm:pt>
    <dgm:pt modelId="{AC4297F8-8FFE-44A8-93E9-C0D47A9D7241}" type="pres">
      <dgm:prSet presAssocID="{A89431AB-5517-4C63-A7BE-EDF8B3E0B8E4}" presName="sibTrans" presStyleCnt="0"/>
      <dgm:spPr/>
    </dgm:pt>
    <dgm:pt modelId="{923BF56C-CF95-4312-AB8B-70E083392AFC}" type="pres">
      <dgm:prSet presAssocID="{5C62395C-E870-45F4-A38D-EF3ED14EB4A9}" presName="node" presStyleLbl="node1" presStyleIdx="1" presStyleCnt="4">
        <dgm:presLayoutVars>
          <dgm:bulletEnabled val="1"/>
        </dgm:presLayoutVars>
      </dgm:prSet>
      <dgm:spPr/>
    </dgm:pt>
    <dgm:pt modelId="{B2A6396A-BC83-42B2-87D7-BB047BCF63E8}" type="pres">
      <dgm:prSet presAssocID="{0E418B4A-CE36-4382-8EBC-F58992E5D2B1}" presName="sibTrans" presStyleCnt="0"/>
      <dgm:spPr/>
    </dgm:pt>
    <dgm:pt modelId="{A2A918E0-7867-4974-AB3D-A931494725BC}" type="pres">
      <dgm:prSet presAssocID="{121117FB-12B1-4AA8-AB23-B1D2947116E1}" presName="node" presStyleLbl="node1" presStyleIdx="2" presStyleCnt="4">
        <dgm:presLayoutVars>
          <dgm:bulletEnabled val="1"/>
        </dgm:presLayoutVars>
      </dgm:prSet>
      <dgm:spPr/>
    </dgm:pt>
    <dgm:pt modelId="{ECA8182C-CE51-4C6D-AF34-9131BA5E02F7}" type="pres">
      <dgm:prSet presAssocID="{92A64E9C-A2B4-4000-A9EA-1D408CDCA466}" presName="sibTrans" presStyleCnt="0"/>
      <dgm:spPr/>
    </dgm:pt>
    <dgm:pt modelId="{9699C467-1E63-4207-9B6D-F3440AE88206}" type="pres">
      <dgm:prSet presAssocID="{CAC997BB-215E-4008-AEA5-0A538809A0D1}" presName="node" presStyleLbl="node1" presStyleIdx="3" presStyleCnt="4">
        <dgm:presLayoutVars>
          <dgm:bulletEnabled val="1"/>
        </dgm:presLayoutVars>
      </dgm:prSet>
      <dgm:spPr/>
    </dgm:pt>
  </dgm:ptLst>
  <dgm:cxnLst>
    <dgm:cxn modelId="{63145D02-ECDD-4B33-80EC-28ADFFBF968B}" type="presOf" srcId="{EB0344E4-7137-4C99-B169-98E3D065D731}" destId="{2DC75590-706B-412E-B598-D58EF8056765}" srcOrd="0" destOrd="0" presId="urn:microsoft.com/office/officeart/2005/8/layout/default"/>
    <dgm:cxn modelId="{F0EA143E-E034-4EF9-BB3F-E66A7832A6CA}" type="presOf" srcId="{5C62395C-E870-45F4-A38D-EF3ED14EB4A9}" destId="{923BF56C-CF95-4312-AB8B-70E083392AFC}" srcOrd="0" destOrd="0" presId="urn:microsoft.com/office/officeart/2005/8/layout/default"/>
    <dgm:cxn modelId="{C8063844-4A22-4EF4-BEEA-F6AF5C2BD1E6}" type="presOf" srcId="{D6924C50-5AB4-4DC4-A2F9-23C76CD26927}" destId="{71BC1DF6-5F6F-47D2-BD24-86DF1313CB85}" srcOrd="0" destOrd="0" presId="urn:microsoft.com/office/officeart/2005/8/layout/default"/>
    <dgm:cxn modelId="{A706D147-2756-4B6B-9E84-2DE688D5A9D7}" type="presOf" srcId="{121117FB-12B1-4AA8-AB23-B1D2947116E1}" destId="{A2A918E0-7867-4974-AB3D-A931494725BC}" srcOrd="0" destOrd="0" presId="urn:microsoft.com/office/officeart/2005/8/layout/default"/>
    <dgm:cxn modelId="{969E7E97-0ECB-4A67-8E21-68698A26A1E2}" srcId="{D6924C50-5AB4-4DC4-A2F9-23C76CD26927}" destId="{CAC997BB-215E-4008-AEA5-0A538809A0D1}" srcOrd="3" destOrd="0" parTransId="{17D14FA4-81A5-47CD-A917-4A75BF02A31D}" sibTransId="{0328BEFC-EF8E-4099-A20D-DFD647A37FC2}"/>
    <dgm:cxn modelId="{3A06B79B-293F-43FC-A918-333088D2CC34}" srcId="{D6924C50-5AB4-4DC4-A2F9-23C76CD26927}" destId="{121117FB-12B1-4AA8-AB23-B1D2947116E1}" srcOrd="2" destOrd="0" parTransId="{F68F79F4-1F00-425B-9377-CB1F6FE3FFB3}" sibTransId="{92A64E9C-A2B4-4000-A9EA-1D408CDCA466}"/>
    <dgm:cxn modelId="{996A95AE-9C81-4A7C-955B-B88E7BBA4422}" srcId="{D6924C50-5AB4-4DC4-A2F9-23C76CD26927}" destId="{5C62395C-E870-45F4-A38D-EF3ED14EB4A9}" srcOrd="1" destOrd="0" parTransId="{0BDA8455-50C6-48F0-B22F-A0476533AF59}" sibTransId="{0E418B4A-CE36-4382-8EBC-F58992E5D2B1}"/>
    <dgm:cxn modelId="{3D1322CB-2013-44A8-8B6F-1F267AF23702}" type="presOf" srcId="{CAC997BB-215E-4008-AEA5-0A538809A0D1}" destId="{9699C467-1E63-4207-9B6D-F3440AE88206}" srcOrd="0" destOrd="0" presId="urn:microsoft.com/office/officeart/2005/8/layout/default"/>
    <dgm:cxn modelId="{72A00DEB-449B-4F58-9604-38279C2D3AEF}" srcId="{D6924C50-5AB4-4DC4-A2F9-23C76CD26927}" destId="{EB0344E4-7137-4C99-B169-98E3D065D731}" srcOrd="0" destOrd="0" parTransId="{E8C19A9D-D596-4C00-8F8C-C818F97E5260}" sibTransId="{A89431AB-5517-4C63-A7BE-EDF8B3E0B8E4}"/>
    <dgm:cxn modelId="{23D1AB7A-88BE-4507-9F0F-04E7BDFC4773}" type="presParOf" srcId="{71BC1DF6-5F6F-47D2-BD24-86DF1313CB85}" destId="{2DC75590-706B-412E-B598-D58EF8056765}" srcOrd="0" destOrd="0" presId="urn:microsoft.com/office/officeart/2005/8/layout/default"/>
    <dgm:cxn modelId="{B90DF4AD-4109-40FA-A1D3-48A20078528B}" type="presParOf" srcId="{71BC1DF6-5F6F-47D2-BD24-86DF1313CB85}" destId="{AC4297F8-8FFE-44A8-93E9-C0D47A9D7241}" srcOrd="1" destOrd="0" presId="urn:microsoft.com/office/officeart/2005/8/layout/default"/>
    <dgm:cxn modelId="{4E9CB6BE-6A06-4076-B60D-4E810E1EB705}" type="presParOf" srcId="{71BC1DF6-5F6F-47D2-BD24-86DF1313CB85}" destId="{923BF56C-CF95-4312-AB8B-70E083392AFC}" srcOrd="2" destOrd="0" presId="urn:microsoft.com/office/officeart/2005/8/layout/default"/>
    <dgm:cxn modelId="{B76E3860-9180-40FF-B178-E8CD85303DAB}" type="presParOf" srcId="{71BC1DF6-5F6F-47D2-BD24-86DF1313CB85}" destId="{B2A6396A-BC83-42B2-87D7-BB047BCF63E8}" srcOrd="3" destOrd="0" presId="urn:microsoft.com/office/officeart/2005/8/layout/default"/>
    <dgm:cxn modelId="{D2CF927F-3360-4C23-9938-2B64169D9A79}" type="presParOf" srcId="{71BC1DF6-5F6F-47D2-BD24-86DF1313CB85}" destId="{A2A918E0-7867-4974-AB3D-A931494725BC}" srcOrd="4" destOrd="0" presId="urn:microsoft.com/office/officeart/2005/8/layout/default"/>
    <dgm:cxn modelId="{10C38BCC-270A-4AF7-87EF-1BDFCE812F50}" type="presParOf" srcId="{71BC1DF6-5F6F-47D2-BD24-86DF1313CB85}" destId="{ECA8182C-CE51-4C6D-AF34-9131BA5E02F7}" srcOrd="5" destOrd="0" presId="urn:microsoft.com/office/officeart/2005/8/layout/default"/>
    <dgm:cxn modelId="{FCB3BA9C-7363-4D4B-8EEB-D56E0BE2C2F6}" type="presParOf" srcId="{71BC1DF6-5F6F-47D2-BD24-86DF1313CB85}" destId="{9699C467-1E63-4207-9B6D-F3440AE88206}" srcOrd="6"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37E11E5B-39E5-4F77-A4CA-6738B32DB7AF}" type="doc">
      <dgm:prSet loTypeId="urn:microsoft.com/office/officeart/2005/8/layout/hList3" loCatId="list" qsTypeId="urn:microsoft.com/office/officeart/2005/8/quickstyle/simple1" qsCatId="simple" csTypeId="urn:microsoft.com/office/officeart/2005/8/colors/accent1_1" csCatId="accent1" phldr="1"/>
      <dgm:spPr/>
      <dgm:t>
        <a:bodyPr/>
        <a:lstStyle/>
        <a:p>
          <a:endParaRPr lang="en-US"/>
        </a:p>
      </dgm:t>
    </dgm:pt>
    <dgm:pt modelId="{F433DF02-24B9-4805-9C7E-BFE69820C751}">
      <dgm:prSet custT="1"/>
      <dgm:spPr>
        <a:solidFill>
          <a:srgbClr val="006DB4"/>
        </a:solidFill>
        <a:ln>
          <a:solidFill>
            <a:srgbClr val="006DB4"/>
          </a:solidFill>
        </a:ln>
      </dgm:spPr>
      <dgm:t>
        <a:bodyPr/>
        <a:lstStyle/>
        <a:p>
          <a:r>
            <a:rPr lang="en-US" sz="2400" dirty="0"/>
            <a:t>Base Level Services Moved Up to Intensive</a:t>
          </a:r>
        </a:p>
      </dgm:t>
    </dgm:pt>
    <dgm:pt modelId="{8A0693CD-352D-402D-B9A4-78FC3E87BA7B}" type="parTrans" cxnId="{E723B462-CA22-4050-B2F1-D763C2AD7DF7}">
      <dgm:prSet/>
      <dgm:spPr/>
      <dgm:t>
        <a:bodyPr/>
        <a:lstStyle/>
        <a:p>
          <a:endParaRPr lang="en-US"/>
        </a:p>
      </dgm:t>
    </dgm:pt>
    <dgm:pt modelId="{426257F1-AD66-4CFF-86E9-14478874086B}" type="sibTrans" cxnId="{E723B462-CA22-4050-B2F1-D763C2AD7DF7}">
      <dgm:prSet/>
      <dgm:spPr/>
      <dgm:t>
        <a:bodyPr/>
        <a:lstStyle/>
        <a:p>
          <a:endParaRPr lang="en-US"/>
        </a:p>
      </dgm:t>
    </dgm:pt>
    <dgm:pt modelId="{5ED7A0F9-743B-4923-B342-0069FF903FC3}">
      <dgm:prSet custT="1"/>
      <dgm:spPr>
        <a:ln>
          <a:solidFill>
            <a:srgbClr val="006DB4"/>
          </a:solidFill>
        </a:ln>
      </dgm:spPr>
      <dgm:t>
        <a:bodyPr/>
        <a:lstStyle/>
        <a:p>
          <a:r>
            <a:rPr lang="en-US" sz="1400" dirty="0"/>
            <a:t>Peer Support</a:t>
          </a:r>
        </a:p>
      </dgm:t>
    </dgm:pt>
    <dgm:pt modelId="{C89CD745-0405-4837-A7CD-B4BD4DB4EF95}" type="parTrans" cxnId="{B22EE7CB-3538-44F0-AA0E-DC31E92EBB97}">
      <dgm:prSet/>
      <dgm:spPr/>
      <dgm:t>
        <a:bodyPr/>
        <a:lstStyle/>
        <a:p>
          <a:endParaRPr lang="en-US"/>
        </a:p>
      </dgm:t>
    </dgm:pt>
    <dgm:pt modelId="{548840CC-FE9F-42B2-A651-8F3B3BC34FEF}" type="sibTrans" cxnId="{B22EE7CB-3538-44F0-AA0E-DC31E92EBB97}">
      <dgm:prSet/>
      <dgm:spPr/>
      <dgm:t>
        <a:bodyPr/>
        <a:lstStyle/>
        <a:p>
          <a:endParaRPr lang="en-US"/>
        </a:p>
      </dgm:t>
    </dgm:pt>
    <dgm:pt modelId="{7ADF72CF-10DC-48B6-A85E-227E1D59AB74}">
      <dgm:prSet custT="1"/>
      <dgm:spPr>
        <a:ln>
          <a:solidFill>
            <a:srgbClr val="006DB4"/>
          </a:solidFill>
        </a:ln>
      </dgm:spPr>
      <dgm:t>
        <a:bodyPr/>
        <a:lstStyle/>
        <a:p>
          <a:r>
            <a:rPr lang="en-US" sz="1400" dirty="0"/>
            <a:t>Aftercare Recovery Support</a:t>
          </a:r>
        </a:p>
      </dgm:t>
    </dgm:pt>
    <dgm:pt modelId="{AF055DF5-DADF-4719-961E-7380A4D3BD45}" type="parTrans" cxnId="{C5BDE3B4-F1EE-4922-82FD-0214325A17F7}">
      <dgm:prSet/>
      <dgm:spPr/>
      <dgm:t>
        <a:bodyPr/>
        <a:lstStyle/>
        <a:p>
          <a:endParaRPr lang="en-US"/>
        </a:p>
      </dgm:t>
    </dgm:pt>
    <dgm:pt modelId="{41EFDCE6-A2AE-41C0-B16F-38F00130709E}" type="sibTrans" cxnId="{C5BDE3B4-F1EE-4922-82FD-0214325A17F7}">
      <dgm:prSet/>
      <dgm:spPr/>
      <dgm:t>
        <a:bodyPr/>
        <a:lstStyle/>
        <a:p>
          <a:endParaRPr lang="en-US"/>
        </a:p>
      </dgm:t>
    </dgm:pt>
    <dgm:pt modelId="{9C9EFC8D-8B13-4BCA-9FF4-490D08E42227}">
      <dgm:prSet custT="1"/>
      <dgm:spPr>
        <a:ln>
          <a:solidFill>
            <a:srgbClr val="006DB4"/>
          </a:solidFill>
        </a:ln>
      </dgm:spPr>
      <dgm:t>
        <a:bodyPr/>
        <a:lstStyle/>
        <a:p>
          <a:r>
            <a:rPr lang="en-US" sz="1400" dirty="0"/>
            <a:t>Behavioral Assistance</a:t>
          </a:r>
        </a:p>
      </dgm:t>
    </dgm:pt>
    <dgm:pt modelId="{719E91F0-5A27-41EE-AE4F-69049C0050A2}" type="parTrans" cxnId="{C45AF853-CC6D-44DB-A2B3-5749EF7ECFE3}">
      <dgm:prSet/>
      <dgm:spPr/>
      <dgm:t>
        <a:bodyPr/>
        <a:lstStyle/>
        <a:p>
          <a:endParaRPr lang="en-US"/>
        </a:p>
      </dgm:t>
    </dgm:pt>
    <dgm:pt modelId="{A581EB66-9F49-4F06-BE25-5E0DEBDF082C}" type="sibTrans" cxnId="{C45AF853-CC6D-44DB-A2B3-5749EF7ECFE3}">
      <dgm:prSet/>
      <dgm:spPr/>
      <dgm:t>
        <a:bodyPr/>
        <a:lstStyle/>
        <a:p>
          <a:endParaRPr lang="en-US"/>
        </a:p>
      </dgm:t>
    </dgm:pt>
    <dgm:pt modelId="{78591AEA-150E-484F-A868-9A6847AF54C0}">
      <dgm:prSet custT="1"/>
      <dgm:spPr>
        <a:ln>
          <a:solidFill>
            <a:srgbClr val="006DB4"/>
          </a:solidFill>
        </a:ln>
      </dgm:spPr>
      <dgm:t>
        <a:bodyPr/>
        <a:lstStyle/>
        <a:p>
          <a:r>
            <a:rPr lang="en-US" sz="1400" dirty="0"/>
            <a:t>Child and </a:t>
          </a:r>
          <a:r>
            <a:rPr lang="en-US" sz="1400"/>
            <a:t>Youth Support</a:t>
          </a:r>
          <a:endParaRPr lang="en-US" sz="1400" dirty="0"/>
        </a:p>
      </dgm:t>
    </dgm:pt>
    <dgm:pt modelId="{454B8B99-0FD7-4D89-B27D-AEFF73BD72CD}" type="parTrans" cxnId="{ED329EB4-0B23-482C-B516-ABF66CBAC933}">
      <dgm:prSet/>
      <dgm:spPr/>
      <dgm:t>
        <a:bodyPr/>
        <a:lstStyle/>
        <a:p>
          <a:endParaRPr lang="en-US"/>
        </a:p>
      </dgm:t>
    </dgm:pt>
    <dgm:pt modelId="{8722E794-C31C-4096-B027-A233C8690922}" type="sibTrans" cxnId="{ED329EB4-0B23-482C-B516-ABF66CBAC933}">
      <dgm:prSet/>
      <dgm:spPr/>
      <dgm:t>
        <a:bodyPr/>
        <a:lstStyle/>
        <a:p>
          <a:endParaRPr lang="en-US"/>
        </a:p>
      </dgm:t>
    </dgm:pt>
    <dgm:pt modelId="{902BBBFE-FBFC-423C-9197-DD7F91B8380B}">
      <dgm:prSet custT="1"/>
      <dgm:spPr>
        <a:ln>
          <a:solidFill>
            <a:srgbClr val="006DB4"/>
          </a:solidFill>
        </a:ln>
      </dgm:spPr>
      <dgm:t>
        <a:bodyPr/>
        <a:lstStyle/>
        <a:p>
          <a:r>
            <a:rPr lang="en-US" sz="1400" dirty="0"/>
            <a:t>Family Support Partners</a:t>
          </a:r>
        </a:p>
      </dgm:t>
    </dgm:pt>
    <dgm:pt modelId="{C1A426AB-EFB7-4965-B0E1-616A33812873}" type="parTrans" cxnId="{90433270-30A4-441B-BAF3-B2D8E92EB263}">
      <dgm:prSet/>
      <dgm:spPr/>
      <dgm:t>
        <a:bodyPr/>
        <a:lstStyle/>
        <a:p>
          <a:endParaRPr lang="en-US"/>
        </a:p>
      </dgm:t>
    </dgm:pt>
    <dgm:pt modelId="{4F6A9790-1AB0-463A-AC1C-68C9709A72C8}" type="sibTrans" cxnId="{90433270-30A4-441B-BAF3-B2D8E92EB263}">
      <dgm:prSet/>
      <dgm:spPr/>
      <dgm:t>
        <a:bodyPr/>
        <a:lstStyle/>
        <a:p>
          <a:endParaRPr lang="en-US"/>
        </a:p>
      </dgm:t>
    </dgm:pt>
    <dgm:pt modelId="{F9CA03B9-11B7-478D-9E96-AA37924076AE}">
      <dgm:prSet custT="1"/>
      <dgm:spPr>
        <a:ln>
          <a:solidFill>
            <a:srgbClr val="006DB4"/>
          </a:solidFill>
        </a:ln>
      </dgm:spPr>
      <dgm:t>
        <a:bodyPr/>
        <a:lstStyle/>
        <a:p>
          <a:r>
            <a:rPr lang="en-US" sz="1400" dirty="0"/>
            <a:t>Crisis Stabilization Intervention</a:t>
          </a:r>
        </a:p>
      </dgm:t>
    </dgm:pt>
    <dgm:pt modelId="{BB50123E-E3A8-4BBF-BB45-A2B0746FEADF}" type="parTrans" cxnId="{A8279B26-A557-4663-A289-DB10D741A22A}">
      <dgm:prSet/>
      <dgm:spPr/>
      <dgm:t>
        <a:bodyPr/>
        <a:lstStyle/>
        <a:p>
          <a:endParaRPr lang="en-US"/>
        </a:p>
      </dgm:t>
    </dgm:pt>
    <dgm:pt modelId="{010C3644-E702-47FF-811A-3DCA8F0387C1}" type="sibTrans" cxnId="{A8279B26-A557-4663-A289-DB10D741A22A}">
      <dgm:prSet/>
      <dgm:spPr/>
      <dgm:t>
        <a:bodyPr/>
        <a:lstStyle/>
        <a:p>
          <a:endParaRPr lang="en-US"/>
        </a:p>
      </dgm:t>
    </dgm:pt>
    <dgm:pt modelId="{1786AF08-0771-4350-A15C-BC6E985D579F}" type="pres">
      <dgm:prSet presAssocID="{37E11E5B-39E5-4F77-A4CA-6738B32DB7AF}" presName="composite" presStyleCnt="0">
        <dgm:presLayoutVars>
          <dgm:chMax val="1"/>
          <dgm:dir/>
          <dgm:resizeHandles val="exact"/>
        </dgm:presLayoutVars>
      </dgm:prSet>
      <dgm:spPr/>
    </dgm:pt>
    <dgm:pt modelId="{0DB8CF11-DEB8-44B9-8A68-9241B6925F86}" type="pres">
      <dgm:prSet presAssocID="{F433DF02-24B9-4805-9C7E-BFE69820C751}" presName="roof" presStyleLbl="dkBgShp" presStyleIdx="0" presStyleCnt="2" custLinFactNeighborX="-1202" custLinFactNeighborY="174"/>
      <dgm:spPr/>
    </dgm:pt>
    <dgm:pt modelId="{26255559-F2AC-4515-9823-D9AFD9EC1F65}" type="pres">
      <dgm:prSet presAssocID="{F433DF02-24B9-4805-9C7E-BFE69820C751}" presName="pillars" presStyleCnt="0"/>
      <dgm:spPr/>
    </dgm:pt>
    <dgm:pt modelId="{55A0EDE4-D422-485A-B481-03BF08C76C1F}" type="pres">
      <dgm:prSet presAssocID="{F433DF02-24B9-4805-9C7E-BFE69820C751}" presName="pillar1" presStyleLbl="node1" presStyleIdx="0" presStyleCnt="6">
        <dgm:presLayoutVars>
          <dgm:bulletEnabled val="1"/>
        </dgm:presLayoutVars>
      </dgm:prSet>
      <dgm:spPr/>
    </dgm:pt>
    <dgm:pt modelId="{E29861A1-E5D3-4840-9872-8F8286B7B322}" type="pres">
      <dgm:prSet presAssocID="{7ADF72CF-10DC-48B6-A85E-227E1D59AB74}" presName="pillarX" presStyleLbl="node1" presStyleIdx="1" presStyleCnt="6">
        <dgm:presLayoutVars>
          <dgm:bulletEnabled val="1"/>
        </dgm:presLayoutVars>
      </dgm:prSet>
      <dgm:spPr/>
    </dgm:pt>
    <dgm:pt modelId="{B1FE0E2C-C328-414B-AB7F-26FB9519C7A0}" type="pres">
      <dgm:prSet presAssocID="{9C9EFC8D-8B13-4BCA-9FF4-490D08E42227}" presName="pillarX" presStyleLbl="node1" presStyleIdx="2" presStyleCnt="6">
        <dgm:presLayoutVars>
          <dgm:bulletEnabled val="1"/>
        </dgm:presLayoutVars>
      </dgm:prSet>
      <dgm:spPr/>
    </dgm:pt>
    <dgm:pt modelId="{C36F4A6C-46C7-444B-BD80-DD9EC04E4758}" type="pres">
      <dgm:prSet presAssocID="{78591AEA-150E-484F-A868-9A6847AF54C0}" presName="pillarX" presStyleLbl="node1" presStyleIdx="3" presStyleCnt="6">
        <dgm:presLayoutVars>
          <dgm:bulletEnabled val="1"/>
        </dgm:presLayoutVars>
      </dgm:prSet>
      <dgm:spPr/>
    </dgm:pt>
    <dgm:pt modelId="{6A44F4E6-5F82-4517-9A38-54542FBCB946}" type="pres">
      <dgm:prSet presAssocID="{902BBBFE-FBFC-423C-9197-DD7F91B8380B}" presName="pillarX" presStyleLbl="node1" presStyleIdx="4" presStyleCnt="6">
        <dgm:presLayoutVars>
          <dgm:bulletEnabled val="1"/>
        </dgm:presLayoutVars>
      </dgm:prSet>
      <dgm:spPr/>
    </dgm:pt>
    <dgm:pt modelId="{B2950734-5FD1-49D4-9F5E-5B7221096E83}" type="pres">
      <dgm:prSet presAssocID="{F9CA03B9-11B7-478D-9E96-AA37924076AE}" presName="pillarX" presStyleLbl="node1" presStyleIdx="5" presStyleCnt="6">
        <dgm:presLayoutVars>
          <dgm:bulletEnabled val="1"/>
        </dgm:presLayoutVars>
      </dgm:prSet>
      <dgm:spPr/>
    </dgm:pt>
    <dgm:pt modelId="{16DE9409-4A73-49BD-A5CC-E16FBC959939}" type="pres">
      <dgm:prSet presAssocID="{F433DF02-24B9-4805-9C7E-BFE69820C751}" presName="base" presStyleLbl="dkBgShp" presStyleIdx="1" presStyleCnt="2"/>
      <dgm:spPr>
        <a:solidFill>
          <a:srgbClr val="006DB4"/>
        </a:solidFill>
        <a:ln>
          <a:solidFill>
            <a:srgbClr val="006DB4"/>
          </a:solidFill>
        </a:ln>
      </dgm:spPr>
    </dgm:pt>
  </dgm:ptLst>
  <dgm:cxnLst>
    <dgm:cxn modelId="{B5804101-4ACC-4C9E-8B2B-3A798CC64B5E}" type="presOf" srcId="{7ADF72CF-10DC-48B6-A85E-227E1D59AB74}" destId="{E29861A1-E5D3-4840-9872-8F8286B7B322}" srcOrd="0" destOrd="0" presId="urn:microsoft.com/office/officeart/2005/8/layout/hList3"/>
    <dgm:cxn modelId="{A8279B26-A557-4663-A289-DB10D741A22A}" srcId="{F433DF02-24B9-4805-9C7E-BFE69820C751}" destId="{F9CA03B9-11B7-478D-9E96-AA37924076AE}" srcOrd="5" destOrd="0" parTransId="{BB50123E-E3A8-4BBF-BB45-A2B0746FEADF}" sibTransId="{010C3644-E702-47FF-811A-3DCA8F0387C1}"/>
    <dgm:cxn modelId="{1817012E-66B7-4F1C-9C0E-51EF01451483}" type="presOf" srcId="{78591AEA-150E-484F-A868-9A6847AF54C0}" destId="{C36F4A6C-46C7-444B-BD80-DD9EC04E4758}" srcOrd="0" destOrd="0" presId="urn:microsoft.com/office/officeart/2005/8/layout/hList3"/>
    <dgm:cxn modelId="{E723B462-CA22-4050-B2F1-D763C2AD7DF7}" srcId="{37E11E5B-39E5-4F77-A4CA-6738B32DB7AF}" destId="{F433DF02-24B9-4805-9C7E-BFE69820C751}" srcOrd="0" destOrd="0" parTransId="{8A0693CD-352D-402D-B9A4-78FC3E87BA7B}" sibTransId="{426257F1-AD66-4CFF-86E9-14478874086B}"/>
    <dgm:cxn modelId="{90433270-30A4-441B-BAF3-B2D8E92EB263}" srcId="{F433DF02-24B9-4805-9C7E-BFE69820C751}" destId="{902BBBFE-FBFC-423C-9197-DD7F91B8380B}" srcOrd="4" destOrd="0" parTransId="{C1A426AB-EFB7-4965-B0E1-616A33812873}" sibTransId="{4F6A9790-1AB0-463A-AC1C-68C9709A72C8}"/>
    <dgm:cxn modelId="{C45AF853-CC6D-44DB-A2B3-5749EF7ECFE3}" srcId="{F433DF02-24B9-4805-9C7E-BFE69820C751}" destId="{9C9EFC8D-8B13-4BCA-9FF4-490D08E42227}" srcOrd="2" destOrd="0" parTransId="{719E91F0-5A27-41EE-AE4F-69049C0050A2}" sibTransId="{A581EB66-9F49-4F06-BE25-5E0DEBDF082C}"/>
    <dgm:cxn modelId="{BD7172A2-28B6-4E2A-A9FB-4CC5924095F6}" type="presOf" srcId="{37E11E5B-39E5-4F77-A4CA-6738B32DB7AF}" destId="{1786AF08-0771-4350-A15C-BC6E985D579F}" srcOrd="0" destOrd="0" presId="urn:microsoft.com/office/officeart/2005/8/layout/hList3"/>
    <dgm:cxn modelId="{03ACABAB-67E9-471D-B855-52592CEE8F41}" type="presOf" srcId="{5ED7A0F9-743B-4923-B342-0069FF903FC3}" destId="{55A0EDE4-D422-485A-B481-03BF08C76C1F}" srcOrd="0" destOrd="0" presId="urn:microsoft.com/office/officeart/2005/8/layout/hList3"/>
    <dgm:cxn modelId="{ED329EB4-0B23-482C-B516-ABF66CBAC933}" srcId="{F433DF02-24B9-4805-9C7E-BFE69820C751}" destId="{78591AEA-150E-484F-A868-9A6847AF54C0}" srcOrd="3" destOrd="0" parTransId="{454B8B99-0FD7-4D89-B27D-AEFF73BD72CD}" sibTransId="{8722E794-C31C-4096-B027-A233C8690922}"/>
    <dgm:cxn modelId="{C5BDE3B4-F1EE-4922-82FD-0214325A17F7}" srcId="{F433DF02-24B9-4805-9C7E-BFE69820C751}" destId="{7ADF72CF-10DC-48B6-A85E-227E1D59AB74}" srcOrd="1" destOrd="0" parTransId="{AF055DF5-DADF-4719-961E-7380A4D3BD45}" sibTransId="{41EFDCE6-A2AE-41C0-B16F-38F00130709E}"/>
    <dgm:cxn modelId="{B22EE7CB-3538-44F0-AA0E-DC31E92EBB97}" srcId="{F433DF02-24B9-4805-9C7E-BFE69820C751}" destId="{5ED7A0F9-743B-4923-B342-0069FF903FC3}" srcOrd="0" destOrd="0" parTransId="{C89CD745-0405-4837-A7CD-B4BD4DB4EF95}" sibTransId="{548840CC-FE9F-42B2-A651-8F3B3BC34FEF}"/>
    <dgm:cxn modelId="{D315D5CD-368D-4C53-8481-FF286B1310FF}" type="presOf" srcId="{9C9EFC8D-8B13-4BCA-9FF4-490D08E42227}" destId="{B1FE0E2C-C328-414B-AB7F-26FB9519C7A0}" srcOrd="0" destOrd="0" presId="urn:microsoft.com/office/officeart/2005/8/layout/hList3"/>
    <dgm:cxn modelId="{7E4B3ED2-4B92-4505-A762-BF480E8AAF79}" type="presOf" srcId="{902BBBFE-FBFC-423C-9197-DD7F91B8380B}" destId="{6A44F4E6-5F82-4517-9A38-54542FBCB946}" srcOrd="0" destOrd="0" presId="urn:microsoft.com/office/officeart/2005/8/layout/hList3"/>
    <dgm:cxn modelId="{A2BA71D7-B4E9-439B-9B2B-B675A2E187B8}" type="presOf" srcId="{F9CA03B9-11B7-478D-9E96-AA37924076AE}" destId="{B2950734-5FD1-49D4-9F5E-5B7221096E83}" srcOrd="0" destOrd="0" presId="urn:microsoft.com/office/officeart/2005/8/layout/hList3"/>
    <dgm:cxn modelId="{B087EBFB-3587-4562-90E7-6B1B8301517D}" type="presOf" srcId="{F433DF02-24B9-4805-9C7E-BFE69820C751}" destId="{0DB8CF11-DEB8-44B9-8A68-9241B6925F86}" srcOrd="0" destOrd="0" presId="urn:microsoft.com/office/officeart/2005/8/layout/hList3"/>
    <dgm:cxn modelId="{05B040D5-2281-4E49-A4DF-70C6DC577C98}" type="presParOf" srcId="{1786AF08-0771-4350-A15C-BC6E985D579F}" destId="{0DB8CF11-DEB8-44B9-8A68-9241B6925F86}" srcOrd="0" destOrd="0" presId="urn:microsoft.com/office/officeart/2005/8/layout/hList3"/>
    <dgm:cxn modelId="{44038B46-7576-41CC-B627-A27882FE77B9}" type="presParOf" srcId="{1786AF08-0771-4350-A15C-BC6E985D579F}" destId="{26255559-F2AC-4515-9823-D9AFD9EC1F65}" srcOrd="1" destOrd="0" presId="urn:microsoft.com/office/officeart/2005/8/layout/hList3"/>
    <dgm:cxn modelId="{7E5CA60D-E9DD-4B0E-A85F-EDA71AF1F8C8}" type="presParOf" srcId="{26255559-F2AC-4515-9823-D9AFD9EC1F65}" destId="{55A0EDE4-D422-485A-B481-03BF08C76C1F}" srcOrd="0" destOrd="0" presId="urn:microsoft.com/office/officeart/2005/8/layout/hList3"/>
    <dgm:cxn modelId="{F1719621-84A9-4F3E-A747-680CD2E8F3E5}" type="presParOf" srcId="{26255559-F2AC-4515-9823-D9AFD9EC1F65}" destId="{E29861A1-E5D3-4840-9872-8F8286B7B322}" srcOrd="1" destOrd="0" presId="urn:microsoft.com/office/officeart/2005/8/layout/hList3"/>
    <dgm:cxn modelId="{8E7A23F1-3DF7-41C7-A70E-15542F49705A}" type="presParOf" srcId="{26255559-F2AC-4515-9823-D9AFD9EC1F65}" destId="{B1FE0E2C-C328-414B-AB7F-26FB9519C7A0}" srcOrd="2" destOrd="0" presId="urn:microsoft.com/office/officeart/2005/8/layout/hList3"/>
    <dgm:cxn modelId="{3625E3CB-EC89-4176-8647-A1EE53C7A132}" type="presParOf" srcId="{26255559-F2AC-4515-9823-D9AFD9EC1F65}" destId="{C36F4A6C-46C7-444B-BD80-DD9EC04E4758}" srcOrd="3" destOrd="0" presId="urn:microsoft.com/office/officeart/2005/8/layout/hList3"/>
    <dgm:cxn modelId="{BE1B73EE-DA03-4CD1-B7CD-42CDA18DE83B}" type="presParOf" srcId="{26255559-F2AC-4515-9823-D9AFD9EC1F65}" destId="{6A44F4E6-5F82-4517-9A38-54542FBCB946}" srcOrd="4" destOrd="0" presId="urn:microsoft.com/office/officeart/2005/8/layout/hList3"/>
    <dgm:cxn modelId="{FF20153B-94DF-4314-860F-1A821A3772DF}" type="presParOf" srcId="{26255559-F2AC-4515-9823-D9AFD9EC1F65}" destId="{B2950734-5FD1-49D4-9F5E-5B7221096E83}" srcOrd="5" destOrd="0" presId="urn:microsoft.com/office/officeart/2005/8/layout/hList3"/>
    <dgm:cxn modelId="{DF88F76D-7C34-4BF4-A5BF-3F27945D30C2}" type="presParOf" srcId="{1786AF08-0771-4350-A15C-BC6E985D579F}" destId="{16DE9409-4A73-49BD-A5CC-E16FBC959939}" srcOrd="2" destOrd="0" presId="urn:microsoft.com/office/officeart/2005/8/layout/h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37E11E5B-39E5-4F77-A4CA-6738B32DB7AF}" type="doc">
      <dgm:prSet loTypeId="urn:microsoft.com/office/officeart/2005/8/layout/hList3" loCatId="list" qsTypeId="urn:microsoft.com/office/officeart/2005/8/quickstyle/simple1" qsCatId="simple" csTypeId="urn:microsoft.com/office/officeart/2005/8/colors/accent1_1" csCatId="accent1" phldr="1"/>
      <dgm:spPr/>
      <dgm:t>
        <a:bodyPr/>
        <a:lstStyle/>
        <a:p>
          <a:endParaRPr lang="en-US"/>
        </a:p>
      </dgm:t>
    </dgm:pt>
    <dgm:pt modelId="{F433DF02-24B9-4805-9C7E-BFE69820C751}">
      <dgm:prSet custT="1"/>
      <dgm:spPr>
        <a:solidFill>
          <a:srgbClr val="006DB4"/>
        </a:solidFill>
        <a:ln>
          <a:solidFill>
            <a:srgbClr val="006DB4"/>
          </a:solidFill>
        </a:ln>
      </dgm:spPr>
      <dgm:t>
        <a:bodyPr/>
        <a:lstStyle/>
        <a:p>
          <a:r>
            <a:rPr lang="en-US" sz="2400" b="1" dirty="0">
              <a:solidFill>
                <a:schemeClr val="bg1"/>
              </a:solidFill>
            </a:rPr>
            <a:t>Assertive Community Treatment &amp; Intensive In Home for Children </a:t>
          </a:r>
          <a:endParaRPr lang="en-US" sz="2400" dirty="0"/>
        </a:p>
      </dgm:t>
    </dgm:pt>
    <dgm:pt modelId="{8A0693CD-352D-402D-B9A4-78FC3E87BA7B}" type="parTrans" cxnId="{E723B462-CA22-4050-B2F1-D763C2AD7DF7}">
      <dgm:prSet/>
      <dgm:spPr/>
      <dgm:t>
        <a:bodyPr/>
        <a:lstStyle/>
        <a:p>
          <a:endParaRPr lang="en-US"/>
        </a:p>
      </dgm:t>
    </dgm:pt>
    <dgm:pt modelId="{426257F1-AD66-4CFF-86E9-14478874086B}" type="sibTrans" cxnId="{E723B462-CA22-4050-B2F1-D763C2AD7DF7}">
      <dgm:prSet/>
      <dgm:spPr/>
      <dgm:t>
        <a:bodyPr/>
        <a:lstStyle/>
        <a:p>
          <a:endParaRPr lang="en-US"/>
        </a:p>
      </dgm:t>
    </dgm:pt>
    <dgm:pt modelId="{F06B43D2-EF13-408F-A002-C58681118624}">
      <dgm:prSet custT="1"/>
      <dgm:spPr/>
      <dgm:t>
        <a:bodyPr/>
        <a:lstStyle/>
        <a:p>
          <a:pPr algn="l">
            <a:buFont typeface="Arial" panose="020B0604020202020204" pitchFamily="34" charset="0"/>
            <a:buNone/>
          </a:pPr>
          <a:r>
            <a:rPr lang="en-US" sz="1600" dirty="0"/>
            <a:t>Agencies providing Assertive Community Treatment and Intensive In Home for Children services will require the completion of an evidence-based training program and DHS approval prior to performing services.  </a:t>
          </a:r>
        </a:p>
        <a:p>
          <a:pPr algn="l">
            <a:buFont typeface="Arial" panose="020B0604020202020204" pitchFamily="34" charset="0"/>
            <a:buNone/>
          </a:pPr>
          <a:r>
            <a:rPr lang="en-US" sz="1500" i="1" dirty="0"/>
            <a:t>Additional details on the evidence-based training and approval process will be forthcoming. </a:t>
          </a:r>
        </a:p>
        <a:p>
          <a:pPr algn="ctr">
            <a:buNone/>
          </a:pPr>
          <a:endParaRPr lang="en-US" sz="1500" dirty="0"/>
        </a:p>
      </dgm:t>
    </dgm:pt>
    <dgm:pt modelId="{876525C8-4B17-4936-B9B6-FD429F947004}" type="parTrans" cxnId="{EE3F0C36-F0E9-4EBE-9C1D-68FED0EBC39E}">
      <dgm:prSet/>
      <dgm:spPr/>
      <dgm:t>
        <a:bodyPr/>
        <a:lstStyle/>
        <a:p>
          <a:endParaRPr lang="en-US"/>
        </a:p>
      </dgm:t>
    </dgm:pt>
    <dgm:pt modelId="{FD9B0BE4-3F08-407E-A4E3-65B8D481AAA6}" type="sibTrans" cxnId="{EE3F0C36-F0E9-4EBE-9C1D-68FED0EBC39E}">
      <dgm:prSet/>
      <dgm:spPr/>
      <dgm:t>
        <a:bodyPr/>
        <a:lstStyle/>
        <a:p>
          <a:endParaRPr lang="en-US"/>
        </a:p>
      </dgm:t>
    </dgm:pt>
    <dgm:pt modelId="{1786AF08-0771-4350-A15C-BC6E985D579F}" type="pres">
      <dgm:prSet presAssocID="{37E11E5B-39E5-4F77-A4CA-6738B32DB7AF}" presName="composite" presStyleCnt="0">
        <dgm:presLayoutVars>
          <dgm:chMax val="1"/>
          <dgm:dir/>
          <dgm:resizeHandles val="exact"/>
        </dgm:presLayoutVars>
      </dgm:prSet>
      <dgm:spPr/>
    </dgm:pt>
    <dgm:pt modelId="{0DB8CF11-DEB8-44B9-8A68-9241B6925F86}" type="pres">
      <dgm:prSet presAssocID="{F433DF02-24B9-4805-9C7E-BFE69820C751}" presName="roof" presStyleLbl="dkBgShp" presStyleIdx="0" presStyleCnt="2" custLinFactY="-63029" custLinFactNeighborX="399" custLinFactNeighborY="-100000"/>
      <dgm:spPr/>
    </dgm:pt>
    <dgm:pt modelId="{26255559-F2AC-4515-9823-D9AFD9EC1F65}" type="pres">
      <dgm:prSet presAssocID="{F433DF02-24B9-4805-9C7E-BFE69820C751}" presName="pillars" presStyleCnt="0"/>
      <dgm:spPr/>
    </dgm:pt>
    <dgm:pt modelId="{55A0EDE4-D422-485A-B481-03BF08C76C1F}" type="pres">
      <dgm:prSet presAssocID="{F433DF02-24B9-4805-9C7E-BFE69820C751}" presName="pillar1" presStyleLbl="node1" presStyleIdx="0" presStyleCnt="1">
        <dgm:presLayoutVars>
          <dgm:bulletEnabled val="1"/>
        </dgm:presLayoutVars>
      </dgm:prSet>
      <dgm:spPr/>
    </dgm:pt>
    <dgm:pt modelId="{16DE9409-4A73-49BD-A5CC-E16FBC959939}" type="pres">
      <dgm:prSet presAssocID="{F433DF02-24B9-4805-9C7E-BFE69820C751}" presName="base" presStyleLbl="dkBgShp" presStyleIdx="1" presStyleCnt="2"/>
      <dgm:spPr>
        <a:solidFill>
          <a:srgbClr val="006DB4"/>
        </a:solidFill>
        <a:ln>
          <a:solidFill>
            <a:srgbClr val="006DB4"/>
          </a:solidFill>
        </a:ln>
      </dgm:spPr>
    </dgm:pt>
  </dgm:ptLst>
  <dgm:cxnLst>
    <dgm:cxn modelId="{2F7A910D-B85C-40DC-B8C7-527CA0ADED9D}" type="presOf" srcId="{F06B43D2-EF13-408F-A002-C58681118624}" destId="{55A0EDE4-D422-485A-B481-03BF08C76C1F}" srcOrd="0" destOrd="0" presId="urn:microsoft.com/office/officeart/2005/8/layout/hList3"/>
    <dgm:cxn modelId="{EE3F0C36-F0E9-4EBE-9C1D-68FED0EBC39E}" srcId="{F433DF02-24B9-4805-9C7E-BFE69820C751}" destId="{F06B43D2-EF13-408F-A002-C58681118624}" srcOrd="0" destOrd="0" parTransId="{876525C8-4B17-4936-B9B6-FD429F947004}" sibTransId="{FD9B0BE4-3F08-407E-A4E3-65B8D481AAA6}"/>
    <dgm:cxn modelId="{E723B462-CA22-4050-B2F1-D763C2AD7DF7}" srcId="{37E11E5B-39E5-4F77-A4CA-6738B32DB7AF}" destId="{F433DF02-24B9-4805-9C7E-BFE69820C751}" srcOrd="0" destOrd="0" parTransId="{8A0693CD-352D-402D-B9A4-78FC3E87BA7B}" sibTransId="{426257F1-AD66-4CFF-86E9-14478874086B}"/>
    <dgm:cxn modelId="{BD7172A2-28B6-4E2A-A9FB-4CC5924095F6}" type="presOf" srcId="{37E11E5B-39E5-4F77-A4CA-6738B32DB7AF}" destId="{1786AF08-0771-4350-A15C-BC6E985D579F}" srcOrd="0" destOrd="0" presId="urn:microsoft.com/office/officeart/2005/8/layout/hList3"/>
    <dgm:cxn modelId="{B087EBFB-3587-4562-90E7-6B1B8301517D}" type="presOf" srcId="{F433DF02-24B9-4805-9C7E-BFE69820C751}" destId="{0DB8CF11-DEB8-44B9-8A68-9241B6925F86}" srcOrd="0" destOrd="0" presId="urn:microsoft.com/office/officeart/2005/8/layout/hList3"/>
    <dgm:cxn modelId="{05B040D5-2281-4E49-A4DF-70C6DC577C98}" type="presParOf" srcId="{1786AF08-0771-4350-A15C-BC6E985D579F}" destId="{0DB8CF11-DEB8-44B9-8A68-9241B6925F86}" srcOrd="0" destOrd="0" presId="urn:microsoft.com/office/officeart/2005/8/layout/hList3"/>
    <dgm:cxn modelId="{44038B46-7576-41CC-B627-A27882FE77B9}" type="presParOf" srcId="{1786AF08-0771-4350-A15C-BC6E985D579F}" destId="{26255559-F2AC-4515-9823-D9AFD9EC1F65}" srcOrd="1" destOrd="0" presId="urn:microsoft.com/office/officeart/2005/8/layout/hList3"/>
    <dgm:cxn modelId="{7E5CA60D-E9DD-4B0E-A85F-EDA71AF1F8C8}" type="presParOf" srcId="{26255559-F2AC-4515-9823-D9AFD9EC1F65}" destId="{55A0EDE4-D422-485A-B481-03BF08C76C1F}" srcOrd="0" destOrd="0" presId="urn:microsoft.com/office/officeart/2005/8/layout/hList3"/>
    <dgm:cxn modelId="{DF88F76D-7C34-4BF4-A5BF-3F27945D30C2}" type="presParOf" srcId="{1786AF08-0771-4350-A15C-BC6E985D579F}" destId="{16DE9409-4A73-49BD-A5CC-E16FBC959939}" srcOrd="2" destOrd="0" presId="urn:microsoft.com/office/officeart/2005/8/layout/h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2161DB1-B049-41E5-B8CB-8F07B0E3E3DC}" type="doc">
      <dgm:prSet loTypeId="urn:microsoft.com/office/officeart/2005/8/layout/vList3" loCatId="list" qsTypeId="urn:microsoft.com/office/officeart/2005/8/quickstyle/simple1" qsCatId="simple" csTypeId="urn:microsoft.com/office/officeart/2005/8/colors/accent1_2" csCatId="accent1" phldr="1"/>
      <dgm:spPr/>
    </dgm:pt>
    <dgm:pt modelId="{ABD83485-A1AD-4423-B663-2E472B43E82C}" type="pres">
      <dgm:prSet presAssocID="{32161DB1-B049-41E5-B8CB-8F07B0E3E3DC}" presName="linearFlow" presStyleCnt="0">
        <dgm:presLayoutVars>
          <dgm:dir/>
          <dgm:resizeHandles val="exact"/>
        </dgm:presLayoutVars>
      </dgm:prSet>
      <dgm:spPr/>
    </dgm:pt>
  </dgm:ptLst>
  <dgm:cxnLst>
    <dgm:cxn modelId="{4D6188B9-5F21-4FD4-AD25-3947403885B2}" type="presOf" srcId="{32161DB1-B049-41E5-B8CB-8F07B0E3E3DC}" destId="{ABD83485-A1AD-4423-B663-2E472B43E82C}" srcOrd="0" destOrd="0" presId="urn:microsoft.com/office/officeart/2005/8/layout/v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2161DB1-B049-41E5-B8CB-8F07B0E3E3DC}" type="doc">
      <dgm:prSet loTypeId="urn:microsoft.com/office/officeart/2005/8/layout/vList3" loCatId="list" qsTypeId="urn:microsoft.com/office/officeart/2005/8/quickstyle/simple1" qsCatId="simple" csTypeId="urn:microsoft.com/office/officeart/2005/8/colors/accent1_2" csCatId="accent1" phldr="1"/>
      <dgm:spPr/>
    </dgm:pt>
    <dgm:pt modelId="{ABD83485-A1AD-4423-B663-2E472B43E82C}" type="pres">
      <dgm:prSet presAssocID="{32161DB1-B049-41E5-B8CB-8F07B0E3E3DC}" presName="linearFlow" presStyleCnt="0">
        <dgm:presLayoutVars>
          <dgm:dir/>
          <dgm:resizeHandles val="exact"/>
        </dgm:presLayoutVars>
      </dgm:prSet>
      <dgm:spPr/>
    </dgm:pt>
  </dgm:ptLst>
  <dgm:cxnLst>
    <dgm:cxn modelId="{4D6188B9-5F21-4FD4-AD25-3947403885B2}" type="presOf" srcId="{32161DB1-B049-41E5-B8CB-8F07B0E3E3DC}" destId="{ABD83485-A1AD-4423-B663-2E472B43E82C}" srcOrd="0" destOrd="0" presId="urn:microsoft.com/office/officeart/2005/8/layout/vList3"/>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4A6138DE-ACD4-40C5-99F2-600C9D4145B2}" type="doc">
      <dgm:prSet loTypeId="urn:diagrams.loki3.com/BracketList" loCatId="list" qsTypeId="urn:microsoft.com/office/officeart/2005/8/quickstyle/simple1" qsCatId="simple" csTypeId="urn:microsoft.com/office/officeart/2005/8/colors/accent1_2" csCatId="accent1" phldr="1"/>
      <dgm:spPr/>
      <dgm:t>
        <a:bodyPr/>
        <a:lstStyle/>
        <a:p>
          <a:endParaRPr lang="en-US"/>
        </a:p>
      </dgm:t>
    </dgm:pt>
    <dgm:pt modelId="{21A2C0EA-69FC-4A57-A2C1-F098A01D643C}">
      <dgm:prSet phldrT="[Text]" custT="1"/>
      <dgm:spPr/>
      <dgm:t>
        <a:bodyPr/>
        <a:lstStyle/>
        <a:p>
          <a:r>
            <a:rPr lang="en-US" sz="2400" b="1" dirty="0"/>
            <a:t>Adaptive Behavior</a:t>
          </a:r>
        </a:p>
      </dgm:t>
    </dgm:pt>
    <dgm:pt modelId="{FA271867-E63F-43CA-8941-FA3DA751A80A}" type="parTrans" cxnId="{4426AE17-2EE9-447B-85D1-7E0E9E13CD1E}">
      <dgm:prSet/>
      <dgm:spPr/>
      <dgm:t>
        <a:bodyPr/>
        <a:lstStyle/>
        <a:p>
          <a:endParaRPr lang="en-US" sz="1400"/>
        </a:p>
      </dgm:t>
    </dgm:pt>
    <dgm:pt modelId="{8EFD03E3-5D1D-4C6C-8DD9-7250D33AF660}" type="sibTrans" cxnId="{4426AE17-2EE9-447B-85D1-7E0E9E13CD1E}">
      <dgm:prSet/>
      <dgm:spPr/>
      <dgm:t>
        <a:bodyPr/>
        <a:lstStyle/>
        <a:p>
          <a:endParaRPr lang="en-US" sz="1400"/>
        </a:p>
      </dgm:t>
    </dgm:pt>
    <dgm:pt modelId="{FFDAE133-B3F0-46E9-AA36-5B841E408919}">
      <dgm:prSet phldrT="[Text]" custT="1"/>
      <dgm:spPr>
        <a:solidFill>
          <a:srgbClr val="006DB4"/>
        </a:solidFill>
      </dgm:spPr>
      <dgm:t>
        <a:bodyPr/>
        <a:lstStyle/>
        <a:p>
          <a:r>
            <a:rPr lang="en-US" sz="2000" dirty="0"/>
            <a:t>Includes communication, daily living skills, socialization, motor skills, and behaviors</a:t>
          </a:r>
        </a:p>
      </dgm:t>
    </dgm:pt>
    <dgm:pt modelId="{FB501192-50F4-4065-8E0C-3385EC2974AA}" type="parTrans" cxnId="{4E5B6A5D-403C-4D8A-AFBE-278404982486}">
      <dgm:prSet/>
      <dgm:spPr/>
      <dgm:t>
        <a:bodyPr/>
        <a:lstStyle/>
        <a:p>
          <a:endParaRPr lang="en-US" sz="1400"/>
        </a:p>
      </dgm:t>
    </dgm:pt>
    <dgm:pt modelId="{BC588AA8-DD3C-45D4-B64D-BDCE79109C8B}" type="sibTrans" cxnId="{4E5B6A5D-403C-4D8A-AFBE-278404982486}">
      <dgm:prSet/>
      <dgm:spPr/>
      <dgm:t>
        <a:bodyPr/>
        <a:lstStyle/>
        <a:p>
          <a:endParaRPr lang="en-US" sz="1400"/>
        </a:p>
      </dgm:t>
    </dgm:pt>
    <dgm:pt modelId="{79619861-5349-4D6D-8217-805F01682372}">
      <dgm:prSet phldrT="[Text]" custT="1"/>
      <dgm:spPr/>
      <dgm:t>
        <a:bodyPr/>
        <a:lstStyle/>
        <a:p>
          <a:r>
            <a:rPr lang="en-US" sz="2400" b="1" dirty="0"/>
            <a:t>Intellectual Functioning</a:t>
          </a:r>
        </a:p>
      </dgm:t>
    </dgm:pt>
    <dgm:pt modelId="{E4FFFDEB-F154-4ABC-AFB4-2E30C39EBAEE}" type="parTrans" cxnId="{409C534B-9D49-4867-BD31-5B4343CE127F}">
      <dgm:prSet/>
      <dgm:spPr/>
      <dgm:t>
        <a:bodyPr/>
        <a:lstStyle/>
        <a:p>
          <a:endParaRPr lang="en-US" sz="1400"/>
        </a:p>
      </dgm:t>
    </dgm:pt>
    <dgm:pt modelId="{A01DF578-F165-474C-B834-8BB9B8BCB231}" type="sibTrans" cxnId="{409C534B-9D49-4867-BD31-5B4343CE127F}">
      <dgm:prSet/>
      <dgm:spPr/>
      <dgm:t>
        <a:bodyPr/>
        <a:lstStyle/>
        <a:p>
          <a:endParaRPr lang="en-US" sz="1400"/>
        </a:p>
      </dgm:t>
    </dgm:pt>
    <dgm:pt modelId="{51E936DF-668A-4DF1-AF25-B90B29068CE6}">
      <dgm:prSet phldrT="[Text]" custT="1"/>
      <dgm:spPr>
        <a:solidFill>
          <a:srgbClr val="006DB4"/>
        </a:solidFill>
      </dgm:spPr>
      <dgm:t>
        <a:bodyPr/>
        <a:lstStyle/>
        <a:p>
          <a:r>
            <a:rPr lang="en-US" sz="2000" dirty="0"/>
            <a:t>Typically determined by an IQ test (Score around 70)</a:t>
          </a:r>
        </a:p>
      </dgm:t>
    </dgm:pt>
    <dgm:pt modelId="{50A58726-7302-4CB6-BE3A-753EC3A059BD}" type="parTrans" cxnId="{C8D60CBD-BB9C-45D4-A8A7-3C2F14106B92}">
      <dgm:prSet/>
      <dgm:spPr/>
      <dgm:t>
        <a:bodyPr/>
        <a:lstStyle/>
        <a:p>
          <a:endParaRPr lang="en-US" sz="1400"/>
        </a:p>
      </dgm:t>
    </dgm:pt>
    <dgm:pt modelId="{72B18C7E-130D-4E3E-804C-43C3F869898A}" type="sibTrans" cxnId="{C8D60CBD-BB9C-45D4-A8A7-3C2F14106B92}">
      <dgm:prSet/>
      <dgm:spPr/>
      <dgm:t>
        <a:bodyPr/>
        <a:lstStyle/>
        <a:p>
          <a:endParaRPr lang="en-US" sz="1400"/>
        </a:p>
      </dgm:t>
    </dgm:pt>
    <dgm:pt modelId="{DBBDBE5D-7B78-478C-8CA9-10FCC88ECAE7}" type="pres">
      <dgm:prSet presAssocID="{4A6138DE-ACD4-40C5-99F2-600C9D4145B2}" presName="Name0" presStyleCnt="0">
        <dgm:presLayoutVars>
          <dgm:dir/>
          <dgm:animLvl val="lvl"/>
          <dgm:resizeHandles val="exact"/>
        </dgm:presLayoutVars>
      </dgm:prSet>
      <dgm:spPr/>
    </dgm:pt>
    <dgm:pt modelId="{6EAF8E50-CB8E-48FC-A4CF-B40EE7C5AC8D}" type="pres">
      <dgm:prSet presAssocID="{21A2C0EA-69FC-4A57-A2C1-F098A01D643C}" presName="linNode" presStyleCnt="0"/>
      <dgm:spPr/>
    </dgm:pt>
    <dgm:pt modelId="{949EA3E2-CCE7-460E-A06D-2EBB7A3BE7ED}" type="pres">
      <dgm:prSet presAssocID="{21A2C0EA-69FC-4A57-A2C1-F098A01D643C}" presName="parTx" presStyleLbl="revTx" presStyleIdx="0" presStyleCnt="2">
        <dgm:presLayoutVars>
          <dgm:chMax val="1"/>
          <dgm:bulletEnabled val="1"/>
        </dgm:presLayoutVars>
      </dgm:prSet>
      <dgm:spPr/>
    </dgm:pt>
    <dgm:pt modelId="{51517EA9-B956-41E9-AF61-FA402B15835D}" type="pres">
      <dgm:prSet presAssocID="{21A2C0EA-69FC-4A57-A2C1-F098A01D643C}" presName="bracket" presStyleLbl="parChTrans1D1" presStyleIdx="0" presStyleCnt="2"/>
      <dgm:spPr>
        <a:ln>
          <a:solidFill>
            <a:srgbClr val="006DB4"/>
          </a:solidFill>
        </a:ln>
      </dgm:spPr>
    </dgm:pt>
    <dgm:pt modelId="{054F955E-3116-4910-B3D8-690DC71AA2B5}" type="pres">
      <dgm:prSet presAssocID="{21A2C0EA-69FC-4A57-A2C1-F098A01D643C}" presName="spH" presStyleCnt="0"/>
      <dgm:spPr/>
    </dgm:pt>
    <dgm:pt modelId="{70309F3F-D606-485B-8DB6-27ED17588A96}" type="pres">
      <dgm:prSet presAssocID="{21A2C0EA-69FC-4A57-A2C1-F098A01D643C}" presName="desTx" presStyleLbl="node1" presStyleIdx="0" presStyleCnt="2">
        <dgm:presLayoutVars>
          <dgm:bulletEnabled val="1"/>
        </dgm:presLayoutVars>
      </dgm:prSet>
      <dgm:spPr/>
    </dgm:pt>
    <dgm:pt modelId="{2E6E98AD-47B3-4AAC-9E00-C07F29E7EEF3}" type="pres">
      <dgm:prSet presAssocID="{8EFD03E3-5D1D-4C6C-8DD9-7250D33AF660}" presName="spV" presStyleCnt="0"/>
      <dgm:spPr/>
    </dgm:pt>
    <dgm:pt modelId="{B23B8978-E80A-459A-9A77-4EBF183206E0}" type="pres">
      <dgm:prSet presAssocID="{79619861-5349-4D6D-8217-805F01682372}" presName="linNode" presStyleCnt="0"/>
      <dgm:spPr/>
    </dgm:pt>
    <dgm:pt modelId="{93949238-2B3E-4CA3-B091-8D94502DB309}" type="pres">
      <dgm:prSet presAssocID="{79619861-5349-4D6D-8217-805F01682372}" presName="parTx" presStyleLbl="revTx" presStyleIdx="1" presStyleCnt="2">
        <dgm:presLayoutVars>
          <dgm:chMax val="1"/>
          <dgm:bulletEnabled val="1"/>
        </dgm:presLayoutVars>
      </dgm:prSet>
      <dgm:spPr/>
    </dgm:pt>
    <dgm:pt modelId="{7C6DF3AF-B495-4D8A-B90C-054585992B02}" type="pres">
      <dgm:prSet presAssocID="{79619861-5349-4D6D-8217-805F01682372}" presName="bracket" presStyleLbl="parChTrans1D1" presStyleIdx="1" presStyleCnt="2"/>
      <dgm:spPr>
        <a:ln>
          <a:solidFill>
            <a:srgbClr val="006DB4"/>
          </a:solidFill>
        </a:ln>
      </dgm:spPr>
    </dgm:pt>
    <dgm:pt modelId="{73EFFE90-0AC9-471B-8E96-39E32928B73C}" type="pres">
      <dgm:prSet presAssocID="{79619861-5349-4D6D-8217-805F01682372}" presName="spH" presStyleCnt="0"/>
      <dgm:spPr/>
    </dgm:pt>
    <dgm:pt modelId="{BBF9C1CD-4FA8-42E2-BEDD-B75E6B4D591C}" type="pres">
      <dgm:prSet presAssocID="{79619861-5349-4D6D-8217-805F01682372}" presName="desTx" presStyleLbl="node1" presStyleIdx="1" presStyleCnt="2">
        <dgm:presLayoutVars>
          <dgm:bulletEnabled val="1"/>
        </dgm:presLayoutVars>
      </dgm:prSet>
      <dgm:spPr/>
    </dgm:pt>
  </dgm:ptLst>
  <dgm:cxnLst>
    <dgm:cxn modelId="{4426AE17-2EE9-447B-85D1-7E0E9E13CD1E}" srcId="{4A6138DE-ACD4-40C5-99F2-600C9D4145B2}" destId="{21A2C0EA-69FC-4A57-A2C1-F098A01D643C}" srcOrd="0" destOrd="0" parTransId="{FA271867-E63F-43CA-8941-FA3DA751A80A}" sibTransId="{8EFD03E3-5D1D-4C6C-8DD9-7250D33AF660}"/>
    <dgm:cxn modelId="{37C7323B-7328-4D7E-B20A-E498157AD017}" type="presOf" srcId="{51E936DF-668A-4DF1-AF25-B90B29068CE6}" destId="{BBF9C1CD-4FA8-42E2-BEDD-B75E6B4D591C}" srcOrd="0" destOrd="0" presId="urn:diagrams.loki3.com/BracketList"/>
    <dgm:cxn modelId="{4E5B6A5D-403C-4D8A-AFBE-278404982486}" srcId="{21A2C0EA-69FC-4A57-A2C1-F098A01D643C}" destId="{FFDAE133-B3F0-46E9-AA36-5B841E408919}" srcOrd="0" destOrd="0" parTransId="{FB501192-50F4-4065-8E0C-3385EC2974AA}" sibTransId="{BC588AA8-DD3C-45D4-B64D-BDCE79109C8B}"/>
    <dgm:cxn modelId="{409C534B-9D49-4867-BD31-5B4343CE127F}" srcId="{4A6138DE-ACD4-40C5-99F2-600C9D4145B2}" destId="{79619861-5349-4D6D-8217-805F01682372}" srcOrd="1" destOrd="0" parTransId="{E4FFFDEB-F154-4ABC-AFB4-2E30C39EBAEE}" sibTransId="{A01DF578-F165-474C-B834-8BB9B8BCB231}"/>
    <dgm:cxn modelId="{67BB9F53-D789-4849-9A23-ABD24E9231FE}" type="presOf" srcId="{FFDAE133-B3F0-46E9-AA36-5B841E408919}" destId="{70309F3F-D606-485B-8DB6-27ED17588A96}" srcOrd="0" destOrd="0" presId="urn:diagrams.loki3.com/BracketList"/>
    <dgm:cxn modelId="{43561F77-AD29-4D5B-BB3A-F8C9081F300C}" type="presOf" srcId="{21A2C0EA-69FC-4A57-A2C1-F098A01D643C}" destId="{949EA3E2-CCE7-460E-A06D-2EBB7A3BE7ED}" srcOrd="0" destOrd="0" presId="urn:diagrams.loki3.com/BracketList"/>
    <dgm:cxn modelId="{FF4EEDB0-FBFF-4220-A48A-8587C051D397}" type="presOf" srcId="{79619861-5349-4D6D-8217-805F01682372}" destId="{93949238-2B3E-4CA3-B091-8D94502DB309}" srcOrd="0" destOrd="0" presId="urn:diagrams.loki3.com/BracketList"/>
    <dgm:cxn modelId="{C8D60CBD-BB9C-45D4-A8A7-3C2F14106B92}" srcId="{79619861-5349-4D6D-8217-805F01682372}" destId="{51E936DF-668A-4DF1-AF25-B90B29068CE6}" srcOrd="0" destOrd="0" parTransId="{50A58726-7302-4CB6-BE3A-753EC3A059BD}" sibTransId="{72B18C7E-130D-4E3E-804C-43C3F869898A}"/>
    <dgm:cxn modelId="{EF0E13C3-1C06-4E38-BFA7-B9C8DAEB9B61}" type="presOf" srcId="{4A6138DE-ACD4-40C5-99F2-600C9D4145B2}" destId="{DBBDBE5D-7B78-478C-8CA9-10FCC88ECAE7}" srcOrd="0" destOrd="0" presId="urn:diagrams.loki3.com/BracketList"/>
    <dgm:cxn modelId="{9FBE51E2-B904-4246-8E02-AE270A2BA491}" type="presParOf" srcId="{DBBDBE5D-7B78-478C-8CA9-10FCC88ECAE7}" destId="{6EAF8E50-CB8E-48FC-A4CF-B40EE7C5AC8D}" srcOrd="0" destOrd="0" presId="urn:diagrams.loki3.com/BracketList"/>
    <dgm:cxn modelId="{51304F4D-18D0-45B2-9F75-5DBBC70BFC62}" type="presParOf" srcId="{6EAF8E50-CB8E-48FC-A4CF-B40EE7C5AC8D}" destId="{949EA3E2-CCE7-460E-A06D-2EBB7A3BE7ED}" srcOrd="0" destOrd="0" presId="urn:diagrams.loki3.com/BracketList"/>
    <dgm:cxn modelId="{65BDB935-6C0B-4FB3-A4DF-FDF8EB9BC933}" type="presParOf" srcId="{6EAF8E50-CB8E-48FC-A4CF-B40EE7C5AC8D}" destId="{51517EA9-B956-41E9-AF61-FA402B15835D}" srcOrd="1" destOrd="0" presId="urn:diagrams.loki3.com/BracketList"/>
    <dgm:cxn modelId="{39D10D59-444E-4E97-B343-3502A6ED7267}" type="presParOf" srcId="{6EAF8E50-CB8E-48FC-A4CF-B40EE7C5AC8D}" destId="{054F955E-3116-4910-B3D8-690DC71AA2B5}" srcOrd="2" destOrd="0" presId="urn:diagrams.loki3.com/BracketList"/>
    <dgm:cxn modelId="{D1E87BD6-A5B9-46D8-A74A-D6CD74CD9E60}" type="presParOf" srcId="{6EAF8E50-CB8E-48FC-A4CF-B40EE7C5AC8D}" destId="{70309F3F-D606-485B-8DB6-27ED17588A96}" srcOrd="3" destOrd="0" presId="urn:diagrams.loki3.com/BracketList"/>
    <dgm:cxn modelId="{587915BC-C750-4D7F-BA42-C7B8148B22B5}" type="presParOf" srcId="{DBBDBE5D-7B78-478C-8CA9-10FCC88ECAE7}" destId="{2E6E98AD-47B3-4AAC-9E00-C07F29E7EEF3}" srcOrd="1" destOrd="0" presId="urn:diagrams.loki3.com/BracketList"/>
    <dgm:cxn modelId="{B450DBD2-F565-4398-83B4-86B51FADC569}" type="presParOf" srcId="{DBBDBE5D-7B78-478C-8CA9-10FCC88ECAE7}" destId="{B23B8978-E80A-459A-9A77-4EBF183206E0}" srcOrd="2" destOrd="0" presId="urn:diagrams.loki3.com/BracketList"/>
    <dgm:cxn modelId="{45EDBF63-1FE4-4E7F-BDB2-7C3BE6ADC029}" type="presParOf" srcId="{B23B8978-E80A-459A-9A77-4EBF183206E0}" destId="{93949238-2B3E-4CA3-B091-8D94502DB309}" srcOrd="0" destOrd="0" presId="urn:diagrams.loki3.com/BracketList"/>
    <dgm:cxn modelId="{5A9F8460-C15B-4995-AF0A-72C3D85BCE87}" type="presParOf" srcId="{B23B8978-E80A-459A-9A77-4EBF183206E0}" destId="{7C6DF3AF-B495-4D8A-B90C-054585992B02}" srcOrd="1" destOrd="0" presId="urn:diagrams.loki3.com/BracketList"/>
    <dgm:cxn modelId="{8E7E661D-B69F-4661-957E-828EAC4AC6A5}" type="presParOf" srcId="{B23B8978-E80A-459A-9A77-4EBF183206E0}" destId="{73EFFE90-0AC9-471B-8E96-39E32928B73C}" srcOrd="2" destOrd="0" presId="urn:diagrams.loki3.com/BracketList"/>
    <dgm:cxn modelId="{1658584B-B7F4-41DB-AABF-1D73677D6C47}" type="presParOf" srcId="{B23B8978-E80A-459A-9A77-4EBF183206E0}" destId="{BBF9C1CD-4FA8-42E2-BEDD-B75E6B4D591C}" srcOrd="3" destOrd="0" presId="urn:diagrams.loki3.com/BracketList"/>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6.xml><?xml version="1.0" encoding="utf-8"?>
<dgm:dataModel xmlns:dgm="http://schemas.openxmlformats.org/drawingml/2006/diagram" xmlns:a="http://schemas.openxmlformats.org/drawingml/2006/main">
  <dgm:ptLst>
    <dgm:pt modelId="{9C1EA94B-BCBB-450D-92B0-E8829873447A}" type="doc">
      <dgm:prSet loTypeId="urn:microsoft.com/office/officeart/2005/8/layout/vList4" loCatId="list" qsTypeId="urn:microsoft.com/office/officeart/2005/8/quickstyle/simple1" qsCatId="simple" csTypeId="urn:microsoft.com/office/officeart/2005/8/colors/accent1_2" csCatId="accent1" phldr="1"/>
      <dgm:spPr/>
      <dgm:t>
        <a:bodyPr/>
        <a:lstStyle/>
        <a:p>
          <a:endParaRPr lang="en-US"/>
        </a:p>
      </dgm:t>
    </dgm:pt>
    <dgm:pt modelId="{F02B8B69-4BAD-496A-B2C5-D400FEB95C86}">
      <dgm:prSet phldrT="[Text]" custT="1"/>
      <dgm:spPr>
        <a:noFill/>
        <a:ln>
          <a:solidFill>
            <a:schemeClr val="tx1"/>
          </a:solidFill>
        </a:ln>
      </dgm:spPr>
      <dgm:t>
        <a:bodyPr anchor="t"/>
        <a:lstStyle/>
        <a:p>
          <a:r>
            <a:rPr lang="en-US" sz="2000" u="sng" dirty="0">
              <a:solidFill>
                <a:schemeClr val="tx1"/>
              </a:solidFill>
            </a:rPr>
            <a:t>Adaptive Equipment</a:t>
          </a:r>
          <a:br>
            <a:rPr lang="en-US" sz="3600" dirty="0">
              <a:solidFill>
                <a:schemeClr val="tx1"/>
              </a:solidFill>
            </a:rPr>
          </a:br>
          <a:r>
            <a:rPr lang="en-US" sz="1800" dirty="0">
              <a:solidFill>
                <a:schemeClr val="tx1"/>
              </a:solidFill>
            </a:rPr>
            <a:t>Equipment or software used to help clients perform daily life tasks, including Personal Emergency Response Systems and vehicle modifications</a:t>
          </a:r>
          <a:br>
            <a:rPr lang="en-US" sz="3600" dirty="0">
              <a:solidFill>
                <a:schemeClr val="tx1"/>
              </a:solidFill>
            </a:rPr>
          </a:br>
          <a:endParaRPr lang="en-US" sz="3600" dirty="0">
            <a:solidFill>
              <a:schemeClr val="tx1"/>
            </a:solidFill>
          </a:endParaRPr>
        </a:p>
      </dgm:t>
    </dgm:pt>
    <dgm:pt modelId="{EEBDE409-5F99-41D7-AE93-1A84938B7632}" type="parTrans" cxnId="{996F0507-EA6C-4DD6-BDA9-6F9DFB35B5D6}">
      <dgm:prSet/>
      <dgm:spPr/>
      <dgm:t>
        <a:bodyPr/>
        <a:lstStyle/>
        <a:p>
          <a:endParaRPr lang="en-US"/>
        </a:p>
      </dgm:t>
    </dgm:pt>
    <dgm:pt modelId="{BDC12D62-0B05-442C-8CE5-8A6B9F247267}" type="sibTrans" cxnId="{996F0507-EA6C-4DD6-BDA9-6F9DFB35B5D6}">
      <dgm:prSet/>
      <dgm:spPr>
        <a:ln>
          <a:solidFill>
            <a:srgbClr val="006DB4"/>
          </a:solidFill>
        </a:ln>
      </dgm:spPr>
      <dgm:t>
        <a:bodyPr/>
        <a:lstStyle/>
        <a:p>
          <a:endParaRPr lang="en-US"/>
        </a:p>
      </dgm:t>
    </dgm:pt>
    <dgm:pt modelId="{0948683F-07DD-4945-9628-862C823A04DD}">
      <dgm:prSet phldrT="[Text]" custT="1"/>
      <dgm:spPr>
        <a:noFill/>
        <a:ln>
          <a:solidFill>
            <a:schemeClr val="tx1"/>
          </a:solidFill>
        </a:ln>
      </dgm:spPr>
      <dgm:t>
        <a:bodyPr anchor="t"/>
        <a:lstStyle/>
        <a:p>
          <a:r>
            <a:rPr lang="en-US" sz="2000" u="sng" dirty="0">
              <a:solidFill>
                <a:schemeClr val="tx1"/>
              </a:solidFill>
            </a:rPr>
            <a:t>Supportive Living</a:t>
          </a:r>
          <a:br>
            <a:rPr lang="en-US" sz="2000" u="sng" dirty="0">
              <a:solidFill>
                <a:schemeClr val="tx1"/>
              </a:solidFill>
            </a:rPr>
          </a:br>
          <a:r>
            <a:rPr lang="en-US" sz="1800" u="none" dirty="0">
              <a:solidFill>
                <a:schemeClr val="tx1"/>
              </a:solidFill>
            </a:rPr>
            <a:t>Individually tailored services to assist an individual with living in the community, including daily living skills in the home and community</a:t>
          </a:r>
        </a:p>
      </dgm:t>
    </dgm:pt>
    <dgm:pt modelId="{74351681-224A-4ADA-B891-D5966CB8B571}" type="parTrans" cxnId="{1D189D49-314F-4F51-94CD-0ECEB418090C}">
      <dgm:prSet/>
      <dgm:spPr/>
      <dgm:t>
        <a:bodyPr/>
        <a:lstStyle/>
        <a:p>
          <a:endParaRPr lang="en-US"/>
        </a:p>
      </dgm:t>
    </dgm:pt>
    <dgm:pt modelId="{5CC15CA7-9C90-493F-AEF6-AF35CB15892A}" type="sibTrans" cxnId="{1D189D49-314F-4F51-94CD-0ECEB418090C}">
      <dgm:prSet/>
      <dgm:spPr/>
      <dgm:t>
        <a:bodyPr/>
        <a:lstStyle/>
        <a:p>
          <a:endParaRPr lang="en-US"/>
        </a:p>
      </dgm:t>
    </dgm:pt>
    <dgm:pt modelId="{CD8200B1-14EB-4855-BBA0-83AD5EF93368}">
      <dgm:prSet phldrT="[Text]" custT="1"/>
      <dgm:spPr>
        <a:noFill/>
        <a:ln>
          <a:solidFill>
            <a:schemeClr val="tx1"/>
          </a:solidFill>
        </a:ln>
      </dgm:spPr>
      <dgm:t>
        <a:bodyPr anchor="t"/>
        <a:lstStyle/>
        <a:p>
          <a:r>
            <a:rPr lang="en-US" sz="2000" u="sng" dirty="0">
              <a:solidFill>
                <a:schemeClr val="tx1"/>
              </a:solidFill>
            </a:rPr>
            <a:t>Supported Employment</a:t>
          </a:r>
          <a:br>
            <a:rPr lang="en-US" sz="2000" u="sng" dirty="0">
              <a:solidFill>
                <a:schemeClr val="tx1"/>
              </a:solidFill>
            </a:rPr>
          </a:br>
          <a:r>
            <a:rPr lang="en-US" sz="1800" u="none" dirty="0">
              <a:solidFill>
                <a:schemeClr val="tx1"/>
              </a:solidFill>
            </a:rPr>
            <a:t>Support for individuals seeking competitive, integrated employment in their communities </a:t>
          </a:r>
        </a:p>
      </dgm:t>
    </dgm:pt>
    <dgm:pt modelId="{20F78C1A-F5C0-4440-BF4D-1E0941C30387}" type="parTrans" cxnId="{270D25E2-E08F-4D8C-B73A-5A52D73DDA4A}">
      <dgm:prSet/>
      <dgm:spPr/>
      <dgm:t>
        <a:bodyPr/>
        <a:lstStyle/>
        <a:p>
          <a:endParaRPr lang="en-US"/>
        </a:p>
      </dgm:t>
    </dgm:pt>
    <dgm:pt modelId="{FA2F5B02-AC61-4660-92CB-30BF7131AF75}" type="sibTrans" cxnId="{270D25E2-E08F-4D8C-B73A-5A52D73DDA4A}">
      <dgm:prSet/>
      <dgm:spPr/>
      <dgm:t>
        <a:bodyPr/>
        <a:lstStyle/>
        <a:p>
          <a:endParaRPr lang="en-US"/>
        </a:p>
      </dgm:t>
    </dgm:pt>
    <dgm:pt modelId="{81EF94D6-F702-4B10-8C84-F76021C5DE32}" type="pres">
      <dgm:prSet presAssocID="{9C1EA94B-BCBB-450D-92B0-E8829873447A}" presName="linear" presStyleCnt="0">
        <dgm:presLayoutVars>
          <dgm:dir/>
          <dgm:resizeHandles val="exact"/>
        </dgm:presLayoutVars>
      </dgm:prSet>
      <dgm:spPr/>
    </dgm:pt>
    <dgm:pt modelId="{8F9DE431-18D9-4E91-AD6F-28D5BD4A8D90}" type="pres">
      <dgm:prSet presAssocID="{F02B8B69-4BAD-496A-B2C5-D400FEB95C86}" presName="comp" presStyleCnt="0"/>
      <dgm:spPr/>
    </dgm:pt>
    <dgm:pt modelId="{2D069C10-0B61-4B85-AE54-232BFBF6925D}" type="pres">
      <dgm:prSet presAssocID="{F02B8B69-4BAD-496A-B2C5-D400FEB95C86}" presName="box" presStyleLbl="node1" presStyleIdx="0" presStyleCnt="3" custScaleY="143044"/>
      <dgm:spPr/>
    </dgm:pt>
    <dgm:pt modelId="{200093FC-8DF2-4575-B1DC-FB1C6D62F1FC}" type="pres">
      <dgm:prSet presAssocID="{F02B8B69-4BAD-496A-B2C5-D400FEB95C86}" presName="img" presStyleLbl="fgImgPlace1" presStyleIdx="0" presStyleCnt="3" custScaleY="131810"/>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t="-5000" b="-5000"/>
          </a:stretch>
        </a:blipFill>
        <a:ln>
          <a:solidFill>
            <a:srgbClr val="006DB4"/>
          </a:solidFill>
        </a:ln>
      </dgm:spPr>
      <dgm:extLst>
        <a:ext uri="{E40237B7-FDA0-4F09-8148-C483321AD2D9}">
          <dgm14:cNvPr xmlns:dgm14="http://schemas.microsoft.com/office/drawing/2010/diagram" id="0" name="" descr="Vlog with solid fill"/>
        </a:ext>
      </dgm:extLst>
    </dgm:pt>
    <dgm:pt modelId="{DE9180E0-C632-4D2E-9A06-138A2A4EAC07}" type="pres">
      <dgm:prSet presAssocID="{F02B8B69-4BAD-496A-B2C5-D400FEB95C86}" presName="text" presStyleLbl="node1" presStyleIdx="0" presStyleCnt="3">
        <dgm:presLayoutVars>
          <dgm:bulletEnabled val="1"/>
        </dgm:presLayoutVars>
      </dgm:prSet>
      <dgm:spPr/>
    </dgm:pt>
    <dgm:pt modelId="{9A505C20-AC75-4308-AC26-EB92CA5666A8}" type="pres">
      <dgm:prSet presAssocID="{BDC12D62-0B05-442C-8CE5-8A6B9F247267}" presName="spacer" presStyleCnt="0"/>
      <dgm:spPr/>
    </dgm:pt>
    <dgm:pt modelId="{3847CA10-011D-472C-9343-6FFDE3B50BF4}" type="pres">
      <dgm:prSet presAssocID="{0948683F-07DD-4945-9628-862C823A04DD}" presName="comp" presStyleCnt="0"/>
      <dgm:spPr/>
    </dgm:pt>
    <dgm:pt modelId="{FAD31637-5DE6-442C-8FC9-853C2ED6538D}" type="pres">
      <dgm:prSet presAssocID="{0948683F-07DD-4945-9628-862C823A04DD}" presName="box" presStyleLbl="node1" presStyleIdx="1" presStyleCnt="3" custScaleY="142144"/>
      <dgm:spPr/>
    </dgm:pt>
    <dgm:pt modelId="{C430E278-5CBA-4BFD-9D2D-6DCBB2C7E55A}" type="pres">
      <dgm:prSet presAssocID="{0948683F-07DD-4945-9628-862C823A04DD}" presName="img" presStyleLbl="fgImgPlace1" presStyleIdx="1" presStyleCnt="3" custScaleY="126040"/>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t="-5000" b="-5000"/>
          </a:stretch>
        </a:blipFill>
        <a:ln>
          <a:solidFill>
            <a:srgbClr val="006DB4"/>
          </a:solidFill>
        </a:ln>
      </dgm:spPr>
      <dgm:extLst>
        <a:ext uri="{E40237B7-FDA0-4F09-8148-C483321AD2D9}">
          <dgm14:cNvPr xmlns:dgm14="http://schemas.microsoft.com/office/drawing/2010/diagram" id="0" name="" descr="Open hand with solid fill"/>
        </a:ext>
      </dgm:extLst>
    </dgm:pt>
    <dgm:pt modelId="{EF4CE3B2-14F8-4560-BC43-FB8A6BCDCE06}" type="pres">
      <dgm:prSet presAssocID="{0948683F-07DD-4945-9628-862C823A04DD}" presName="text" presStyleLbl="node1" presStyleIdx="1" presStyleCnt="3">
        <dgm:presLayoutVars>
          <dgm:bulletEnabled val="1"/>
        </dgm:presLayoutVars>
      </dgm:prSet>
      <dgm:spPr/>
    </dgm:pt>
    <dgm:pt modelId="{CAA6EB21-7714-447E-A74D-1B6687DECD93}" type="pres">
      <dgm:prSet presAssocID="{5CC15CA7-9C90-493F-AEF6-AF35CB15892A}" presName="spacer" presStyleCnt="0"/>
      <dgm:spPr/>
    </dgm:pt>
    <dgm:pt modelId="{20AD578F-33E5-46D3-9DE6-BDA786E5198F}" type="pres">
      <dgm:prSet presAssocID="{CD8200B1-14EB-4855-BBA0-83AD5EF93368}" presName="comp" presStyleCnt="0"/>
      <dgm:spPr/>
    </dgm:pt>
    <dgm:pt modelId="{8DB813EF-6217-4DE3-8868-B05AAF709B37}" type="pres">
      <dgm:prSet presAssocID="{CD8200B1-14EB-4855-BBA0-83AD5EF93368}" presName="box" presStyleLbl="node1" presStyleIdx="2" presStyleCnt="3" custScaleY="126820"/>
      <dgm:spPr/>
    </dgm:pt>
    <dgm:pt modelId="{4667A872-B296-4930-BAE0-1D9337418F82}" type="pres">
      <dgm:prSet presAssocID="{CD8200B1-14EB-4855-BBA0-83AD5EF93368}" presName="img" presStyleLbl="fgImgPlace1" presStyleIdx="2" presStyleCnt="3" custScaleY="113911"/>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t="-13000" b="-13000"/>
          </a:stretch>
        </a:blipFill>
        <a:ln>
          <a:solidFill>
            <a:srgbClr val="006DB4"/>
          </a:solidFill>
        </a:ln>
      </dgm:spPr>
      <dgm:extLst>
        <a:ext uri="{E40237B7-FDA0-4F09-8148-C483321AD2D9}">
          <dgm14:cNvPr xmlns:dgm14="http://schemas.microsoft.com/office/drawing/2010/diagram" id="0" name="" descr="Briefcase with solid fill"/>
        </a:ext>
      </dgm:extLst>
    </dgm:pt>
    <dgm:pt modelId="{AB6DE339-5CB5-4A0B-9C25-E7707D1B43B0}" type="pres">
      <dgm:prSet presAssocID="{CD8200B1-14EB-4855-BBA0-83AD5EF93368}" presName="text" presStyleLbl="node1" presStyleIdx="2" presStyleCnt="3">
        <dgm:presLayoutVars>
          <dgm:bulletEnabled val="1"/>
        </dgm:presLayoutVars>
      </dgm:prSet>
      <dgm:spPr/>
    </dgm:pt>
  </dgm:ptLst>
  <dgm:cxnLst>
    <dgm:cxn modelId="{78101A01-FF6A-4AE6-9BAE-59E8D67721F9}" type="presOf" srcId="{F02B8B69-4BAD-496A-B2C5-D400FEB95C86}" destId="{2D069C10-0B61-4B85-AE54-232BFBF6925D}" srcOrd="0" destOrd="0" presId="urn:microsoft.com/office/officeart/2005/8/layout/vList4"/>
    <dgm:cxn modelId="{996F0507-EA6C-4DD6-BDA9-6F9DFB35B5D6}" srcId="{9C1EA94B-BCBB-450D-92B0-E8829873447A}" destId="{F02B8B69-4BAD-496A-B2C5-D400FEB95C86}" srcOrd="0" destOrd="0" parTransId="{EEBDE409-5F99-41D7-AE93-1A84938B7632}" sibTransId="{BDC12D62-0B05-442C-8CE5-8A6B9F247267}"/>
    <dgm:cxn modelId="{70594024-CB67-47B2-B589-E489180A687B}" type="presOf" srcId="{0948683F-07DD-4945-9628-862C823A04DD}" destId="{FAD31637-5DE6-442C-8FC9-853C2ED6538D}" srcOrd="0" destOrd="0" presId="urn:microsoft.com/office/officeart/2005/8/layout/vList4"/>
    <dgm:cxn modelId="{1D189D49-314F-4F51-94CD-0ECEB418090C}" srcId="{9C1EA94B-BCBB-450D-92B0-E8829873447A}" destId="{0948683F-07DD-4945-9628-862C823A04DD}" srcOrd="1" destOrd="0" parTransId="{74351681-224A-4ADA-B891-D5966CB8B571}" sibTransId="{5CC15CA7-9C90-493F-AEF6-AF35CB15892A}"/>
    <dgm:cxn modelId="{E8AF5F71-0A17-45ED-81F7-B452F5B6E61A}" type="presOf" srcId="{F02B8B69-4BAD-496A-B2C5-D400FEB95C86}" destId="{DE9180E0-C632-4D2E-9A06-138A2A4EAC07}" srcOrd="1" destOrd="0" presId="urn:microsoft.com/office/officeart/2005/8/layout/vList4"/>
    <dgm:cxn modelId="{D9C8A055-5DDE-44AE-8226-143B2855E4B5}" type="presOf" srcId="{0948683F-07DD-4945-9628-862C823A04DD}" destId="{EF4CE3B2-14F8-4560-BC43-FB8A6BCDCE06}" srcOrd="1" destOrd="0" presId="urn:microsoft.com/office/officeart/2005/8/layout/vList4"/>
    <dgm:cxn modelId="{0EA61678-3C7D-4D15-AD0B-A904A0E5D52B}" type="presOf" srcId="{CD8200B1-14EB-4855-BBA0-83AD5EF93368}" destId="{AB6DE339-5CB5-4A0B-9C25-E7707D1B43B0}" srcOrd="1" destOrd="0" presId="urn:microsoft.com/office/officeart/2005/8/layout/vList4"/>
    <dgm:cxn modelId="{51DD6FD4-3DA8-43F4-92B9-BBC7CB999C73}" type="presOf" srcId="{9C1EA94B-BCBB-450D-92B0-E8829873447A}" destId="{81EF94D6-F702-4B10-8C84-F76021C5DE32}" srcOrd="0" destOrd="0" presId="urn:microsoft.com/office/officeart/2005/8/layout/vList4"/>
    <dgm:cxn modelId="{949915E0-86D1-4269-A7B4-93E9256F2387}" type="presOf" srcId="{CD8200B1-14EB-4855-BBA0-83AD5EF93368}" destId="{8DB813EF-6217-4DE3-8868-B05AAF709B37}" srcOrd="0" destOrd="0" presId="urn:microsoft.com/office/officeart/2005/8/layout/vList4"/>
    <dgm:cxn modelId="{270D25E2-E08F-4D8C-B73A-5A52D73DDA4A}" srcId="{9C1EA94B-BCBB-450D-92B0-E8829873447A}" destId="{CD8200B1-14EB-4855-BBA0-83AD5EF93368}" srcOrd="2" destOrd="0" parTransId="{20F78C1A-F5C0-4440-BF4D-1E0941C30387}" sibTransId="{FA2F5B02-AC61-4660-92CB-30BF7131AF75}"/>
    <dgm:cxn modelId="{D7B89432-AEF8-4095-B2D0-F8A8695B6711}" type="presParOf" srcId="{81EF94D6-F702-4B10-8C84-F76021C5DE32}" destId="{8F9DE431-18D9-4E91-AD6F-28D5BD4A8D90}" srcOrd="0" destOrd="0" presId="urn:microsoft.com/office/officeart/2005/8/layout/vList4"/>
    <dgm:cxn modelId="{761FE0FA-29AA-4FCB-85F8-6090657CEBA9}" type="presParOf" srcId="{8F9DE431-18D9-4E91-AD6F-28D5BD4A8D90}" destId="{2D069C10-0B61-4B85-AE54-232BFBF6925D}" srcOrd="0" destOrd="0" presId="urn:microsoft.com/office/officeart/2005/8/layout/vList4"/>
    <dgm:cxn modelId="{1979274E-8886-495E-8CAB-7E802EDFCDE6}" type="presParOf" srcId="{8F9DE431-18D9-4E91-AD6F-28D5BD4A8D90}" destId="{200093FC-8DF2-4575-B1DC-FB1C6D62F1FC}" srcOrd="1" destOrd="0" presId="urn:microsoft.com/office/officeart/2005/8/layout/vList4"/>
    <dgm:cxn modelId="{2DBCC315-3B3C-4CB2-B1D2-375788A84C37}" type="presParOf" srcId="{8F9DE431-18D9-4E91-AD6F-28D5BD4A8D90}" destId="{DE9180E0-C632-4D2E-9A06-138A2A4EAC07}" srcOrd="2" destOrd="0" presId="urn:microsoft.com/office/officeart/2005/8/layout/vList4"/>
    <dgm:cxn modelId="{B85A5A9F-2460-4AE6-BA16-9A047589C09D}" type="presParOf" srcId="{81EF94D6-F702-4B10-8C84-F76021C5DE32}" destId="{9A505C20-AC75-4308-AC26-EB92CA5666A8}" srcOrd="1" destOrd="0" presId="urn:microsoft.com/office/officeart/2005/8/layout/vList4"/>
    <dgm:cxn modelId="{17D5253A-A449-4D9A-85E3-F35F979E86FB}" type="presParOf" srcId="{81EF94D6-F702-4B10-8C84-F76021C5DE32}" destId="{3847CA10-011D-472C-9343-6FFDE3B50BF4}" srcOrd="2" destOrd="0" presId="urn:microsoft.com/office/officeart/2005/8/layout/vList4"/>
    <dgm:cxn modelId="{39C00234-DCFF-46D7-9606-DD076CE559D0}" type="presParOf" srcId="{3847CA10-011D-472C-9343-6FFDE3B50BF4}" destId="{FAD31637-5DE6-442C-8FC9-853C2ED6538D}" srcOrd="0" destOrd="0" presId="urn:microsoft.com/office/officeart/2005/8/layout/vList4"/>
    <dgm:cxn modelId="{B6B446F0-CE47-461B-A7FF-708A4A9DB64E}" type="presParOf" srcId="{3847CA10-011D-472C-9343-6FFDE3B50BF4}" destId="{C430E278-5CBA-4BFD-9D2D-6DCBB2C7E55A}" srcOrd="1" destOrd="0" presId="urn:microsoft.com/office/officeart/2005/8/layout/vList4"/>
    <dgm:cxn modelId="{FAF27D62-8D52-4746-A99A-8062B2CE2522}" type="presParOf" srcId="{3847CA10-011D-472C-9343-6FFDE3B50BF4}" destId="{EF4CE3B2-14F8-4560-BC43-FB8A6BCDCE06}" srcOrd="2" destOrd="0" presId="urn:microsoft.com/office/officeart/2005/8/layout/vList4"/>
    <dgm:cxn modelId="{A6B7F006-D4C7-4847-A4BF-7FCB0191A781}" type="presParOf" srcId="{81EF94D6-F702-4B10-8C84-F76021C5DE32}" destId="{CAA6EB21-7714-447E-A74D-1B6687DECD93}" srcOrd="3" destOrd="0" presId="urn:microsoft.com/office/officeart/2005/8/layout/vList4"/>
    <dgm:cxn modelId="{9D2BFCF2-C25E-4FA5-8255-7DB442ECA7C9}" type="presParOf" srcId="{81EF94D6-F702-4B10-8C84-F76021C5DE32}" destId="{20AD578F-33E5-46D3-9DE6-BDA786E5198F}" srcOrd="4" destOrd="0" presId="urn:microsoft.com/office/officeart/2005/8/layout/vList4"/>
    <dgm:cxn modelId="{CE679FA2-9BA0-4983-B3EC-7077122D1A46}" type="presParOf" srcId="{20AD578F-33E5-46D3-9DE6-BDA786E5198F}" destId="{8DB813EF-6217-4DE3-8868-B05AAF709B37}" srcOrd="0" destOrd="0" presId="urn:microsoft.com/office/officeart/2005/8/layout/vList4"/>
    <dgm:cxn modelId="{B738CC97-D34A-46DA-BD05-A0510924639E}" type="presParOf" srcId="{20AD578F-33E5-46D3-9DE6-BDA786E5198F}" destId="{4667A872-B296-4930-BAE0-1D9337418F82}" srcOrd="1" destOrd="0" presId="urn:microsoft.com/office/officeart/2005/8/layout/vList4"/>
    <dgm:cxn modelId="{B1CC6282-4302-42D2-BBFA-A697429F402F}" type="presParOf" srcId="{20AD578F-33E5-46D3-9DE6-BDA786E5198F}" destId="{AB6DE339-5CB5-4A0B-9C25-E7707D1B43B0}" srcOrd="2" destOrd="0" presId="urn:microsoft.com/office/officeart/2005/8/layout/vList4"/>
  </dgm:cxnLst>
  <dgm:bg>
    <a:noFill/>
  </dgm:bg>
  <dgm:whole>
    <a:ln>
      <a:noFill/>
    </a:ln>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71499046-9403-48E0-AF4E-CD5838E201DE}"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2D3DE6F5-7909-4F62-B9E3-E4F07CA46A9A}">
      <dgm:prSet phldrT="[Text]"/>
      <dgm:spPr>
        <a:solidFill>
          <a:srgbClr val="006DB4"/>
        </a:solidFill>
      </dgm:spPr>
      <dgm:t>
        <a:bodyPr/>
        <a:lstStyle/>
        <a:p>
          <a:r>
            <a:rPr lang="en-US" dirty="0"/>
            <a:t>Bipolar Disorder </a:t>
          </a:r>
        </a:p>
      </dgm:t>
    </dgm:pt>
    <dgm:pt modelId="{8F970CC6-DA19-476C-BF32-CBC1F18F9DF1}" type="parTrans" cxnId="{21C5174C-3869-49CE-A047-E9F0F866B941}">
      <dgm:prSet/>
      <dgm:spPr/>
      <dgm:t>
        <a:bodyPr/>
        <a:lstStyle/>
        <a:p>
          <a:endParaRPr lang="en-US"/>
        </a:p>
      </dgm:t>
    </dgm:pt>
    <dgm:pt modelId="{CFEB2D00-8EF4-41D0-B949-151A9CF9A557}" type="sibTrans" cxnId="{21C5174C-3869-49CE-A047-E9F0F866B941}">
      <dgm:prSet/>
      <dgm:spPr/>
      <dgm:t>
        <a:bodyPr/>
        <a:lstStyle/>
        <a:p>
          <a:endParaRPr lang="en-US"/>
        </a:p>
      </dgm:t>
    </dgm:pt>
    <dgm:pt modelId="{412AAE01-0FEC-474E-90BA-E3788B89FBEF}">
      <dgm:prSet phldrT="[Text]"/>
      <dgm:spPr>
        <a:solidFill>
          <a:srgbClr val="006DB4"/>
        </a:solidFill>
      </dgm:spPr>
      <dgm:t>
        <a:bodyPr/>
        <a:lstStyle/>
        <a:p>
          <a:r>
            <a:rPr lang="en-US" dirty="0"/>
            <a:t>Major Depressive Disorder </a:t>
          </a:r>
        </a:p>
      </dgm:t>
    </dgm:pt>
    <dgm:pt modelId="{D0EB5ED8-1FA4-43E6-9D1A-1B4EED361B53}" type="parTrans" cxnId="{446196F0-98B4-4A24-8A30-68500E15E319}">
      <dgm:prSet/>
      <dgm:spPr/>
      <dgm:t>
        <a:bodyPr/>
        <a:lstStyle/>
        <a:p>
          <a:endParaRPr lang="en-US"/>
        </a:p>
      </dgm:t>
    </dgm:pt>
    <dgm:pt modelId="{35AB04C7-7EE9-4620-A9A3-BA85E37E81A4}" type="sibTrans" cxnId="{446196F0-98B4-4A24-8A30-68500E15E319}">
      <dgm:prSet/>
      <dgm:spPr/>
      <dgm:t>
        <a:bodyPr/>
        <a:lstStyle/>
        <a:p>
          <a:endParaRPr lang="en-US"/>
        </a:p>
      </dgm:t>
    </dgm:pt>
    <dgm:pt modelId="{CE0AB682-74EA-43B7-BBAF-04815762A815}">
      <dgm:prSet phldrT="[Text]"/>
      <dgm:spPr>
        <a:solidFill>
          <a:srgbClr val="006DB4"/>
        </a:solidFill>
      </dgm:spPr>
      <dgm:t>
        <a:bodyPr/>
        <a:lstStyle/>
        <a:p>
          <a:r>
            <a:rPr lang="en-US" dirty="0"/>
            <a:t>Schizophrenia </a:t>
          </a:r>
        </a:p>
      </dgm:t>
    </dgm:pt>
    <dgm:pt modelId="{65921BA4-84E8-4417-89CD-0F3EFE6AB730}" type="parTrans" cxnId="{E33391F9-54E8-4CE0-8D0E-4D002B1F3BB2}">
      <dgm:prSet/>
      <dgm:spPr/>
      <dgm:t>
        <a:bodyPr/>
        <a:lstStyle/>
        <a:p>
          <a:endParaRPr lang="en-US"/>
        </a:p>
      </dgm:t>
    </dgm:pt>
    <dgm:pt modelId="{9E0DFA7F-A601-4F9C-89ED-C9D1FE1D44F9}" type="sibTrans" cxnId="{E33391F9-54E8-4CE0-8D0E-4D002B1F3BB2}">
      <dgm:prSet/>
      <dgm:spPr/>
      <dgm:t>
        <a:bodyPr/>
        <a:lstStyle/>
        <a:p>
          <a:endParaRPr lang="en-US"/>
        </a:p>
      </dgm:t>
    </dgm:pt>
    <dgm:pt modelId="{14777F46-0D20-4DE8-BAF5-FD2F5CE493C7}">
      <dgm:prSet/>
      <dgm:spPr>
        <a:solidFill>
          <a:srgbClr val="006DB4"/>
        </a:solidFill>
      </dgm:spPr>
      <dgm:t>
        <a:bodyPr/>
        <a:lstStyle/>
        <a:p>
          <a:r>
            <a:rPr lang="en-US" dirty="0"/>
            <a:t>Post Traumatic Stress Disorder </a:t>
          </a:r>
        </a:p>
      </dgm:t>
    </dgm:pt>
    <dgm:pt modelId="{EFEE55C2-CA20-4886-BA4A-E612637453EE}" type="parTrans" cxnId="{E7F7714A-7CB8-445C-BCC8-C8069C77C5C3}">
      <dgm:prSet/>
      <dgm:spPr/>
      <dgm:t>
        <a:bodyPr/>
        <a:lstStyle/>
        <a:p>
          <a:endParaRPr lang="en-US"/>
        </a:p>
      </dgm:t>
    </dgm:pt>
    <dgm:pt modelId="{F2137B54-ACFD-4C7D-ACDD-2BC013060113}" type="sibTrans" cxnId="{E7F7714A-7CB8-445C-BCC8-C8069C77C5C3}">
      <dgm:prSet/>
      <dgm:spPr/>
      <dgm:t>
        <a:bodyPr/>
        <a:lstStyle/>
        <a:p>
          <a:endParaRPr lang="en-US"/>
        </a:p>
      </dgm:t>
    </dgm:pt>
    <dgm:pt modelId="{CEDEC5AB-3A08-47FE-BE50-7F85D437E0F6}" type="pres">
      <dgm:prSet presAssocID="{71499046-9403-48E0-AF4E-CD5838E201DE}" presName="linear" presStyleCnt="0">
        <dgm:presLayoutVars>
          <dgm:dir/>
          <dgm:animLvl val="lvl"/>
          <dgm:resizeHandles val="exact"/>
        </dgm:presLayoutVars>
      </dgm:prSet>
      <dgm:spPr/>
    </dgm:pt>
    <dgm:pt modelId="{99C11709-911B-432B-902E-9238C1422536}" type="pres">
      <dgm:prSet presAssocID="{2D3DE6F5-7909-4F62-B9E3-E4F07CA46A9A}" presName="parentLin" presStyleCnt="0"/>
      <dgm:spPr/>
    </dgm:pt>
    <dgm:pt modelId="{80635CE8-D9D1-4361-A1E0-58A9C5AFFDA9}" type="pres">
      <dgm:prSet presAssocID="{2D3DE6F5-7909-4F62-B9E3-E4F07CA46A9A}" presName="parentLeftMargin" presStyleLbl="node1" presStyleIdx="0" presStyleCnt="4"/>
      <dgm:spPr/>
    </dgm:pt>
    <dgm:pt modelId="{10BB67BB-FF91-436D-91A6-E1919F3C0E8E}" type="pres">
      <dgm:prSet presAssocID="{2D3DE6F5-7909-4F62-B9E3-E4F07CA46A9A}" presName="parentText" presStyleLbl="node1" presStyleIdx="0" presStyleCnt="4">
        <dgm:presLayoutVars>
          <dgm:chMax val="0"/>
          <dgm:bulletEnabled val="1"/>
        </dgm:presLayoutVars>
      </dgm:prSet>
      <dgm:spPr/>
    </dgm:pt>
    <dgm:pt modelId="{0FB8AA46-D929-4AA6-8591-6782D5C9570E}" type="pres">
      <dgm:prSet presAssocID="{2D3DE6F5-7909-4F62-B9E3-E4F07CA46A9A}" presName="negativeSpace" presStyleCnt="0"/>
      <dgm:spPr/>
    </dgm:pt>
    <dgm:pt modelId="{AFA14EEA-877A-42C9-BB63-7771B6ED8C0E}" type="pres">
      <dgm:prSet presAssocID="{2D3DE6F5-7909-4F62-B9E3-E4F07CA46A9A}" presName="childText" presStyleLbl="conFgAcc1" presStyleIdx="0" presStyleCnt="4">
        <dgm:presLayoutVars>
          <dgm:bulletEnabled val="1"/>
        </dgm:presLayoutVars>
      </dgm:prSet>
      <dgm:spPr>
        <a:ln>
          <a:solidFill>
            <a:srgbClr val="006DB4"/>
          </a:solidFill>
        </a:ln>
      </dgm:spPr>
    </dgm:pt>
    <dgm:pt modelId="{46567CD8-E7E8-4846-99D5-06C0E87AE731}" type="pres">
      <dgm:prSet presAssocID="{CFEB2D00-8EF4-41D0-B949-151A9CF9A557}" presName="spaceBetweenRectangles" presStyleCnt="0"/>
      <dgm:spPr/>
    </dgm:pt>
    <dgm:pt modelId="{50BDFE34-72AB-4202-8BC3-D8EB12FCAC96}" type="pres">
      <dgm:prSet presAssocID="{14777F46-0D20-4DE8-BAF5-FD2F5CE493C7}" presName="parentLin" presStyleCnt="0"/>
      <dgm:spPr/>
    </dgm:pt>
    <dgm:pt modelId="{53C61B85-D00B-40DB-B3A1-732D56D66C37}" type="pres">
      <dgm:prSet presAssocID="{14777F46-0D20-4DE8-BAF5-FD2F5CE493C7}" presName="parentLeftMargin" presStyleLbl="node1" presStyleIdx="0" presStyleCnt="4"/>
      <dgm:spPr/>
    </dgm:pt>
    <dgm:pt modelId="{135E6626-CFC6-4700-B295-716731FDE96C}" type="pres">
      <dgm:prSet presAssocID="{14777F46-0D20-4DE8-BAF5-FD2F5CE493C7}" presName="parentText" presStyleLbl="node1" presStyleIdx="1" presStyleCnt="4">
        <dgm:presLayoutVars>
          <dgm:chMax val="0"/>
          <dgm:bulletEnabled val="1"/>
        </dgm:presLayoutVars>
      </dgm:prSet>
      <dgm:spPr/>
    </dgm:pt>
    <dgm:pt modelId="{34A03385-1A21-49CF-AFDB-ECAEE4733F82}" type="pres">
      <dgm:prSet presAssocID="{14777F46-0D20-4DE8-BAF5-FD2F5CE493C7}" presName="negativeSpace" presStyleCnt="0"/>
      <dgm:spPr/>
    </dgm:pt>
    <dgm:pt modelId="{0226A947-7699-4352-A071-FF5A4CD3BD77}" type="pres">
      <dgm:prSet presAssocID="{14777F46-0D20-4DE8-BAF5-FD2F5CE493C7}" presName="childText" presStyleLbl="conFgAcc1" presStyleIdx="1" presStyleCnt="4">
        <dgm:presLayoutVars>
          <dgm:bulletEnabled val="1"/>
        </dgm:presLayoutVars>
      </dgm:prSet>
      <dgm:spPr>
        <a:ln>
          <a:solidFill>
            <a:srgbClr val="006DB4"/>
          </a:solidFill>
        </a:ln>
      </dgm:spPr>
    </dgm:pt>
    <dgm:pt modelId="{425D5076-2496-4786-B241-0B4F3BFEF7E7}" type="pres">
      <dgm:prSet presAssocID="{F2137B54-ACFD-4C7D-ACDD-2BC013060113}" presName="spaceBetweenRectangles" presStyleCnt="0"/>
      <dgm:spPr/>
    </dgm:pt>
    <dgm:pt modelId="{319E8E72-886C-41DE-9416-C083C349DBE9}" type="pres">
      <dgm:prSet presAssocID="{412AAE01-0FEC-474E-90BA-E3788B89FBEF}" presName="parentLin" presStyleCnt="0"/>
      <dgm:spPr/>
    </dgm:pt>
    <dgm:pt modelId="{62ED5581-BAC1-4AC8-B782-AE9BB9E1BE14}" type="pres">
      <dgm:prSet presAssocID="{412AAE01-0FEC-474E-90BA-E3788B89FBEF}" presName="parentLeftMargin" presStyleLbl="node1" presStyleIdx="1" presStyleCnt="4"/>
      <dgm:spPr/>
    </dgm:pt>
    <dgm:pt modelId="{2AB5ACE6-F99C-4D4A-84F7-2362E1DC8A6D}" type="pres">
      <dgm:prSet presAssocID="{412AAE01-0FEC-474E-90BA-E3788B89FBEF}" presName="parentText" presStyleLbl="node1" presStyleIdx="2" presStyleCnt="4">
        <dgm:presLayoutVars>
          <dgm:chMax val="0"/>
          <dgm:bulletEnabled val="1"/>
        </dgm:presLayoutVars>
      </dgm:prSet>
      <dgm:spPr/>
    </dgm:pt>
    <dgm:pt modelId="{5A30C09E-FF9C-46E7-ABB5-8699954808F5}" type="pres">
      <dgm:prSet presAssocID="{412AAE01-0FEC-474E-90BA-E3788B89FBEF}" presName="negativeSpace" presStyleCnt="0"/>
      <dgm:spPr/>
    </dgm:pt>
    <dgm:pt modelId="{3C115218-EFDD-46E6-92C6-C188A2A6AC0A}" type="pres">
      <dgm:prSet presAssocID="{412AAE01-0FEC-474E-90BA-E3788B89FBEF}" presName="childText" presStyleLbl="conFgAcc1" presStyleIdx="2" presStyleCnt="4">
        <dgm:presLayoutVars>
          <dgm:bulletEnabled val="1"/>
        </dgm:presLayoutVars>
      </dgm:prSet>
      <dgm:spPr>
        <a:ln>
          <a:solidFill>
            <a:srgbClr val="006DB4"/>
          </a:solidFill>
        </a:ln>
      </dgm:spPr>
    </dgm:pt>
    <dgm:pt modelId="{063F66A1-369B-43A8-8434-493A2C6398D3}" type="pres">
      <dgm:prSet presAssocID="{35AB04C7-7EE9-4620-A9A3-BA85E37E81A4}" presName="spaceBetweenRectangles" presStyleCnt="0"/>
      <dgm:spPr/>
    </dgm:pt>
    <dgm:pt modelId="{4473ACD8-7AC1-46C9-B8E0-B332A160588C}" type="pres">
      <dgm:prSet presAssocID="{CE0AB682-74EA-43B7-BBAF-04815762A815}" presName="parentLin" presStyleCnt="0"/>
      <dgm:spPr/>
    </dgm:pt>
    <dgm:pt modelId="{C4325A0C-BD67-4A0F-BD38-1E93BA4B3558}" type="pres">
      <dgm:prSet presAssocID="{CE0AB682-74EA-43B7-BBAF-04815762A815}" presName="parentLeftMargin" presStyleLbl="node1" presStyleIdx="2" presStyleCnt="4"/>
      <dgm:spPr/>
    </dgm:pt>
    <dgm:pt modelId="{41A7ED43-FC24-417A-A64D-9BCFA670EF7E}" type="pres">
      <dgm:prSet presAssocID="{CE0AB682-74EA-43B7-BBAF-04815762A815}" presName="parentText" presStyleLbl="node1" presStyleIdx="3" presStyleCnt="4">
        <dgm:presLayoutVars>
          <dgm:chMax val="0"/>
          <dgm:bulletEnabled val="1"/>
        </dgm:presLayoutVars>
      </dgm:prSet>
      <dgm:spPr/>
    </dgm:pt>
    <dgm:pt modelId="{336E35AC-034C-4D63-9CED-1078BCD958AA}" type="pres">
      <dgm:prSet presAssocID="{CE0AB682-74EA-43B7-BBAF-04815762A815}" presName="negativeSpace" presStyleCnt="0"/>
      <dgm:spPr/>
    </dgm:pt>
    <dgm:pt modelId="{54440F62-12FF-466F-B1D0-8BDF4BA371B9}" type="pres">
      <dgm:prSet presAssocID="{CE0AB682-74EA-43B7-BBAF-04815762A815}" presName="childText" presStyleLbl="conFgAcc1" presStyleIdx="3" presStyleCnt="4">
        <dgm:presLayoutVars>
          <dgm:bulletEnabled val="1"/>
        </dgm:presLayoutVars>
      </dgm:prSet>
      <dgm:spPr>
        <a:ln>
          <a:solidFill>
            <a:srgbClr val="006DB4"/>
          </a:solidFill>
        </a:ln>
      </dgm:spPr>
    </dgm:pt>
  </dgm:ptLst>
  <dgm:cxnLst>
    <dgm:cxn modelId="{2A987216-79EB-4810-8A52-D76AC564130F}" type="presOf" srcId="{14777F46-0D20-4DE8-BAF5-FD2F5CE493C7}" destId="{135E6626-CFC6-4700-B295-716731FDE96C}" srcOrd="1" destOrd="0" presId="urn:microsoft.com/office/officeart/2005/8/layout/list1"/>
    <dgm:cxn modelId="{E7F7714A-7CB8-445C-BCC8-C8069C77C5C3}" srcId="{71499046-9403-48E0-AF4E-CD5838E201DE}" destId="{14777F46-0D20-4DE8-BAF5-FD2F5CE493C7}" srcOrd="1" destOrd="0" parTransId="{EFEE55C2-CA20-4886-BA4A-E612637453EE}" sibTransId="{F2137B54-ACFD-4C7D-ACDD-2BC013060113}"/>
    <dgm:cxn modelId="{21C5174C-3869-49CE-A047-E9F0F866B941}" srcId="{71499046-9403-48E0-AF4E-CD5838E201DE}" destId="{2D3DE6F5-7909-4F62-B9E3-E4F07CA46A9A}" srcOrd="0" destOrd="0" parTransId="{8F970CC6-DA19-476C-BF32-CBC1F18F9DF1}" sibTransId="{CFEB2D00-8EF4-41D0-B949-151A9CF9A557}"/>
    <dgm:cxn modelId="{9EC8566E-659C-46C0-BD57-032263878FAE}" type="presOf" srcId="{412AAE01-0FEC-474E-90BA-E3788B89FBEF}" destId="{62ED5581-BAC1-4AC8-B782-AE9BB9E1BE14}" srcOrd="0" destOrd="0" presId="urn:microsoft.com/office/officeart/2005/8/layout/list1"/>
    <dgm:cxn modelId="{F5AD3196-47CD-4418-9A8D-FA73CEFF7BFC}" type="presOf" srcId="{412AAE01-0FEC-474E-90BA-E3788B89FBEF}" destId="{2AB5ACE6-F99C-4D4A-84F7-2362E1DC8A6D}" srcOrd="1" destOrd="0" presId="urn:microsoft.com/office/officeart/2005/8/layout/list1"/>
    <dgm:cxn modelId="{614D11AC-EA03-4E23-BA1D-0F43A4995D80}" type="presOf" srcId="{2D3DE6F5-7909-4F62-B9E3-E4F07CA46A9A}" destId="{10BB67BB-FF91-436D-91A6-E1919F3C0E8E}" srcOrd="1" destOrd="0" presId="urn:microsoft.com/office/officeart/2005/8/layout/list1"/>
    <dgm:cxn modelId="{8A6EC5E7-F063-49D7-A549-D7EBD2AB0D32}" type="presOf" srcId="{CE0AB682-74EA-43B7-BBAF-04815762A815}" destId="{C4325A0C-BD67-4A0F-BD38-1E93BA4B3558}" srcOrd="0" destOrd="0" presId="urn:microsoft.com/office/officeart/2005/8/layout/list1"/>
    <dgm:cxn modelId="{446196F0-98B4-4A24-8A30-68500E15E319}" srcId="{71499046-9403-48E0-AF4E-CD5838E201DE}" destId="{412AAE01-0FEC-474E-90BA-E3788B89FBEF}" srcOrd="2" destOrd="0" parTransId="{D0EB5ED8-1FA4-43E6-9D1A-1B4EED361B53}" sibTransId="{35AB04C7-7EE9-4620-A9A3-BA85E37E81A4}"/>
    <dgm:cxn modelId="{6EAECBF0-25A8-4788-A196-A2C143828596}" type="presOf" srcId="{14777F46-0D20-4DE8-BAF5-FD2F5CE493C7}" destId="{53C61B85-D00B-40DB-B3A1-732D56D66C37}" srcOrd="0" destOrd="0" presId="urn:microsoft.com/office/officeart/2005/8/layout/list1"/>
    <dgm:cxn modelId="{BBDF1AF4-8B36-4B67-825E-B000D0183202}" type="presOf" srcId="{71499046-9403-48E0-AF4E-CD5838E201DE}" destId="{CEDEC5AB-3A08-47FE-BE50-7F85D437E0F6}" srcOrd="0" destOrd="0" presId="urn:microsoft.com/office/officeart/2005/8/layout/list1"/>
    <dgm:cxn modelId="{E33391F9-54E8-4CE0-8D0E-4D002B1F3BB2}" srcId="{71499046-9403-48E0-AF4E-CD5838E201DE}" destId="{CE0AB682-74EA-43B7-BBAF-04815762A815}" srcOrd="3" destOrd="0" parTransId="{65921BA4-84E8-4417-89CD-0F3EFE6AB730}" sibTransId="{9E0DFA7F-A601-4F9C-89ED-C9D1FE1D44F9}"/>
    <dgm:cxn modelId="{413F2AFA-A16B-4259-9D54-393CC80BD9FC}" type="presOf" srcId="{CE0AB682-74EA-43B7-BBAF-04815762A815}" destId="{41A7ED43-FC24-417A-A64D-9BCFA670EF7E}" srcOrd="1" destOrd="0" presId="urn:microsoft.com/office/officeart/2005/8/layout/list1"/>
    <dgm:cxn modelId="{B7028BFE-63E4-4D1D-A093-D997A9913236}" type="presOf" srcId="{2D3DE6F5-7909-4F62-B9E3-E4F07CA46A9A}" destId="{80635CE8-D9D1-4361-A1E0-58A9C5AFFDA9}" srcOrd="0" destOrd="0" presId="urn:microsoft.com/office/officeart/2005/8/layout/list1"/>
    <dgm:cxn modelId="{933183D9-77D0-4D9E-A84F-3D0F8A5462A7}" type="presParOf" srcId="{CEDEC5AB-3A08-47FE-BE50-7F85D437E0F6}" destId="{99C11709-911B-432B-902E-9238C1422536}" srcOrd="0" destOrd="0" presId="urn:microsoft.com/office/officeart/2005/8/layout/list1"/>
    <dgm:cxn modelId="{CDEB2EAD-7760-48FC-8701-CCB2EAE3FABE}" type="presParOf" srcId="{99C11709-911B-432B-902E-9238C1422536}" destId="{80635CE8-D9D1-4361-A1E0-58A9C5AFFDA9}" srcOrd="0" destOrd="0" presId="urn:microsoft.com/office/officeart/2005/8/layout/list1"/>
    <dgm:cxn modelId="{C148974B-6787-409B-A9BA-D69B7F4AD1C7}" type="presParOf" srcId="{99C11709-911B-432B-902E-9238C1422536}" destId="{10BB67BB-FF91-436D-91A6-E1919F3C0E8E}" srcOrd="1" destOrd="0" presId="urn:microsoft.com/office/officeart/2005/8/layout/list1"/>
    <dgm:cxn modelId="{69AE6BAA-6CF2-493E-A6DA-99FA9DBC3232}" type="presParOf" srcId="{CEDEC5AB-3A08-47FE-BE50-7F85D437E0F6}" destId="{0FB8AA46-D929-4AA6-8591-6782D5C9570E}" srcOrd="1" destOrd="0" presId="urn:microsoft.com/office/officeart/2005/8/layout/list1"/>
    <dgm:cxn modelId="{38B96924-422A-4840-A715-4ABA01511A5C}" type="presParOf" srcId="{CEDEC5AB-3A08-47FE-BE50-7F85D437E0F6}" destId="{AFA14EEA-877A-42C9-BB63-7771B6ED8C0E}" srcOrd="2" destOrd="0" presId="urn:microsoft.com/office/officeart/2005/8/layout/list1"/>
    <dgm:cxn modelId="{491A01EB-4138-4ABA-8A51-4149E98AB964}" type="presParOf" srcId="{CEDEC5AB-3A08-47FE-BE50-7F85D437E0F6}" destId="{46567CD8-E7E8-4846-99D5-06C0E87AE731}" srcOrd="3" destOrd="0" presId="urn:microsoft.com/office/officeart/2005/8/layout/list1"/>
    <dgm:cxn modelId="{D3A2A215-D366-4C7E-85E4-71C0B16B0E21}" type="presParOf" srcId="{CEDEC5AB-3A08-47FE-BE50-7F85D437E0F6}" destId="{50BDFE34-72AB-4202-8BC3-D8EB12FCAC96}" srcOrd="4" destOrd="0" presId="urn:microsoft.com/office/officeart/2005/8/layout/list1"/>
    <dgm:cxn modelId="{C7F01F1A-C862-45FD-A186-0CD31D3E4763}" type="presParOf" srcId="{50BDFE34-72AB-4202-8BC3-D8EB12FCAC96}" destId="{53C61B85-D00B-40DB-B3A1-732D56D66C37}" srcOrd="0" destOrd="0" presId="urn:microsoft.com/office/officeart/2005/8/layout/list1"/>
    <dgm:cxn modelId="{13249F0E-0C8F-4A5D-83AA-71DA14C1C278}" type="presParOf" srcId="{50BDFE34-72AB-4202-8BC3-D8EB12FCAC96}" destId="{135E6626-CFC6-4700-B295-716731FDE96C}" srcOrd="1" destOrd="0" presId="urn:microsoft.com/office/officeart/2005/8/layout/list1"/>
    <dgm:cxn modelId="{7ADD7F8A-D5A4-4CA2-A9B3-3082E384C333}" type="presParOf" srcId="{CEDEC5AB-3A08-47FE-BE50-7F85D437E0F6}" destId="{34A03385-1A21-49CF-AFDB-ECAEE4733F82}" srcOrd="5" destOrd="0" presId="urn:microsoft.com/office/officeart/2005/8/layout/list1"/>
    <dgm:cxn modelId="{6E77BF8A-703D-430A-9875-A8D91886A914}" type="presParOf" srcId="{CEDEC5AB-3A08-47FE-BE50-7F85D437E0F6}" destId="{0226A947-7699-4352-A071-FF5A4CD3BD77}" srcOrd="6" destOrd="0" presId="urn:microsoft.com/office/officeart/2005/8/layout/list1"/>
    <dgm:cxn modelId="{1F903137-B14E-4F69-A1B7-31E0623A3157}" type="presParOf" srcId="{CEDEC5AB-3A08-47FE-BE50-7F85D437E0F6}" destId="{425D5076-2496-4786-B241-0B4F3BFEF7E7}" srcOrd="7" destOrd="0" presId="urn:microsoft.com/office/officeart/2005/8/layout/list1"/>
    <dgm:cxn modelId="{8498D192-7047-407D-8984-A4500EDA4B2A}" type="presParOf" srcId="{CEDEC5AB-3A08-47FE-BE50-7F85D437E0F6}" destId="{319E8E72-886C-41DE-9416-C083C349DBE9}" srcOrd="8" destOrd="0" presId="urn:microsoft.com/office/officeart/2005/8/layout/list1"/>
    <dgm:cxn modelId="{E1CA0C84-4B58-43BC-AA54-A3F0219B848F}" type="presParOf" srcId="{319E8E72-886C-41DE-9416-C083C349DBE9}" destId="{62ED5581-BAC1-4AC8-B782-AE9BB9E1BE14}" srcOrd="0" destOrd="0" presId="urn:microsoft.com/office/officeart/2005/8/layout/list1"/>
    <dgm:cxn modelId="{2A18AE14-1E9E-46BC-AA62-5EF7B0E7789C}" type="presParOf" srcId="{319E8E72-886C-41DE-9416-C083C349DBE9}" destId="{2AB5ACE6-F99C-4D4A-84F7-2362E1DC8A6D}" srcOrd="1" destOrd="0" presId="urn:microsoft.com/office/officeart/2005/8/layout/list1"/>
    <dgm:cxn modelId="{377A0FAE-1E01-4E50-B195-7FD332437805}" type="presParOf" srcId="{CEDEC5AB-3A08-47FE-BE50-7F85D437E0F6}" destId="{5A30C09E-FF9C-46E7-ABB5-8699954808F5}" srcOrd="9" destOrd="0" presId="urn:microsoft.com/office/officeart/2005/8/layout/list1"/>
    <dgm:cxn modelId="{E3210EB1-D080-410B-B3BA-70AED1A25D7A}" type="presParOf" srcId="{CEDEC5AB-3A08-47FE-BE50-7F85D437E0F6}" destId="{3C115218-EFDD-46E6-92C6-C188A2A6AC0A}" srcOrd="10" destOrd="0" presId="urn:microsoft.com/office/officeart/2005/8/layout/list1"/>
    <dgm:cxn modelId="{B6D919A7-3A70-4807-9027-0C0431F9D753}" type="presParOf" srcId="{CEDEC5AB-3A08-47FE-BE50-7F85D437E0F6}" destId="{063F66A1-369B-43A8-8434-493A2C6398D3}" srcOrd="11" destOrd="0" presId="urn:microsoft.com/office/officeart/2005/8/layout/list1"/>
    <dgm:cxn modelId="{6F4BCB40-623E-4D86-B5D5-A34D3AE1B6CE}" type="presParOf" srcId="{CEDEC5AB-3A08-47FE-BE50-7F85D437E0F6}" destId="{4473ACD8-7AC1-46C9-B8E0-B332A160588C}" srcOrd="12" destOrd="0" presId="urn:microsoft.com/office/officeart/2005/8/layout/list1"/>
    <dgm:cxn modelId="{9A83DCA3-B6B1-455D-8D63-2F0B1D0F3D3E}" type="presParOf" srcId="{4473ACD8-7AC1-46C9-B8E0-B332A160588C}" destId="{C4325A0C-BD67-4A0F-BD38-1E93BA4B3558}" srcOrd="0" destOrd="0" presId="urn:microsoft.com/office/officeart/2005/8/layout/list1"/>
    <dgm:cxn modelId="{9D2ADB7F-1DE7-4B72-8F3B-C1073DB719A8}" type="presParOf" srcId="{4473ACD8-7AC1-46C9-B8E0-B332A160588C}" destId="{41A7ED43-FC24-417A-A64D-9BCFA670EF7E}" srcOrd="1" destOrd="0" presId="urn:microsoft.com/office/officeart/2005/8/layout/list1"/>
    <dgm:cxn modelId="{61D742E7-4426-4565-9DD4-73F3612133B0}" type="presParOf" srcId="{CEDEC5AB-3A08-47FE-BE50-7F85D437E0F6}" destId="{336E35AC-034C-4D63-9CED-1078BCD958AA}" srcOrd="13" destOrd="0" presId="urn:microsoft.com/office/officeart/2005/8/layout/list1"/>
    <dgm:cxn modelId="{533C3FBE-A8FC-45E8-B44B-D0DBE5D8D1A4}" type="presParOf" srcId="{CEDEC5AB-3A08-47FE-BE50-7F85D437E0F6}" destId="{54440F62-12FF-466F-B1D0-8BDF4BA371B9}" srcOrd="14"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71499046-9403-48E0-AF4E-CD5838E201DE}"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2D3DE6F5-7909-4F62-B9E3-E4F07CA46A9A}">
      <dgm:prSet phldrT="[Text]" custT="1"/>
      <dgm:spPr>
        <a:solidFill>
          <a:srgbClr val="006DB4"/>
        </a:solidFill>
      </dgm:spPr>
      <dgm:t>
        <a:bodyPr/>
        <a:lstStyle/>
        <a:p>
          <a:r>
            <a:rPr lang="en-US" sz="1700" dirty="0"/>
            <a:t>Childhood Schizophrenia  </a:t>
          </a:r>
        </a:p>
      </dgm:t>
    </dgm:pt>
    <dgm:pt modelId="{8F970CC6-DA19-476C-BF32-CBC1F18F9DF1}" type="parTrans" cxnId="{21C5174C-3869-49CE-A047-E9F0F866B941}">
      <dgm:prSet/>
      <dgm:spPr/>
      <dgm:t>
        <a:bodyPr/>
        <a:lstStyle/>
        <a:p>
          <a:endParaRPr lang="en-US"/>
        </a:p>
      </dgm:t>
    </dgm:pt>
    <dgm:pt modelId="{CFEB2D00-8EF4-41D0-B949-151A9CF9A557}" type="sibTrans" cxnId="{21C5174C-3869-49CE-A047-E9F0F866B941}">
      <dgm:prSet/>
      <dgm:spPr/>
      <dgm:t>
        <a:bodyPr/>
        <a:lstStyle/>
        <a:p>
          <a:endParaRPr lang="en-US"/>
        </a:p>
      </dgm:t>
    </dgm:pt>
    <dgm:pt modelId="{412AAE01-0FEC-474E-90BA-E3788B89FBEF}">
      <dgm:prSet phldrT="[Text]" custT="1"/>
      <dgm:spPr>
        <a:solidFill>
          <a:srgbClr val="006DB4"/>
        </a:solidFill>
      </dgm:spPr>
      <dgm:t>
        <a:bodyPr/>
        <a:lstStyle/>
        <a:p>
          <a:r>
            <a:rPr lang="en-US" sz="1700" dirty="0"/>
            <a:t>Affective Disorders (such as depression and child anxiety disorders) </a:t>
          </a:r>
        </a:p>
      </dgm:t>
    </dgm:pt>
    <dgm:pt modelId="{D0EB5ED8-1FA4-43E6-9D1A-1B4EED361B53}" type="parTrans" cxnId="{446196F0-98B4-4A24-8A30-68500E15E319}">
      <dgm:prSet/>
      <dgm:spPr/>
      <dgm:t>
        <a:bodyPr/>
        <a:lstStyle/>
        <a:p>
          <a:endParaRPr lang="en-US"/>
        </a:p>
      </dgm:t>
    </dgm:pt>
    <dgm:pt modelId="{35AB04C7-7EE9-4620-A9A3-BA85E37E81A4}" type="sibTrans" cxnId="{446196F0-98B4-4A24-8A30-68500E15E319}">
      <dgm:prSet/>
      <dgm:spPr/>
      <dgm:t>
        <a:bodyPr/>
        <a:lstStyle/>
        <a:p>
          <a:endParaRPr lang="en-US"/>
        </a:p>
      </dgm:t>
    </dgm:pt>
    <dgm:pt modelId="{CE0AB682-74EA-43B7-BBAF-04815762A815}">
      <dgm:prSet phldrT="[Text]" custT="1"/>
      <dgm:spPr>
        <a:solidFill>
          <a:srgbClr val="006DB4"/>
        </a:solidFill>
      </dgm:spPr>
      <dgm:t>
        <a:bodyPr/>
        <a:lstStyle/>
        <a:p>
          <a:r>
            <a:rPr lang="en-US" sz="1700" dirty="0"/>
            <a:t>Self-Destructive Behaviors   </a:t>
          </a:r>
        </a:p>
      </dgm:t>
    </dgm:pt>
    <dgm:pt modelId="{65921BA4-84E8-4417-89CD-0F3EFE6AB730}" type="parTrans" cxnId="{E33391F9-54E8-4CE0-8D0E-4D002B1F3BB2}">
      <dgm:prSet/>
      <dgm:spPr/>
      <dgm:t>
        <a:bodyPr/>
        <a:lstStyle/>
        <a:p>
          <a:endParaRPr lang="en-US"/>
        </a:p>
      </dgm:t>
    </dgm:pt>
    <dgm:pt modelId="{9E0DFA7F-A601-4F9C-89ED-C9D1FE1D44F9}" type="sibTrans" cxnId="{E33391F9-54E8-4CE0-8D0E-4D002B1F3BB2}">
      <dgm:prSet/>
      <dgm:spPr/>
      <dgm:t>
        <a:bodyPr/>
        <a:lstStyle/>
        <a:p>
          <a:endParaRPr lang="en-US"/>
        </a:p>
      </dgm:t>
    </dgm:pt>
    <dgm:pt modelId="{14777F46-0D20-4DE8-BAF5-FD2F5CE493C7}">
      <dgm:prSet custT="1"/>
      <dgm:spPr>
        <a:solidFill>
          <a:srgbClr val="006DB4"/>
        </a:solidFill>
      </dgm:spPr>
      <dgm:t>
        <a:bodyPr/>
        <a:lstStyle/>
        <a:p>
          <a:r>
            <a:rPr lang="en-US" sz="1700" dirty="0"/>
            <a:t>Conduct Disorder </a:t>
          </a:r>
        </a:p>
      </dgm:t>
    </dgm:pt>
    <dgm:pt modelId="{EFEE55C2-CA20-4886-BA4A-E612637453EE}" type="parTrans" cxnId="{E7F7714A-7CB8-445C-BCC8-C8069C77C5C3}">
      <dgm:prSet/>
      <dgm:spPr/>
      <dgm:t>
        <a:bodyPr/>
        <a:lstStyle/>
        <a:p>
          <a:endParaRPr lang="en-US"/>
        </a:p>
      </dgm:t>
    </dgm:pt>
    <dgm:pt modelId="{F2137B54-ACFD-4C7D-ACDD-2BC013060113}" type="sibTrans" cxnId="{E7F7714A-7CB8-445C-BCC8-C8069C77C5C3}">
      <dgm:prSet/>
      <dgm:spPr/>
      <dgm:t>
        <a:bodyPr/>
        <a:lstStyle/>
        <a:p>
          <a:endParaRPr lang="en-US"/>
        </a:p>
      </dgm:t>
    </dgm:pt>
    <dgm:pt modelId="{CEDEC5AB-3A08-47FE-BE50-7F85D437E0F6}" type="pres">
      <dgm:prSet presAssocID="{71499046-9403-48E0-AF4E-CD5838E201DE}" presName="linear" presStyleCnt="0">
        <dgm:presLayoutVars>
          <dgm:dir/>
          <dgm:animLvl val="lvl"/>
          <dgm:resizeHandles val="exact"/>
        </dgm:presLayoutVars>
      </dgm:prSet>
      <dgm:spPr/>
    </dgm:pt>
    <dgm:pt modelId="{99C11709-911B-432B-902E-9238C1422536}" type="pres">
      <dgm:prSet presAssocID="{2D3DE6F5-7909-4F62-B9E3-E4F07CA46A9A}" presName="parentLin" presStyleCnt="0"/>
      <dgm:spPr/>
    </dgm:pt>
    <dgm:pt modelId="{80635CE8-D9D1-4361-A1E0-58A9C5AFFDA9}" type="pres">
      <dgm:prSet presAssocID="{2D3DE6F5-7909-4F62-B9E3-E4F07CA46A9A}" presName="parentLeftMargin" presStyleLbl="node1" presStyleIdx="0" presStyleCnt="4"/>
      <dgm:spPr/>
    </dgm:pt>
    <dgm:pt modelId="{10BB67BB-FF91-436D-91A6-E1919F3C0E8E}" type="pres">
      <dgm:prSet presAssocID="{2D3DE6F5-7909-4F62-B9E3-E4F07CA46A9A}" presName="parentText" presStyleLbl="node1" presStyleIdx="0" presStyleCnt="4">
        <dgm:presLayoutVars>
          <dgm:chMax val="0"/>
          <dgm:bulletEnabled val="1"/>
        </dgm:presLayoutVars>
      </dgm:prSet>
      <dgm:spPr/>
    </dgm:pt>
    <dgm:pt modelId="{0FB8AA46-D929-4AA6-8591-6782D5C9570E}" type="pres">
      <dgm:prSet presAssocID="{2D3DE6F5-7909-4F62-B9E3-E4F07CA46A9A}" presName="negativeSpace" presStyleCnt="0"/>
      <dgm:spPr/>
    </dgm:pt>
    <dgm:pt modelId="{AFA14EEA-877A-42C9-BB63-7771B6ED8C0E}" type="pres">
      <dgm:prSet presAssocID="{2D3DE6F5-7909-4F62-B9E3-E4F07CA46A9A}" presName="childText" presStyleLbl="conFgAcc1" presStyleIdx="0" presStyleCnt="4">
        <dgm:presLayoutVars>
          <dgm:bulletEnabled val="1"/>
        </dgm:presLayoutVars>
      </dgm:prSet>
      <dgm:spPr>
        <a:ln>
          <a:solidFill>
            <a:srgbClr val="006DB4"/>
          </a:solidFill>
        </a:ln>
      </dgm:spPr>
    </dgm:pt>
    <dgm:pt modelId="{46567CD8-E7E8-4846-99D5-06C0E87AE731}" type="pres">
      <dgm:prSet presAssocID="{CFEB2D00-8EF4-41D0-B949-151A9CF9A557}" presName="spaceBetweenRectangles" presStyleCnt="0"/>
      <dgm:spPr/>
    </dgm:pt>
    <dgm:pt modelId="{50BDFE34-72AB-4202-8BC3-D8EB12FCAC96}" type="pres">
      <dgm:prSet presAssocID="{14777F46-0D20-4DE8-BAF5-FD2F5CE493C7}" presName="parentLin" presStyleCnt="0"/>
      <dgm:spPr/>
    </dgm:pt>
    <dgm:pt modelId="{53C61B85-D00B-40DB-B3A1-732D56D66C37}" type="pres">
      <dgm:prSet presAssocID="{14777F46-0D20-4DE8-BAF5-FD2F5CE493C7}" presName="parentLeftMargin" presStyleLbl="node1" presStyleIdx="0" presStyleCnt="4"/>
      <dgm:spPr/>
    </dgm:pt>
    <dgm:pt modelId="{135E6626-CFC6-4700-B295-716731FDE96C}" type="pres">
      <dgm:prSet presAssocID="{14777F46-0D20-4DE8-BAF5-FD2F5CE493C7}" presName="parentText" presStyleLbl="node1" presStyleIdx="1" presStyleCnt="4">
        <dgm:presLayoutVars>
          <dgm:chMax val="0"/>
          <dgm:bulletEnabled val="1"/>
        </dgm:presLayoutVars>
      </dgm:prSet>
      <dgm:spPr/>
    </dgm:pt>
    <dgm:pt modelId="{34A03385-1A21-49CF-AFDB-ECAEE4733F82}" type="pres">
      <dgm:prSet presAssocID="{14777F46-0D20-4DE8-BAF5-FD2F5CE493C7}" presName="negativeSpace" presStyleCnt="0"/>
      <dgm:spPr/>
    </dgm:pt>
    <dgm:pt modelId="{0226A947-7699-4352-A071-FF5A4CD3BD77}" type="pres">
      <dgm:prSet presAssocID="{14777F46-0D20-4DE8-BAF5-FD2F5CE493C7}" presName="childText" presStyleLbl="conFgAcc1" presStyleIdx="1" presStyleCnt="4">
        <dgm:presLayoutVars>
          <dgm:bulletEnabled val="1"/>
        </dgm:presLayoutVars>
      </dgm:prSet>
      <dgm:spPr>
        <a:ln>
          <a:solidFill>
            <a:srgbClr val="006DB4"/>
          </a:solidFill>
        </a:ln>
      </dgm:spPr>
    </dgm:pt>
    <dgm:pt modelId="{425D5076-2496-4786-B241-0B4F3BFEF7E7}" type="pres">
      <dgm:prSet presAssocID="{F2137B54-ACFD-4C7D-ACDD-2BC013060113}" presName="spaceBetweenRectangles" presStyleCnt="0"/>
      <dgm:spPr/>
    </dgm:pt>
    <dgm:pt modelId="{319E8E72-886C-41DE-9416-C083C349DBE9}" type="pres">
      <dgm:prSet presAssocID="{412AAE01-0FEC-474E-90BA-E3788B89FBEF}" presName="parentLin" presStyleCnt="0"/>
      <dgm:spPr/>
    </dgm:pt>
    <dgm:pt modelId="{62ED5581-BAC1-4AC8-B782-AE9BB9E1BE14}" type="pres">
      <dgm:prSet presAssocID="{412AAE01-0FEC-474E-90BA-E3788B89FBEF}" presName="parentLeftMargin" presStyleLbl="node1" presStyleIdx="1" presStyleCnt="4"/>
      <dgm:spPr/>
    </dgm:pt>
    <dgm:pt modelId="{2AB5ACE6-F99C-4D4A-84F7-2362E1DC8A6D}" type="pres">
      <dgm:prSet presAssocID="{412AAE01-0FEC-474E-90BA-E3788B89FBEF}" presName="parentText" presStyleLbl="node1" presStyleIdx="2" presStyleCnt="4">
        <dgm:presLayoutVars>
          <dgm:chMax val="0"/>
          <dgm:bulletEnabled val="1"/>
        </dgm:presLayoutVars>
      </dgm:prSet>
      <dgm:spPr/>
    </dgm:pt>
    <dgm:pt modelId="{5A30C09E-FF9C-46E7-ABB5-8699954808F5}" type="pres">
      <dgm:prSet presAssocID="{412AAE01-0FEC-474E-90BA-E3788B89FBEF}" presName="negativeSpace" presStyleCnt="0"/>
      <dgm:spPr/>
    </dgm:pt>
    <dgm:pt modelId="{3C115218-EFDD-46E6-92C6-C188A2A6AC0A}" type="pres">
      <dgm:prSet presAssocID="{412AAE01-0FEC-474E-90BA-E3788B89FBEF}" presName="childText" presStyleLbl="conFgAcc1" presStyleIdx="2" presStyleCnt="4">
        <dgm:presLayoutVars>
          <dgm:bulletEnabled val="1"/>
        </dgm:presLayoutVars>
      </dgm:prSet>
      <dgm:spPr>
        <a:ln>
          <a:solidFill>
            <a:srgbClr val="006DB4"/>
          </a:solidFill>
        </a:ln>
      </dgm:spPr>
    </dgm:pt>
    <dgm:pt modelId="{063F66A1-369B-43A8-8434-493A2C6398D3}" type="pres">
      <dgm:prSet presAssocID="{35AB04C7-7EE9-4620-A9A3-BA85E37E81A4}" presName="spaceBetweenRectangles" presStyleCnt="0"/>
      <dgm:spPr/>
    </dgm:pt>
    <dgm:pt modelId="{4473ACD8-7AC1-46C9-B8E0-B332A160588C}" type="pres">
      <dgm:prSet presAssocID="{CE0AB682-74EA-43B7-BBAF-04815762A815}" presName="parentLin" presStyleCnt="0"/>
      <dgm:spPr/>
    </dgm:pt>
    <dgm:pt modelId="{C4325A0C-BD67-4A0F-BD38-1E93BA4B3558}" type="pres">
      <dgm:prSet presAssocID="{CE0AB682-74EA-43B7-BBAF-04815762A815}" presName="parentLeftMargin" presStyleLbl="node1" presStyleIdx="2" presStyleCnt="4"/>
      <dgm:spPr/>
    </dgm:pt>
    <dgm:pt modelId="{41A7ED43-FC24-417A-A64D-9BCFA670EF7E}" type="pres">
      <dgm:prSet presAssocID="{CE0AB682-74EA-43B7-BBAF-04815762A815}" presName="parentText" presStyleLbl="node1" presStyleIdx="3" presStyleCnt="4">
        <dgm:presLayoutVars>
          <dgm:chMax val="0"/>
          <dgm:bulletEnabled val="1"/>
        </dgm:presLayoutVars>
      </dgm:prSet>
      <dgm:spPr/>
    </dgm:pt>
    <dgm:pt modelId="{336E35AC-034C-4D63-9CED-1078BCD958AA}" type="pres">
      <dgm:prSet presAssocID="{CE0AB682-74EA-43B7-BBAF-04815762A815}" presName="negativeSpace" presStyleCnt="0"/>
      <dgm:spPr/>
    </dgm:pt>
    <dgm:pt modelId="{54440F62-12FF-466F-B1D0-8BDF4BA371B9}" type="pres">
      <dgm:prSet presAssocID="{CE0AB682-74EA-43B7-BBAF-04815762A815}" presName="childText" presStyleLbl="conFgAcc1" presStyleIdx="3" presStyleCnt="4">
        <dgm:presLayoutVars>
          <dgm:bulletEnabled val="1"/>
        </dgm:presLayoutVars>
      </dgm:prSet>
      <dgm:spPr>
        <a:ln>
          <a:solidFill>
            <a:srgbClr val="006DB4"/>
          </a:solidFill>
        </a:ln>
      </dgm:spPr>
    </dgm:pt>
  </dgm:ptLst>
  <dgm:cxnLst>
    <dgm:cxn modelId="{2A987216-79EB-4810-8A52-D76AC564130F}" type="presOf" srcId="{14777F46-0D20-4DE8-BAF5-FD2F5CE493C7}" destId="{135E6626-CFC6-4700-B295-716731FDE96C}" srcOrd="1" destOrd="0" presId="urn:microsoft.com/office/officeart/2005/8/layout/list1"/>
    <dgm:cxn modelId="{E7F7714A-7CB8-445C-BCC8-C8069C77C5C3}" srcId="{71499046-9403-48E0-AF4E-CD5838E201DE}" destId="{14777F46-0D20-4DE8-BAF5-FD2F5CE493C7}" srcOrd="1" destOrd="0" parTransId="{EFEE55C2-CA20-4886-BA4A-E612637453EE}" sibTransId="{F2137B54-ACFD-4C7D-ACDD-2BC013060113}"/>
    <dgm:cxn modelId="{21C5174C-3869-49CE-A047-E9F0F866B941}" srcId="{71499046-9403-48E0-AF4E-CD5838E201DE}" destId="{2D3DE6F5-7909-4F62-B9E3-E4F07CA46A9A}" srcOrd="0" destOrd="0" parTransId="{8F970CC6-DA19-476C-BF32-CBC1F18F9DF1}" sibTransId="{CFEB2D00-8EF4-41D0-B949-151A9CF9A557}"/>
    <dgm:cxn modelId="{9EC8566E-659C-46C0-BD57-032263878FAE}" type="presOf" srcId="{412AAE01-0FEC-474E-90BA-E3788B89FBEF}" destId="{62ED5581-BAC1-4AC8-B782-AE9BB9E1BE14}" srcOrd="0" destOrd="0" presId="urn:microsoft.com/office/officeart/2005/8/layout/list1"/>
    <dgm:cxn modelId="{F5AD3196-47CD-4418-9A8D-FA73CEFF7BFC}" type="presOf" srcId="{412AAE01-0FEC-474E-90BA-E3788B89FBEF}" destId="{2AB5ACE6-F99C-4D4A-84F7-2362E1DC8A6D}" srcOrd="1" destOrd="0" presId="urn:microsoft.com/office/officeart/2005/8/layout/list1"/>
    <dgm:cxn modelId="{614D11AC-EA03-4E23-BA1D-0F43A4995D80}" type="presOf" srcId="{2D3DE6F5-7909-4F62-B9E3-E4F07CA46A9A}" destId="{10BB67BB-FF91-436D-91A6-E1919F3C0E8E}" srcOrd="1" destOrd="0" presId="urn:microsoft.com/office/officeart/2005/8/layout/list1"/>
    <dgm:cxn modelId="{8A6EC5E7-F063-49D7-A549-D7EBD2AB0D32}" type="presOf" srcId="{CE0AB682-74EA-43B7-BBAF-04815762A815}" destId="{C4325A0C-BD67-4A0F-BD38-1E93BA4B3558}" srcOrd="0" destOrd="0" presId="urn:microsoft.com/office/officeart/2005/8/layout/list1"/>
    <dgm:cxn modelId="{446196F0-98B4-4A24-8A30-68500E15E319}" srcId="{71499046-9403-48E0-AF4E-CD5838E201DE}" destId="{412AAE01-0FEC-474E-90BA-E3788B89FBEF}" srcOrd="2" destOrd="0" parTransId="{D0EB5ED8-1FA4-43E6-9D1A-1B4EED361B53}" sibTransId="{35AB04C7-7EE9-4620-A9A3-BA85E37E81A4}"/>
    <dgm:cxn modelId="{6EAECBF0-25A8-4788-A196-A2C143828596}" type="presOf" srcId="{14777F46-0D20-4DE8-BAF5-FD2F5CE493C7}" destId="{53C61B85-D00B-40DB-B3A1-732D56D66C37}" srcOrd="0" destOrd="0" presId="urn:microsoft.com/office/officeart/2005/8/layout/list1"/>
    <dgm:cxn modelId="{BBDF1AF4-8B36-4B67-825E-B000D0183202}" type="presOf" srcId="{71499046-9403-48E0-AF4E-CD5838E201DE}" destId="{CEDEC5AB-3A08-47FE-BE50-7F85D437E0F6}" srcOrd="0" destOrd="0" presId="urn:microsoft.com/office/officeart/2005/8/layout/list1"/>
    <dgm:cxn modelId="{E33391F9-54E8-4CE0-8D0E-4D002B1F3BB2}" srcId="{71499046-9403-48E0-AF4E-CD5838E201DE}" destId="{CE0AB682-74EA-43B7-BBAF-04815762A815}" srcOrd="3" destOrd="0" parTransId="{65921BA4-84E8-4417-89CD-0F3EFE6AB730}" sibTransId="{9E0DFA7F-A601-4F9C-89ED-C9D1FE1D44F9}"/>
    <dgm:cxn modelId="{413F2AFA-A16B-4259-9D54-393CC80BD9FC}" type="presOf" srcId="{CE0AB682-74EA-43B7-BBAF-04815762A815}" destId="{41A7ED43-FC24-417A-A64D-9BCFA670EF7E}" srcOrd="1" destOrd="0" presId="urn:microsoft.com/office/officeart/2005/8/layout/list1"/>
    <dgm:cxn modelId="{B7028BFE-63E4-4D1D-A093-D997A9913236}" type="presOf" srcId="{2D3DE6F5-7909-4F62-B9E3-E4F07CA46A9A}" destId="{80635CE8-D9D1-4361-A1E0-58A9C5AFFDA9}" srcOrd="0" destOrd="0" presId="urn:microsoft.com/office/officeart/2005/8/layout/list1"/>
    <dgm:cxn modelId="{933183D9-77D0-4D9E-A84F-3D0F8A5462A7}" type="presParOf" srcId="{CEDEC5AB-3A08-47FE-BE50-7F85D437E0F6}" destId="{99C11709-911B-432B-902E-9238C1422536}" srcOrd="0" destOrd="0" presId="urn:microsoft.com/office/officeart/2005/8/layout/list1"/>
    <dgm:cxn modelId="{CDEB2EAD-7760-48FC-8701-CCB2EAE3FABE}" type="presParOf" srcId="{99C11709-911B-432B-902E-9238C1422536}" destId="{80635CE8-D9D1-4361-A1E0-58A9C5AFFDA9}" srcOrd="0" destOrd="0" presId="urn:microsoft.com/office/officeart/2005/8/layout/list1"/>
    <dgm:cxn modelId="{C148974B-6787-409B-A9BA-D69B7F4AD1C7}" type="presParOf" srcId="{99C11709-911B-432B-902E-9238C1422536}" destId="{10BB67BB-FF91-436D-91A6-E1919F3C0E8E}" srcOrd="1" destOrd="0" presId="urn:microsoft.com/office/officeart/2005/8/layout/list1"/>
    <dgm:cxn modelId="{69AE6BAA-6CF2-493E-A6DA-99FA9DBC3232}" type="presParOf" srcId="{CEDEC5AB-3A08-47FE-BE50-7F85D437E0F6}" destId="{0FB8AA46-D929-4AA6-8591-6782D5C9570E}" srcOrd="1" destOrd="0" presId="urn:microsoft.com/office/officeart/2005/8/layout/list1"/>
    <dgm:cxn modelId="{38B96924-422A-4840-A715-4ABA01511A5C}" type="presParOf" srcId="{CEDEC5AB-3A08-47FE-BE50-7F85D437E0F6}" destId="{AFA14EEA-877A-42C9-BB63-7771B6ED8C0E}" srcOrd="2" destOrd="0" presId="urn:microsoft.com/office/officeart/2005/8/layout/list1"/>
    <dgm:cxn modelId="{491A01EB-4138-4ABA-8A51-4149E98AB964}" type="presParOf" srcId="{CEDEC5AB-3A08-47FE-BE50-7F85D437E0F6}" destId="{46567CD8-E7E8-4846-99D5-06C0E87AE731}" srcOrd="3" destOrd="0" presId="urn:microsoft.com/office/officeart/2005/8/layout/list1"/>
    <dgm:cxn modelId="{D3A2A215-D366-4C7E-85E4-71C0B16B0E21}" type="presParOf" srcId="{CEDEC5AB-3A08-47FE-BE50-7F85D437E0F6}" destId="{50BDFE34-72AB-4202-8BC3-D8EB12FCAC96}" srcOrd="4" destOrd="0" presId="urn:microsoft.com/office/officeart/2005/8/layout/list1"/>
    <dgm:cxn modelId="{C7F01F1A-C862-45FD-A186-0CD31D3E4763}" type="presParOf" srcId="{50BDFE34-72AB-4202-8BC3-D8EB12FCAC96}" destId="{53C61B85-D00B-40DB-B3A1-732D56D66C37}" srcOrd="0" destOrd="0" presId="urn:microsoft.com/office/officeart/2005/8/layout/list1"/>
    <dgm:cxn modelId="{13249F0E-0C8F-4A5D-83AA-71DA14C1C278}" type="presParOf" srcId="{50BDFE34-72AB-4202-8BC3-D8EB12FCAC96}" destId="{135E6626-CFC6-4700-B295-716731FDE96C}" srcOrd="1" destOrd="0" presId="urn:microsoft.com/office/officeart/2005/8/layout/list1"/>
    <dgm:cxn modelId="{7ADD7F8A-D5A4-4CA2-A9B3-3082E384C333}" type="presParOf" srcId="{CEDEC5AB-3A08-47FE-BE50-7F85D437E0F6}" destId="{34A03385-1A21-49CF-AFDB-ECAEE4733F82}" srcOrd="5" destOrd="0" presId="urn:microsoft.com/office/officeart/2005/8/layout/list1"/>
    <dgm:cxn modelId="{6E77BF8A-703D-430A-9875-A8D91886A914}" type="presParOf" srcId="{CEDEC5AB-3A08-47FE-BE50-7F85D437E0F6}" destId="{0226A947-7699-4352-A071-FF5A4CD3BD77}" srcOrd="6" destOrd="0" presId="urn:microsoft.com/office/officeart/2005/8/layout/list1"/>
    <dgm:cxn modelId="{1F903137-B14E-4F69-A1B7-31E0623A3157}" type="presParOf" srcId="{CEDEC5AB-3A08-47FE-BE50-7F85D437E0F6}" destId="{425D5076-2496-4786-B241-0B4F3BFEF7E7}" srcOrd="7" destOrd="0" presId="urn:microsoft.com/office/officeart/2005/8/layout/list1"/>
    <dgm:cxn modelId="{8498D192-7047-407D-8984-A4500EDA4B2A}" type="presParOf" srcId="{CEDEC5AB-3A08-47FE-BE50-7F85D437E0F6}" destId="{319E8E72-886C-41DE-9416-C083C349DBE9}" srcOrd="8" destOrd="0" presId="urn:microsoft.com/office/officeart/2005/8/layout/list1"/>
    <dgm:cxn modelId="{E1CA0C84-4B58-43BC-AA54-A3F0219B848F}" type="presParOf" srcId="{319E8E72-886C-41DE-9416-C083C349DBE9}" destId="{62ED5581-BAC1-4AC8-B782-AE9BB9E1BE14}" srcOrd="0" destOrd="0" presId="urn:microsoft.com/office/officeart/2005/8/layout/list1"/>
    <dgm:cxn modelId="{2A18AE14-1E9E-46BC-AA62-5EF7B0E7789C}" type="presParOf" srcId="{319E8E72-886C-41DE-9416-C083C349DBE9}" destId="{2AB5ACE6-F99C-4D4A-84F7-2362E1DC8A6D}" srcOrd="1" destOrd="0" presId="urn:microsoft.com/office/officeart/2005/8/layout/list1"/>
    <dgm:cxn modelId="{377A0FAE-1E01-4E50-B195-7FD332437805}" type="presParOf" srcId="{CEDEC5AB-3A08-47FE-BE50-7F85D437E0F6}" destId="{5A30C09E-FF9C-46E7-ABB5-8699954808F5}" srcOrd="9" destOrd="0" presId="urn:microsoft.com/office/officeart/2005/8/layout/list1"/>
    <dgm:cxn modelId="{E3210EB1-D080-410B-B3BA-70AED1A25D7A}" type="presParOf" srcId="{CEDEC5AB-3A08-47FE-BE50-7F85D437E0F6}" destId="{3C115218-EFDD-46E6-92C6-C188A2A6AC0A}" srcOrd="10" destOrd="0" presId="urn:microsoft.com/office/officeart/2005/8/layout/list1"/>
    <dgm:cxn modelId="{B6D919A7-3A70-4807-9027-0C0431F9D753}" type="presParOf" srcId="{CEDEC5AB-3A08-47FE-BE50-7F85D437E0F6}" destId="{063F66A1-369B-43A8-8434-493A2C6398D3}" srcOrd="11" destOrd="0" presId="urn:microsoft.com/office/officeart/2005/8/layout/list1"/>
    <dgm:cxn modelId="{6F4BCB40-623E-4D86-B5D5-A34D3AE1B6CE}" type="presParOf" srcId="{CEDEC5AB-3A08-47FE-BE50-7F85D437E0F6}" destId="{4473ACD8-7AC1-46C9-B8E0-B332A160588C}" srcOrd="12" destOrd="0" presId="urn:microsoft.com/office/officeart/2005/8/layout/list1"/>
    <dgm:cxn modelId="{9A83DCA3-B6B1-455D-8D63-2F0B1D0F3D3E}" type="presParOf" srcId="{4473ACD8-7AC1-46C9-B8E0-B332A160588C}" destId="{C4325A0C-BD67-4A0F-BD38-1E93BA4B3558}" srcOrd="0" destOrd="0" presId="urn:microsoft.com/office/officeart/2005/8/layout/list1"/>
    <dgm:cxn modelId="{9D2ADB7F-1DE7-4B72-8F3B-C1073DB719A8}" type="presParOf" srcId="{4473ACD8-7AC1-46C9-B8E0-B332A160588C}" destId="{41A7ED43-FC24-417A-A64D-9BCFA670EF7E}" srcOrd="1" destOrd="0" presId="urn:microsoft.com/office/officeart/2005/8/layout/list1"/>
    <dgm:cxn modelId="{61D742E7-4426-4565-9DD4-73F3612133B0}" type="presParOf" srcId="{CEDEC5AB-3A08-47FE-BE50-7F85D437E0F6}" destId="{336E35AC-034C-4D63-9CED-1078BCD958AA}" srcOrd="13" destOrd="0" presId="urn:microsoft.com/office/officeart/2005/8/layout/list1"/>
    <dgm:cxn modelId="{533C3FBE-A8FC-45E8-B44B-D0DBE5D8D1A4}" type="presParOf" srcId="{CEDEC5AB-3A08-47FE-BE50-7F85D437E0F6}" destId="{54440F62-12FF-466F-B1D0-8BDF4BA371B9}" srcOrd="14"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9C1EA94B-BCBB-450D-92B0-E8829873447A}" type="doc">
      <dgm:prSet loTypeId="urn:microsoft.com/office/officeart/2005/8/layout/vList4" loCatId="list" qsTypeId="urn:microsoft.com/office/officeart/2005/8/quickstyle/simple1" qsCatId="simple" csTypeId="urn:microsoft.com/office/officeart/2005/8/colors/accent1_2" csCatId="accent1" phldr="1"/>
      <dgm:spPr/>
      <dgm:t>
        <a:bodyPr/>
        <a:lstStyle/>
        <a:p>
          <a:endParaRPr lang="en-US"/>
        </a:p>
      </dgm:t>
    </dgm:pt>
    <dgm:pt modelId="{F02B8B69-4BAD-496A-B2C5-D400FEB95C86}">
      <dgm:prSet phldrT="[Text]" custT="1"/>
      <dgm:spPr>
        <a:noFill/>
        <a:ln>
          <a:solidFill>
            <a:schemeClr val="tx1"/>
          </a:solidFill>
        </a:ln>
      </dgm:spPr>
      <dgm:t>
        <a:bodyPr anchor="t"/>
        <a:lstStyle/>
        <a:p>
          <a:r>
            <a:rPr lang="en-US" sz="2000" u="sng" dirty="0">
              <a:solidFill>
                <a:schemeClr val="tx1"/>
              </a:solidFill>
            </a:rPr>
            <a:t>Peer Support </a:t>
          </a:r>
          <a:br>
            <a:rPr lang="en-US" sz="3600" dirty="0">
              <a:solidFill>
                <a:schemeClr val="tx1"/>
              </a:solidFill>
            </a:rPr>
          </a:br>
          <a:r>
            <a:rPr lang="en-US" sz="1800" dirty="0">
              <a:solidFill>
                <a:schemeClr val="tx1"/>
              </a:solidFill>
            </a:rPr>
            <a:t>Clients with SMI receive support from certified peer specialists to help them in healing, self-advocacy, and modeling life skills</a:t>
          </a:r>
          <a:br>
            <a:rPr lang="en-US" sz="3600" dirty="0">
              <a:solidFill>
                <a:schemeClr val="tx1"/>
              </a:solidFill>
            </a:rPr>
          </a:br>
          <a:endParaRPr lang="en-US" sz="3600" dirty="0">
            <a:solidFill>
              <a:schemeClr val="tx1"/>
            </a:solidFill>
          </a:endParaRPr>
        </a:p>
      </dgm:t>
    </dgm:pt>
    <dgm:pt modelId="{EEBDE409-5F99-41D7-AE93-1A84938B7632}" type="parTrans" cxnId="{996F0507-EA6C-4DD6-BDA9-6F9DFB35B5D6}">
      <dgm:prSet/>
      <dgm:spPr/>
      <dgm:t>
        <a:bodyPr/>
        <a:lstStyle/>
        <a:p>
          <a:endParaRPr lang="en-US"/>
        </a:p>
      </dgm:t>
    </dgm:pt>
    <dgm:pt modelId="{BDC12D62-0B05-442C-8CE5-8A6B9F247267}" type="sibTrans" cxnId="{996F0507-EA6C-4DD6-BDA9-6F9DFB35B5D6}">
      <dgm:prSet/>
      <dgm:spPr>
        <a:ln>
          <a:solidFill>
            <a:srgbClr val="006DB4"/>
          </a:solidFill>
        </a:ln>
      </dgm:spPr>
      <dgm:t>
        <a:bodyPr/>
        <a:lstStyle/>
        <a:p>
          <a:endParaRPr lang="en-US"/>
        </a:p>
      </dgm:t>
    </dgm:pt>
    <dgm:pt modelId="{0948683F-07DD-4945-9628-862C823A04DD}">
      <dgm:prSet phldrT="[Text]" custT="1"/>
      <dgm:spPr>
        <a:noFill/>
        <a:ln>
          <a:solidFill>
            <a:schemeClr val="tx1"/>
          </a:solidFill>
        </a:ln>
      </dgm:spPr>
      <dgm:t>
        <a:bodyPr anchor="t"/>
        <a:lstStyle/>
        <a:p>
          <a:r>
            <a:rPr lang="en-US" sz="2000" u="sng" dirty="0">
              <a:solidFill>
                <a:schemeClr val="tx1"/>
              </a:solidFill>
            </a:rPr>
            <a:t>Behavioral Assistance</a:t>
          </a:r>
          <a:br>
            <a:rPr lang="en-US" sz="2000" u="sng" dirty="0">
              <a:solidFill>
                <a:schemeClr val="tx1"/>
              </a:solidFill>
            </a:rPr>
          </a:br>
          <a:r>
            <a:rPr lang="en-US" sz="2000" u="none" dirty="0">
              <a:solidFill>
                <a:schemeClr val="tx1"/>
              </a:solidFill>
            </a:rPr>
            <a:t>O</a:t>
          </a:r>
          <a:r>
            <a:rPr lang="en-US" sz="1800" u="none" dirty="0">
              <a:solidFill>
                <a:schemeClr val="tx1"/>
              </a:solidFill>
            </a:rPr>
            <a:t>utcome-oriented intervention provided individually or in a group setting with the child/youth and/or his/her caregiver, including implementing safety plans</a:t>
          </a:r>
        </a:p>
      </dgm:t>
    </dgm:pt>
    <dgm:pt modelId="{74351681-224A-4ADA-B891-D5966CB8B571}" type="parTrans" cxnId="{1D189D49-314F-4F51-94CD-0ECEB418090C}">
      <dgm:prSet/>
      <dgm:spPr/>
      <dgm:t>
        <a:bodyPr/>
        <a:lstStyle/>
        <a:p>
          <a:endParaRPr lang="en-US"/>
        </a:p>
      </dgm:t>
    </dgm:pt>
    <dgm:pt modelId="{5CC15CA7-9C90-493F-AEF6-AF35CB15892A}" type="sibTrans" cxnId="{1D189D49-314F-4F51-94CD-0ECEB418090C}">
      <dgm:prSet/>
      <dgm:spPr/>
      <dgm:t>
        <a:bodyPr/>
        <a:lstStyle/>
        <a:p>
          <a:endParaRPr lang="en-US"/>
        </a:p>
      </dgm:t>
    </dgm:pt>
    <dgm:pt modelId="{CD8200B1-14EB-4855-BBA0-83AD5EF93368}">
      <dgm:prSet phldrT="[Text]" custT="1"/>
      <dgm:spPr>
        <a:noFill/>
        <a:ln>
          <a:solidFill>
            <a:schemeClr val="tx1"/>
          </a:solidFill>
        </a:ln>
      </dgm:spPr>
      <dgm:t>
        <a:bodyPr anchor="t"/>
        <a:lstStyle/>
        <a:p>
          <a:r>
            <a:rPr lang="en-US" sz="2000" u="sng" dirty="0">
              <a:solidFill>
                <a:schemeClr val="tx1"/>
              </a:solidFill>
            </a:rPr>
            <a:t>Crisis Stabilization Intervention</a:t>
          </a:r>
          <a:br>
            <a:rPr lang="en-US" sz="2000" u="sng" dirty="0">
              <a:solidFill>
                <a:schemeClr val="tx1"/>
              </a:solidFill>
            </a:rPr>
          </a:br>
          <a:r>
            <a:rPr lang="en-US" sz="1800" u="none" dirty="0">
              <a:solidFill>
                <a:schemeClr val="tx1"/>
              </a:solidFill>
            </a:rPr>
            <a:t>Clients receive behavioral health stabilizing services after a psychiatric or behavioral health crisis instead of being admitted to an inpatient setting</a:t>
          </a:r>
        </a:p>
      </dgm:t>
    </dgm:pt>
    <dgm:pt modelId="{20F78C1A-F5C0-4440-BF4D-1E0941C30387}" type="parTrans" cxnId="{270D25E2-E08F-4D8C-B73A-5A52D73DDA4A}">
      <dgm:prSet/>
      <dgm:spPr/>
      <dgm:t>
        <a:bodyPr/>
        <a:lstStyle/>
        <a:p>
          <a:endParaRPr lang="en-US"/>
        </a:p>
      </dgm:t>
    </dgm:pt>
    <dgm:pt modelId="{FA2F5B02-AC61-4660-92CB-30BF7131AF75}" type="sibTrans" cxnId="{270D25E2-E08F-4D8C-B73A-5A52D73DDA4A}">
      <dgm:prSet/>
      <dgm:spPr/>
      <dgm:t>
        <a:bodyPr/>
        <a:lstStyle/>
        <a:p>
          <a:endParaRPr lang="en-US"/>
        </a:p>
      </dgm:t>
    </dgm:pt>
    <dgm:pt modelId="{81EF94D6-F702-4B10-8C84-F76021C5DE32}" type="pres">
      <dgm:prSet presAssocID="{9C1EA94B-BCBB-450D-92B0-E8829873447A}" presName="linear" presStyleCnt="0">
        <dgm:presLayoutVars>
          <dgm:dir/>
          <dgm:resizeHandles val="exact"/>
        </dgm:presLayoutVars>
      </dgm:prSet>
      <dgm:spPr/>
    </dgm:pt>
    <dgm:pt modelId="{8F9DE431-18D9-4E91-AD6F-28D5BD4A8D90}" type="pres">
      <dgm:prSet presAssocID="{F02B8B69-4BAD-496A-B2C5-D400FEB95C86}" presName="comp" presStyleCnt="0"/>
      <dgm:spPr/>
    </dgm:pt>
    <dgm:pt modelId="{2D069C10-0B61-4B85-AE54-232BFBF6925D}" type="pres">
      <dgm:prSet presAssocID="{F02B8B69-4BAD-496A-B2C5-D400FEB95C86}" presName="box" presStyleLbl="node1" presStyleIdx="0" presStyleCnt="3" custScaleY="151888"/>
      <dgm:spPr/>
    </dgm:pt>
    <dgm:pt modelId="{200093FC-8DF2-4575-B1DC-FB1C6D62F1FC}" type="pres">
      <dgm:prSet presAssocID="{F02B8B69-4BAD-496A-B2C5-D400FEB95C86}" presName="img" presStyleLbl="fgImgPlace1" presStyleIdx="0" presStyleCnt="3" custScaleY="131810"/>
      <dgm:spPr>
        <a:blipFill>
          <a:blip xmlns:r="http://schemas.openxmlformats.org/officeDocument/2006/relationships" r:embed="rId1">
            <a:extLst>
              <a:ext uri="{96DAC541-7B7A-43D3-8B79-37D633B846F1}">
                <asvg:svgBlip xmlns:asvg="http://schemas.microsoft.com/office/drawing/2016/SVG/main" r:embed="rId2"/>
              </a:ext>
            </a:extLst>
          </a:blip>
          <a:srcRect/>
          <a:stretch>
            <a:fillRect t="-6000" b="-6000"/>
          </a:stretch>
        </a:blipFill>
        <a:ln>
          <a:solidFill>
            <a:srgbClr val="006DB4"/>
          </a:solidFill>
        </a:ln>
      </dgm:spPr>
      <dgm:extLst>
        <a:ext uri="{E40237B7-FDA0-4F09-8148-C483321AD2D9}">
          <dgm14:cNvPr xmlns:dgm14="http://schemas.microsoft.com/office/drawing/2010/diagram" id="0" name="" descr="Group of men with solid fill"/>
        </a:ext>
      </dgm:extLst>
    </dgm:pt>
    <dgm:pt modelId="{DE9180E0-C632-4D2E-9A06-138A2A4EAC07}" type="pres">
      <dgm:prSet presAssocID="{F02B8B69-4BAD-496A-B2C5-D400FEB95C86}" presName="text" presStyleLbl="node1" presStyleIdx="0" presStyleCnt="3">
        <dgm:presLayoutVars>
          <dgm:bulletEnabled val="1"/>
        </dgm:presLayoutVars>
      </dgm:prSet>
      <dgm:spPr/>
    </dgm:pt>
    <dgm:pt modelId="{9A505C20-AC75-4308-AC26-EB92CA5666A8}" type="pres">
      <dgm:prSet presAssocID="{BDC12D62-0B05-442C-8CE5-8A6B9F247267}" presName="spacer" presStyleCnt="0"/>
      <dgm:spPr/>
    </dgm:pt>
    <dgm:pt modelId="{3847CA10-011D-472C-9343-6FFDE3B50BF4}" type="pres">
      <dgm:prSet presAssocID="{0948683F-07DD-4945-9628-862C823A04DD}" presName="comp" presStyleCnt="0"/>
      <dgm:spPr/>
    </dgm:pt>
    <dgm:pt modelId="{FAD31637-5DE6-442C-8FC9-853C2ED6538D}" type="pres">
      <dgm:prSet presAssocID="{0948683F-07DD-4945-9628-862C823A04DD}" presName="box" presStyleLbl="node1" presStyleIdx="1" presStyleCnt="3" custScaleY="155739"/>
      <dgm:spPr/>
    </dgm:pt>
    <dgm:pt modelId="{C430E278-5CBA-4BFD-9D2D-6DCBB2C7E55A}" type="pres">
      <dgm:prSet presAssocID="{0948683F-07DD-4945-9628-862C823A04DD}" presName="img" presStyleLbl="fgImgPlace1" presStyleIdx="1" presStyleCnt="3" custScaleY="126040"/>
      <dgm:spPr>
        <a:blipFill>
          <a:blip xmlns:r="http://schemas.openxmlformats.org/officeDocument/2006/relationships" r:embed="rId3">
            <a:extLst>
              <a:ext uri="{96DAC541-7B7A-43D3-8B79-37D633B846F1}">
                <asvg:svgBlip xmlns:asvg="http://schemas.microsoft.com/office/drawing/2016/SVG/main" r:embed="rId4"/>
              </a:ext>
            </a:extLst>
          </a:blip>
          <a:srcRect/>
          <a:stretch>
            <a:fillRect t="-9000" b="-9000"/>
          </a:stretch>
        </a:blipFill>
        <a:ln>
          <a:solidFill>
            <a:srgbClr val="006DB4"/>
          </a:solidFill>
        </a:ln>
      </dgm:spPr>
      <dgm:extLst>
        <a:ext uri="{E40237B7-FDA0-4F09-8148-C483321AD2D9}">
          <dgm14:cNvPr xmlns:dgm14="http://schemas.microsoft.com/office/drawing/2010/diagram" id="0" name="" descr="Man with kid with solid fill"/>
        </a:ext>
      </dgm:extLst>
    </dgm:pt>
    <dgm:pt modelId="{EF4CE3B2-14F8-4560-BC43-FB8A6BCDCE06}" type="pres">
      <dgm:prSet presAssocID="{0948683F-07DD-4945-9628-862C823A04DD}" presName="text" presStyleLbl="node1" presStyleIdx="1" presStyleCnt="3">
        <dgm:presLayoutVars>
          <dgm:bulletEnabled val="1"/>
        </dgm:presLayoutVars>
      </dgm:prSet>
      <dgm:spPr/>
    </dgm:pt>
    <dgm:pt modelId="{CAA6EB21-7714-447E-A74D-1B6687DECD93}" type="pres">
      <dgm:prSet presAssocID="{5CC15CA7-9C90-493F-AEF6-AF35CB15892A}" presName="spacer" presStyleCnt="0"/>
      <dgm:spPr/>
    </dgm:pt>
    <dgm:pt modelId="{20AD578F-33E5-46D3-9DE6-BDA786E5198F}" type="pres">
      <dgm:prSet presAssocID="{CD8200B1-14EB-4855-BBA0-83AD5EF93368}" presName="comp" presStyleCnt="0"/>
      <dgm:spPr/>
    </dgm:pt>
    <dgm:pt modelId="{8DB813EF-6217-4DE3-8868-B05AAF709B37}" type="pres">
      <dgm:prSet presAssocID="{CD8200B1-14EB-4855-BBA0-83AD5EF93368}" presName="box" presStyleLbl="node1" presStyleIdx="2" presStyleCnt="3" custScaleY="156193"/>
      <dgm:spPr/>
    </dgm:pt>
    <dgm:pt modelId="{4667A872-B296-4930-BAE0-1D9337418F82}" type="pres">
      <dgm:prSet presAssocID="{CD8200B1-14EB-4855-BBA0-83AD5EF93368}" presName="img" presStyleLbl="fgImgPlace1" presStyleIdx="2" presStyleCnt="3" custScaleY="113911"/>
      <dgm:spPr>
        <a:blipFill>
          <a:blip xmlns:r="http://schemas.openxmlformats.org/officeDocument/2006/relationships" r:embed="rId5">
            <a:extLst>
              <a:ext uri="{96DAC541-7B7A-43D3-8B79-37D633B846F1}">
                <asvg:svgBlip xmlns:asvg="http://schemas.microsoft.com/office/drawing/2016/SVG/main" r:embed="rId6"/>
              </a:ext>
            </a:extLst>
          </a:blip>
          <a:srcRect/>
          <a:stretch>
            <a:fillRect t="-15000" b="-15000"/>
          </a:stretch>
        </a:blipFill>
        <a:ln>
          <a:solidFill>
            <a:srgbClr val="006DB4"/>
          </a:solidFill>
        </a:ln>
      </dgm:spPr>
      <dgm:extLst>
        <a:ext uri="{E40237B7-FDA0-4F09-8148-C483321AD2D9}">
          <dgm14:cNvPr xmlns:dgm14="http://schemas.microsoft.com/office/drawing/2010/diagram" id="0" name="" descr="First aid kit with solid fill"/>
        </a:ext>
      </dgm:extLst>
    </dgm:pt>
    <dgm:pt modelId="{AB6DE339-5CB5-4A0B-9C25-E7707D1B43B0}" type="pres">
      <dgm:prSet presAssocID="{CD8200B1-14EB-4855-BBA0-83AD5EF93368}" presName="text" presStyleLbl="node1" presStyleIdx="2" presStyleCnt="3">
        <dgm:presLayoutVars>
          <dgm:bulletEnabled val="1"/>
        </dgm:presLayoutVars>
      </dgm:prSet>
      <dgm:spPr/>
    </dgm:pt>
  </dgm:ptLst>
  <dgm:cxnLst>
    <dgm:cxn modelId="{78101A01-FF6A-4AE6-9BAE-59E8D67721F9}" type="presOf" srcId="{F02B8B69-4BAD-496A-B2C5-D400FEB95C86}" destId="{2D069C10-0B61-4B85-AE54-232BFBF6925D}" srcOrd="0" destOrd="0" presId="urn:microsoft.com/office/officeart/2005/8/layout/vList4"/>
    <dgm:cxn modelId="{996F0507-EA6C-4DD6-BDA9-6F9DFB35B5D6}" srcId="{9C1EA94B-BCBB-450D-92B0-E8829873447A}" destId="{F02B8B69-4BAD-496A-B2C5-D400FEB95C86}" srcOrd="0" destOrd="0" parTransId="{EEBDE409-5F99-41D7-AE93-1A84938B7632}" sibTransId="{BDC12D62-0B05-442C-8CE5-8A6B9F247267}"/>
    <dgm:cxn modelId="{70594024-CB67-47B2-B589-E489180A687B}" type="presOf" srcId="{0948683F-07DD-4945-9628-862C823A04DD}" destId="{FAD31637-5DE6-442C-8FC9-853C2ED6538D}" srcOrd="0" destOrd="0" presId="urn:microsoft.com/office/officeart/2005/8/layout/vList4"/>
    <dgm:cxn modelId="{1D189D49-314F-4F51-94CD-0ECEB418090C}" srcId="{9C1EA94B-BCBB-450D-92B0-E8829873447A}" destId="{0948683F-07DD-4945-9628-862C823A04DD}" srcOrd="1" destOrd="0" parTransId="{74351681-224A-4ADA-B891-D5966CB8B571}" sibTransId="{5CC15CA7-9C90-493F-AEF6-AF35CB15892A}"/>
    <dgm:cxn modelId="{E8AF5F71-0A17-45ED-81F7-B452F5B6E61A}" type="presOf" srcId="{F02B8B69-4BAD-496A-B2C5-D400FEB95C86}" destId="{DE9180E0-C632-4D2E-9A06-138A2A4EAC07}" srcOrd="1" destOrd="0" presId="urn:microsoft.com/office/officeart/2005/8/layout/vList4"/>
    <dgm:cxn modelId="{D9C8A055-5DDE-44AE-8226-143B2855E4B5}" type="presOf" srcId="{0948683F-07DD-4945-9628-862C823A04DD}" destId="{EF4CE3B2-14F8-4560-BC43-FB8A6BCDCE06}" srcOrd="1" destOrd="0" presId="urn:microsoft.com/office/officeart/2005/8/layout/vList4"/>
    <dgm:cxn modelId="{0EA61678-3C7D-4D15-AD0B-A904A0E5D52B}" type="presOf" srcId="{CD8200B1-14EB-4855-BBA0-83AD5EF93368}" destId="{AB6DE339-5CB5-4A0B-9C25-E7707D1B43B0}" srcOrd="1" destOrd="0" presId="urn:microsoft.com/office/officeart/2005/8/layout/vList4"/>
    <dgm:cxn modelId="{51DD6FD4-3DA8-43F4-92B9-BBC7CB999C73}" type="presOf" srcId="{9C1EA94B-BCBB-450D-92B0-E8829873447A}" destId="{81EF94D6-F702-4B10-8C84-F76021C5DE32}" srcOrd="0" destOrd="0" presId="urn:microsoft.com/office/officeart/2005/8/layout/vList4"/>
    <dgm:cxn modelId="{949915E0-86D1-4269-A7B4-93E9256F2387}" type="presOf" srcId="{CD8200B1-14EB-4855-BBA0-83AD5EF93368}" destId="{8DB813EF-6217-4DE3-8868-B05AAF709B37}" srcOrd="0" destOrd="0" presId="urn:microsoft.com/office/officeart/2005/8/layout/vList4"/>
    <dgm:cxn modelId="{270D25E2-E08F-4D8C-B73A-5A52D73DDA4A}" srcId="{9C1EA94B-BCBB-450D-92B0-E8829873447A}" destId="{CD8200B1-14EB-4855-BBA0-83AD5EF93368}" srcOrd="2" destOrd="0" parTransId="{20F78C1A-F5C0-4440-BF4D-1E0941C30387}" sibTransId="{FA2F5B02-AC61-4660-92CB-30BF7131AF75}"/>
    <dgm:cxn modelId="{D7B89432-AEF8-4095-B2D0-F8A8695B6711}" type="presParOf" srcId="{81EF94D6-F702-4B10-8C84-F76021C5DE32}" destId="{8F9DE431-18D9-4E91-AD6F-28D5BD4A8D90}" srcOrd="0" destOrd="0" presId="urn:microsoft.com/office/officeart/2005/8/layout/vList4"/>
    <dgm:cxn modelId="{761FE0FA-29AA-4FCB-85F8-6090657CEBA9}" type="presParOf" srcId="{8F9DE431-18D9-4E91-AD6F-28D5BD4A8D90}" destId="{2D069C10-0B61-4B85-AE54-232BFBF6925D}" srcOrd="0" destOrd="0" presId="urn:microsoft.com/office/officeart/2005/8/layout/vList4"/>
    <dgm:cxn modelId="{1979274E-8886-495E-8CAB-7E802EDFCDE6}" type="presParOf" srcId="{8F9DE431-18D9-4E91-AD6F-28D5BD4A8D90}" destId="{200093FC-8DF2-4575-B1DC-FB1C6D62F1FC}" srcOrd="1" destOrd="0" presId="urn:microsoft.com/office/officeart/2005/8/layout/vList4"/>
    <dgm:cxn modelId="{2DBCC315-3B3C-4CB2-B1D2-375788A84C37}" type="presParOf" srcId="{8F9DE431-18D9-4E91-AD6F-28D5BD4A8D90}" destId="{DE9180E0-C632-4D2E-9A06-138A2A4EAC07}" srcOrd="2" destOrd="0" presId="urn:microsoft.com/office/officeart/2005/8/layout/vList4"/>
    <dgm:cxn modelId="{B85A5A9F-2460-4AE6-BA16-9A047589C09D}" type="presParOf" srcId="{81EF94D6-F702-4B10-8C84-F76021C5DE32}" destId="{9A505C20-AC75-4308-AC26-EB92CA5666A8}" srcOrd="1" destOrd="0" presId="urn:microsoft.com/office/officeart/2005/8/layout/vList4"/>
    <dgm:cxn modelId="{17D5253A-A449-4D9A-85E3-F35F979E86FB}" type="presParOf" srcId="{81EF94D6-F702-4B10-8C84-F76021C5DE32}" destId="{3847CA10-011D-472C-9343-6FFDE3B50BF4}" srcOrd="2" destOrd="0" presId="urn:microsoft.com/office/officeart/2005/8/layout/vList4"/>
    <dgm:cxn modelId="{39C00234-DCFF-46D7-9606-DD076CE559D0}" type="presParOf" srcId="{3847CA10-011D-472C-9343-6FFDE3B50BF4}" destId="{FAD31637-5DE6-442C-8FC9-853C2ED6538D}" srcOrd="0" destOrd="0" presId="urn:microsoft.com/office/officeart/2005/8/layout/vList4"/>
    <dgm:cxn modelId="{B6B446F0-CE47-461B-A7FF-708A4A9DB64E}" type="presParOf" srcId="{3847CA10-011D-472C-9343-6FFDE3B50BF4}" destId="{C430E278-5CBA-4BFD-9D2D-6DCBB2C7E55A}" srcOrd="1" destOrd="0" presId="urn:microsoft.com/office/officeart/2005/8/layout/vList4"/>
    <dgm:cxn modelId="{FAF27D62-8D52-4746-A99A-8062B2CE2522}" type="presParOf" srcId="{3847CA10-011D-472C-9343-6FFDE3B50BF4}" destId="{EF4CE3B2-14F8-4560-BC43-FB8A6BCDCE06}" srcOrd="2" destOrd="0" presId="urn:microsoft.com/office/officeart/2005/8/layout/vList4"/>
    <dgm:cxn modelId="{A6B7F006-D4C7-4847-A4BF-7FCB0191A781}" type="presParOf" srcId="{81EF94D6-F702-4B10-8C84-F76021C5DE32}" destId="{CAA6EB21-7714-447E-A74D-1B6687DECD93}" srcOrd="3" destOrd="0" presId="urn:microsoft.com/office/officeart/2005/8/layout/vList4"/>
    <dgm:cxn modelId="{9D2BFCF2-C25E-4FA5-8255-7DB442ECA7C9}" type="presParOf" srcId="{81EF94D6-F702-4B10-8C84-F76021C5DE32}" destId="{20AD578F-33E5-46D3-9DE6-BDA786E5198F}" srcOrd="4" destOrd="0" presId="urn:microsoft.com/office/officeart/2005/8/layout/vList4"/>
    <dgm:cxn modelId="{CE679FA2-9BA0-4983-B3EC-7077122D1A46}" type="presParOf" srcId="{20AD578F-33E5-46D3-9DE6-BDA786E5198F}" destId="{8DB813EF-6217-4DE3-8868-B05AAF709B37}" srcOrd="0" destOrd="0" presId="urn:microsoft.com/office/officeart/2005/8/layout/vList4"/>
    <dgm:cxn modelId="{B738CC97-D34A-46DA-BD05-A0510924639E}" type="presParOf" srcId="{20AD578F-33E5-46D3-9DE6-BDA786E5198F}" destId="{4667A872-B296-4930-BAE0-1D9337418F82}" srcOrd="1" destOrd="0" presId="urn:microsoft.com/office/officeart/2005/8/layout/vList4"/>
    <dgm:cxn modelId="{B1CC6282-4302-42D2-BBFA-A697429F402F}" type="presParOf" srcId="{20AD578F-33E5-46D3-9DE6-BDA786E5198F}" destId="{AB6DE339-5CB5-4A0B-9C25-E7707D1B43B0}" srcOrd="2" destOrd="0" presId="urn:microsoft.com/office/officeart/2005/8/layout/vList4"/>
  </dgm:cxnLst>
  <dgm:bg>
    <a:noFill/>
  </dgm:bg>
  <dgm:whole>
    <a:ln>
      <a:noFill/>
    </a:ln>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1B3E95F-3BA9-40AE-A2D3-40E935EA8DA8}">
      <dsp:nvSpPr>
        <dsp:cNvPr id="0" name=""/>
        <dsp:cNvSpPr/>
      </dsp:nvSpPr>
      <dsp:spPr>
        <a:xfrm rot="10800000">
          <a:off x="1305378" y="1449"/>
          <a:ext cx="4237915" cy="951735"/>
        </a:xfrm>
        <a:prstGeom prst="homePlate">
          <a:avLst/>
        </a:prstGeom>
        <a:solidFill>
          <a:srgbClr val="30B18B"/>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689" tIns="106680" rIns="199136" bIns="106680" numCol="1" spcCol="1270" anchor="ctr" anchorCtr="0">
          <a:noAutofit/>
        </a:bodyPr>
        <a:lstStyle/>
        <a:p>
          <a:pPr marL="0" lvl="0" indent="0" algn="ctr" defTabSz="1244600">
            <a:lnSpc>
              <a:spcPct val="90000"/>
            </a:lnSpc>
            <a:spcBef>
              <a:spcPct val="0"/>
            </a:spcBef>
            <a:spcAft>
              <a:spcPct val="35000"/>
            </a:spcAft>
            <a:buNone/>
          </a:pPr>
          <a:r>
            <a:rPr lang="en-US" sz="2800" kern="1200" dirty="0"/>
            <a:t>Supportive Living</a:t>
          </a:r>
        </a:p>
      </dsp:txBody>
      <dsp:txXfrm rot="10800000">
        <a:off x="1543312" y="1449"/>
        <a:ext cx="3999981" cy="951735"/>
      </dsp:txXfrm>
    </dsp:sp>
    <dsp:sp modelId="{F8899695-18C4-4CCF-896D-51DAA4A27433}">
      <dsp:nvSpPr>
        <dsp:cNvPr id="0" name=""/>
        <dsp:cNvSpPr/>
      </dsp:nvSpPr>
      <dsp:spPr>
        <a:xfrm>
          <a:off x="829511" y="1449"/>
          <a:ext cx="951735" cy="951735"/>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25000" r="-2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F6834D3-EDC3-47C6-A32B-DC6BE04BC6AC}">
      <dsp:nvSpPr>
        <dsp:cNvPr id="0" name=""/>
        <dsp:cNvSpPr/>
      </dsp:nvSpPr>
      <dsp:spPr>
        <a:xfrm rot="10800000">
          <a:off x="1305378" y="1237285"/>
          <a:ext cx="4237915" cy="951735"/>
        </a:xfrm>
        <a:prstGeom prst="homePlate">
          <a:avLst/>
        </a:prstGeom>
        <a:solidFill>
          <a:srgbClr val="30B18B"/>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689" tIns="106680" rIns="199136" bIns="106680" numCol="1" spcCol="1270" anchor="ctr" anchorCtr="0">
          <a:noAutofit/>
        </a:bodyPr>
        <a:lstStyle/>
        <a:p>
          <a:pPr marL="0" lvl="0" indent="0" algn="ctr" defTabSz="1244600">
            <a:lnSpc>
              <a:spcPct val="90000"/>
            </a:lnSpc>
            <a:spcBef>
              <a:spcPct val="0"/>
            </a:spcBef>
            <a:spcAft>
              <a:spcPct val="35000"/>
            </a:spcAft>
            <a:buNone/>
          </a:pPr>
          <a:r>
            <a:rPr lang="en-US" sz="2800" b="0" kern="1200" dirty="0"/>
            <a:t>Peer Support </a:t>
          </a:r>
          <a:endParaRPr lang="en-US" sz="2800" kern="1200" dirty="0"/>
        </a:p>
      </dsp:txBody>
      <dsp:txXfrm rot="10800000">
        <a:off x="1543312" y="1237285"/>
        <a:ext cx="3999981" cy="951735"/>
      </dsp:txXfrm>
    </dsp:sp>
    <dsp:sp modelId="{430032C6-9630-49EA-8A34-B62FD1F60DA7}">
      <dsp:nvSpPr>
        <dsp:cNvPr id="0" name=""/>
        <dsp:cNvSpPr/>
      </dsp:nvSpPr>
      <dsp:spPr>
        <a:xfrm>
          <a:off x="829511" y="1237285"/>
          <a:ext cx="951735" cy="951735"/>
        </a:xfrm>
        <a:prstGeom prst="ellipse">
          <a:avLst/>
        </a:prstGeom>
        <a:blipFill>
          <a:blip xmlns:r="http://schemas.openxmlformats.org/officeDocument/2006/relationships" r:embed="rId2"/>
          <a:srcRect/>
          <a:stretch>
            <a:fillRect l="-29000" r="-29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C3C6CDF-AAF6-419A-89DC-85FE6925E76B}">
      <dsp:nvSpPr>
        <dsp:cNvPr id="0" name=""/>
        <dsp:cNvSpPr/>
      </dsp:nvSpPr>
      <dsp:spPr>
        <a:xfrm rot="10800000">
          <a:off x="1305378" y="2473121"/>
          <a:ext cx="4237915" cy="951735"/>
        </a:xfrm>
        <a:prstGeom prst="homePlate">
          <a:avLst/>
        </a:prstGeom>
        <a:solidFill>
          <a:srgbClr val="30B18B"/>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689" tIns="106680" rIns="199136" bIns="106680" numCol="1" spcCol="1270" anchor="ctr" anchorCtr="0">
          <a:noAutofit/>
        </a:bodyPr>
        <a:lstStyle/>
        <a:p>
          <a:pPr marL="0" lvl="0" indent="0" algn="ctr" defTabSz="1244600">
            <a:lnSpc>
              <a:spcPct val="90000"/>
            </a:lnSpc>
            <a:spcBef>
              <a:spcPct val="0"/>
            </a:spcBef>
            <a:spcAft>
              <a:spcPct val="35000"/>
            </a:spcAft>
            <a:buNone/>
          </a:pPr>
          <a:r>
            <a:rPr lang="en-US" sz="2800" kern="1200" dirty="0"/>
            <a:t>Aftercare Recovery Support</a:t>
          </a:r>
        </a:p>
      </dsp:txBody>
      <dsp:txXfrm rot="10800000">
        <a:off x="1543312" y="2473121"/>
        <a:ext cx="3999981" cy="951735"/>
      </dsp:txXfrm>
    </dsp:sp>
    <dsp:sp modelId="{D9C0E120-ADFB-4E5B-B17B-5E8B6CF75D11}">
      <dsp:nvSpPr>
        <dsp:cNvPr id="0" name=""/>
        <dsp:cNvSpPr/>
      </dsp:nvSpPr>
      <dsp:spPr>
        <a:xfrm>
          <a:off x="829511" y="2473121"/>
          <a:ext cx="951735" cy="951735"/>
        </a:xfrm>
        <a:prstGeom prst="ellipse">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25000" r="-2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4F1B584-9333-4B15-9A57-4DA76D33954C}">
      <dsp:nvSpPr>
        <dsp:cNvPr id="0" name=""/>
        <dsp:cNvSpPr/>
      </dsp:nvSpPr>
      <dsp:spPr>
        <a:xfrm>
          <a:off x="2558966" y="1157287"/>
          <a:ext cx="2883067" cy="2883067"/>
        </a:xfrm>
        <a:prstGeom prst="ellipse">
          <a:avLst/>
        </a:prstGeom>
        <a:solidFill>
          <a:srgbClr val="30B18B">
            <a:alpha val="5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r>
            <a:rPr lang="en-US" sz="3600" kern="1200" dirty="0"/>
            <a:t>Complex Care Needs</a:t>
          </a:r>
        </a:p>
      </dsp:txBody>
      <dsp:txXfrm>
        <a:off x="2981181" y="1579502"/>
        <a:ext cx="2038637" cy="2038637"/>
      </dsp:txXfrm>
    </dsp:sp>
    <dsp:sp modelId="{DC0CDE58-037C-4ED6-BFDB-834E3A5A68F8}">
      <dsp:nvSpPr>
        <dsp:cNvPr id="0" name=""/>
        <dsp:cNvSpPr/>
      </dsp:nvSpPr>
      <dsp:spPr>
        <a:xfrm>
          <a:off x="4705119" y="937642"/>
          <a:ext cx="1441533" cy="1441533"/>
        </a:xfrm>
        <a:prstGeom prst="ellipse">
          <a:avLst/>
        </a:prstGeom>
        <a:solidFill>
          <a:srgbClr val="006DB4">
            <a:alpha val="5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US" sz="1700" kern="1200" dirty="0"/>
            <a:t>IDD</a:t>
          </a:r>
        </a:p>
      </dsp:txBody>
      <dsp:txXfrm>
        <a:off x="4916227" y="1148750"/>
        <a:ext cx="1019317" cy="1019317"/>
      </dsp:txXfrm>
    </dsp:sp>
    <dsp:sp modelId="{2FA493C7-7CCB-4F72-B3A0-541E7743491E}">
      <dsp:nvSpPr>
        <dsp:cNvPr id="0" name=""/>
        <dsp:cNvSpPr/>
      </dsp:nvSpPr>
      <dsp:spPr>
        <a:xfrm>
          <a:off x="4794706" y="2789332"/>
          <a:ext cx="1441533" cy="1441533"/>
        </a:xfrm>
        <a:prstGeom prst="ellipse">
          <a:avLst/>
        </a:prstGeom>
        <a:solidFill>
          <a:srgbClr val="006DB4">
            <a:alpha val="5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US" sz="1700" kern="1200" dirty="0"/>
            <a:t>Physical Disabilities</a:t>
          </a:r>
        </a:p>
      </dsp:txBody>
      <dsp:txXfrm>
        <a:off x="5005814" y="3000440"/>
        <a:ext cx="1019317" cy="1019317"/>
      </dsp:txXfrm>
    </dsp:sp>
    <dsp:sp modelId="{AE7B4CBE-0915-43C1-90EB-E339CAB2334D}">
      <dsp:nvSpPr>
        <dsp:cNvPr id="0" name=""/>
        <dsp:cNvSpPr/>
      </dsp:nvSpPr>
      <dsp:spPr>
        <a:xfrm>
          <a:off x="1806921" y="2805572"/>
          <a:ext cx="1441533" cy="1441533"/>
        </a:xfrm>
        <a:prstGeom prst="ellipse">
          <a:avLst/>
        </a:prstGeom>
        <a:solidFill>
          <a:srgbClr val="006DB4">
            <a:alpha val="5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US" sz="1700" kern="1200" dirty="0"/>
            <a:t>SMI/ SED</a:t>
          </a:r>
        </a:p>
      </dsp:txBody>
      <dsp:txXfrm>
        <a:off x="2018029" y="3016680"/>
        <a:ext cx="1019317" cy="1019317"/>
      </dsp:txXfrm>
    </dsp:sp>
    <dsp:sp modelId="{A82D0BA0-0A2F-4142-81F5-5A2D5E256C33}">
      <dsp:nvSpPr>
        <dsp:cNvPr id="0" name=""/>
        <dsp:cNvSpPr/>
      </dsp:nvSpPr>
      <dsp:spPr>
        <a:xfrm>
          <a:off x="1806250" y="913566"/>
          <a:ext cx="1441533" cy="1441533"/>
        </a:xfrm>
        <a:prstGeom prst="ellipse">
          <a:avLst/>
        </a:prstGeom>
        <a:solidFill>
          <a:srgbClr val="006DB4">
            <a:alpha val="50000"/>
          </a:srgbClr>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US" sz="1700" kern="1200" dirty="0">
              <a:solidFill>
                <a:prstClr val="black"/>
              </a:solidFill>
              <a:latin typeface="Calibri" panose="020F0502020204030204"/>
              <a:ea typeface="+mn-ea"/>
              <a:cs typeface="+mn-cs"/>
            </a:rPr>
            <a:t>Substance Use Disorder</a:t>
          </a:r>
        </a:p>
      </dsp:txBody>
      <dsp:txXfrm>
        <a:off x="2017358" y="1124674"/>
        <a:ext cx="1019317" cy="1019317"/>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956E689-B808-4E95-8E42-9472A4CBE9D2}">
      <dsp:nvSpPr>
        <dsp:cNvPr id="0" name=""/>
        <dsp:cNvSpPr/>
      </dsp:nvSpPr>
      <dsp:spPr>
        <a:xfrm>
          <a:off x="1757794" y="47311"/>
          <a:ext cx="2783317" cy="1730802"/>
        </a:xfrm>
        <a:prstGeom prst="rightArrow">
          <a:avLst>
            <a:gd name="adj1" fmla="val 75000"/>
            <a:gd name="adj2" fmla="val 50000"/>
          </a:avLst>
        </a:prstGeom>
        <a:solidFill>
          <a:srgbClr val="7FB6D9">
            <a:alpha val="90000"/>
          </a:srgbClr>
        </a:solidFill>
        <a:ln w="12700" cap="flat" cmpd="sng" algn="ctr">
          <a:solidFill>
            <a:srgbClr val="4472C4">
              <a:alpha val="90000"/>
              <a:tint val="4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430" tIns="11430" rIns="11430" bIns="11430" numCol="1" spcCol="1270" anchor="t" anchorCtr="0">
          <a:noAutofit/>
        </a:bodyPr>
        <a:lstStyle/>
        <a:p>
          <a:pPr marL="171450" lvl="1" indent="-171450" algn="l" defTabSz="800100">
            <a:lnSpc>
              <a:spcPct val="90000"/>
            </a:lnSpc>
            <a:spcBef>
              <a:spcPct val="0"/>
            </a:spcBef>
            <a:spcAft>
              <a:spcPct val="15000"/>
            </a:spcAft>
            <a:buFont typeface="Arial" panose="020B0604020202020204" pitchFamily="34" charset="0"/>
            <a:buNone/>
          </a:pPr>
          <a:endParaRPr lang="en-US" sz="1800" kern="1200" dirty="0"/>
        </a:p>
      </dsp:txBody>
      <dsp:txXfrm>
        <a:off x="1757794" y="263661"/>
        <a:ext cx="2134266" cy="1298102"/>
      </dsp:txXfrm>
    </dsp:sp>
    <dsp:sp modelId="{E7CB0467-608C-4BE2-9333-B55FF70EB0DE}">
      <dsp:nvSpPr>
        <dsp:cNvPr id="0" name=""/>
        <dsp:cNvSpPr/>
      </dsp:nvSpPr>
      <dsp:spPr>
        <a:xfrm>
          <a:off x="90903" y="486"/>
          <a:ext cx="1660044" cy="1824490"/>
        </a:xfrm>
        <a:prstGeom prst="roundRect">
          <a:avLst/>
        </a:prstGeom>
        <a:solidFill>
          <a:srgbClr val="006DB4"/>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123825" rIns="247650" bIns="123825" numCol="1" spcCol="1270" anchor="ctr" anchorCtr="0">
          <a:noAutofit/>
        </a:bodyPr>
        <a:lstStyle/>
        <a:p>
          <a:pPr marL="0" lvl="0" indent="0" algn="ctr" defTabSz="2889250">
            <a:lnSpc>
              <a:spcPct val="90000"/>
            </a:lnSpc>
            <a:spcBef>
              <a:spcPct val="0"/>
            </a:spcBef>
            <a:spcAft>
              <a:spcPct val="35000"/>
            </a:spcAft>
            <a:buNone/>
          </a:pPr>
          <a:r>
            <a:rPr lang="en-US" sz="4400" kern="1200" dirty="0">
              <a:solidFill>
                <a:prstClr val="white"/>
              </a:solidFill>
              <a:latin typeface="Calibri" panose="020F0502020204030204"/>
              <a:ea typeface="+mn-ea"/>
              <a:cs typeface="+mn-cs"/>
            </a:rPr>
            <a:t>Tier 2</a:t>
          </a:r>
          <a:r>
            <a:rPr lang="en-US" sz="5300" kern="1200" dirty="0">
              <a:solidFill>
                <a:prstClr val="white"/>
              </a:solidFill>
              <a:latin typeface="Calibri" panose="020F0502020204030204"/>
              <a:ea typeface="+mn-ea"/>
              <a:cs typeface="+mn-cs"/>
            </a:rPr>
            <a:t> </a:t>
          </a:r>
        </a:p>
      </dsp:txBody>
      <dsp:txXfrm>
        <a:off x="171940" y="81523"/>
        <a:ext cx="1497970" cy="1662416"/>
      </dsp:txXfrm>
    </dsp:sp>
    <dsp:sp modelId="{43D80680-724A-45C3-AE48-47177B9CCB2B}">
      <dsp:nvSpPr>
        <dsp:cNvPr id="0" name=""/>
        <dsp:cNvSpPr/>
      </dsp:nvSpPr>
      <dsp:spPr>
        <a:xfrm>
          <a:off x="1775607" y="2103110"/>
          <a:ext cx="2783317" cy="1633082"/>
        </a:xfrm>
        <a:prstGeom prst="rightArrow">
          <a:avLst>
            <a:gd name="adj1" fmla="val 75000"/>
            <a:gd name="adj2" fmla="val 50000"/>
          </a:avLst>
        </a:prstGeom>
        <a:solidFill>
          <a:srgbClr val="7FB6D9">
            <a:alpha val="90000"/>
          </a:srgb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430" tIns="11430" rIns="11430" bIns="11430" numCol="1" spcCol="1270" anchor="t" anchorCtr="0">
          <a:noAutofit/>
        </a:bodyPr>
        <a:lstStyle/>
        <a:p>
          <a:pPr marL="171450" lvl="1" indent="-171450" algn="l" defTabSz="800100">
            <a:lnSpc>
              <a:spcPct val="90000"/>
            </a:lnSpc>
            <a:spcBef>
              <a:spcPct val="0"/>
            </a:spcBef>
            <a:spcAft>
              <a:spcPct val="15000"/>
            </a:spcAft>
            <a:buFont typeface="Arial" panose="020B0604020202020204" pitchFamily="34" charset="0"/>
            <a:buChar char="•"/>
          </a:pPr>
          <a:endParaRPr lang="en-US" sz="1800" kern="1200" dirty="0"/>
        </a:p>
        <a:p>
          <a:pPr marL="171450" lvl="1" indent="-171450" algn="l" defTabSz="711200">
            <a:lnSpc>
              <a:spcPct val="90000"/>
            </a:lnSpc>
            <a:spcBef>
              <a:spcPct val="0"/>
            </a:spcBef>
            <a:spcAft>
              <a:spcPct val="15000"/>
            </a:spcAft>
            <a:buFont typeface="Arial" panose="020B0604020202020204" pitchFamily="34" charset="0"/>
            <a:buNone/>
          </a:pPr>
          <a:br>
            <a:rPr lang="en-US" sz="1600" kern="1200" dirty="0"/>
          </a:br>
          <a:br>
            <a:rPr lang="en-US" sz="1600" kern="1200" dirty="0"/>
          </a:br>
          <a:endParaRPr lang="en-US" sz="1600" kern="1200" dirty="0"/>
        </a:p>
        <a:p>
          <a:pPr marL="171450" lvl="1" indent="-171450" algn="l" defTabSz="711200">
            <a:lnSpc>
              <a:spcPct val="90000"/>
            </a:lnSpc>
            <a:spcBef>
              <a:spcPct val="0"/>
            </a:spcBef>
            <a:spcAft>
              <a:spcPct val="15000"/>
            </a:spcAft>
            <a:buChar char="•"/>
          </a:pPr>
          <a:endParaRPr lang="en-US" sz="1600" kern="1200" dirty="0"/>
        </a:p>
        <a:p>
          <a:pPr marL="171450" lvl="1" indent="-171450" algn="l" defTabSz="711200">
            <a:lnSpc>
              <a:spcPct val="90000"/>
            </a:lnSpc>
            <a:spcBef>
              <a:spcPct val="0"/>
            </a:spcBef>
            <a:spcAft>
              <a:spcPct val="15000"/>
            </a:spcAft>
            <a:buChar char="•"/>
          </a:pPr>
          <a:endParaRPr lang="en-US" sz="1600" kern="1200" dirty="0"/>
        </a:p>
        <a:p>
          <a:pPr marL="171450" lvl="1" indent="-171450" algn="l" defTabSz="711200">
            <a:lnSpc>
              <a:spcPct val="90000"/>
            </a:lnSpc>
            <a:spcBef>
              <a:spcPct val="0"/>
            </a:spcBef>
            <a:spcAft>
              <a:spcPct val="15000"/>
            </a:spcAft>
            <a:buChar char="•"/>
          </a:pPr>
          <a:endParaRPr lang="en-US" sz="1600" kern="1200" dirty="0"/>
        </a:p>
      </dsp:txBody>
      <dsp:txXfrm>
        <a:off x="1775607" y="2307245"/>
        <a:ext cx="2170911" cy="1224812"/>
      </dsp:txXfrm>
    </dsp:sp>
    <dsp:sp modelId="{06699505-06D2-44D0-B9A1-8E28DBBDC4D5}">
      <dsp:nvSpPr>
        <dsp:cNvPr id="0" name=""/>
        <dsp:cNvSpPr/>
      </dsp:nvSpPr>
      <dsp:spPr>
        <a:xfrm>
          <a:off x="74509" y="1990129"/>
          <a:ext cx="1695671" cy="1824490"/>
        </a:xfrm>
        <a:prstGeom prst="roundRect">
          <a:avLst/>
        </a:prstGeom>
        <a:solidFill>
          <a:srgbClr val="006DB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7640" tIns="83820" rIns="167640" bIns="83820" numCol="1" spcCol="1270" anchor="ctr" anchorCtr="0">
          <a:noAutofit/>
        </a:bodyPr>
        <a:lstStyle/>
        <a:p>
          <a:pPr marL="0" lvl="0" indent="0" algn="ctr" defTabSz="1955800">
            <a:lnSpc>
              <a:spcPct val="90000"/>
            </a:lnSpc>
            <a:spcBef>
              <a:spcPct val="0"/>
            </a:spcBef>
            <a:spcAft>
              <a:spcPct val="35000"/>
            </a:spcAft>
            <a:buNone/>
          </a:pPr>
          <a:r>
            <a:rPr lang="en-US" sz="4400" kern="1200" dirty="0"/>
            <a:t>Tier 3 </a:t>
          </a:r>
        </a:p>
      </dsp:txBody>
      <dsp:txXfrm>
        <a:off x="157285" y="2072905"/>
        <a:ext cx="1530119" cy="1658938"/>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9BFA51C-7A42-4FF7-A136-B4D8FA5B0147}">
      <dsp:nvSpPr>
        <dsp:cNvPr id="0" name=""/>
        <dsp:cNvSpPr/>
      </dsp:nvSpPr>
      <dsp:spPr>
        <a:xfrm>
          <a:off x="0" y="212656"/>
          <a:ext cx="10367264" cy="1039500"/>
        </a:xfrm>
        <a:prstGeom prst="rect">
          <a:avLst/>
        </a:prstGeom>
        <a:solidFill>
          <a:schemeClr val="lt1">
            <a:alpha val="90000"/>
            <a:hueOff val="0"/>
            <a:satOff val="0"/>
            <a:lumOff val="0"/>
            <a:alphaOff val="0"/>
          </a:schemeClr>
        </a:solidFill>
        <a:ln w="12700" cap="flat" cmpd="sng" algn="ctr">
          <a:solidFill>
            <a:srgbClr val="006DB4"/>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04615" tIns="249936" rIns="804615" bIns="113792" numCol="1" spcCol="1270" anchor="t" anchorCtr="0">
          <a:noAutofit/>
        </a:bodyPr>
        <a:lstStyle/>
        <a:p>
          <a:pPr marL="171450" lvl="1" indent="-171450" algn="l" defTabSz="711200">
            <a:lnSpc>
              <a:spcPct val="90000"/>
            </a:lnSpc>
            <a:spcBef>
              <a:spcPct val="0"/>
            </a:spcBef>
            <a:spcAft>
              <a:spcPct val="15000"/>
            </a:spcAft>
            <a:buChar char="•"/>
          </a:pPr>
          <a:r>
            <a:rPr lang="en-US" sz="1600" kern="1200" dirty="0"/>
            <a:t>The PASSEs serve members who have met eligibility criteria and receive 1915(i) and 1915(c) intellectual and developmental disability and behavioral health services. The CSSP certification permits agencies to provide services to both populations of Arkansans.  </a:t>
          </a:r>
        </a:p>
      </dsp:txBody>
      <dsp:txXfrm>
        <a:off x="0" y="212656"/>
        <a:ext cx="10367264" cy="1039500"/>
      </dsp:txXfrm>
    </dsp:sp>
    <dsp:sp modelId="{683D982F-2E85-46B3-AC96-29E050D6F956}">
      <dsp:nvSpPr>
        <dsp:cNvPr id="0" name=""/>
        <dsp:cNvSpPr/>
      </dsp:nvSpPr>
      <dsp:spPr>
        <a:xfrm>
          <a:off x="527507" y="0"/>
          <a:ext cx="7257084" cy="354240"/>
        </a:xfrm>
        <a:prstGeom prst="roundRect">
          <a:avLst/>
        </a:prstGeom>
        <a:solidFill>
          <a:srgbClr val="006DB4"/>
        </a:solidFill>
        <a:ln w="12700" cap="flat" cmpd="sng" algn="ctr">
          <a:solidFill>
            <a:srgbClr val="006DB4"/>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4301" tIns="0" rIns="274301" bIns="0" numCol="1" spcCol="1270" anchor="ctr" anchorCtr="0">
          <a:noAutofit/>
        </a:bodyPr>
        <a:lstStyle/>
        <a:p>
          <a:pPr marL="0" lvl="0" indent="0" algn="l" defTabSz="889000">
            <a:lnSpc>
              <a:spcPct val="90000"/>
            </a:lnSpc>
            <a:spcBef>
              <a:spcPct val="0"/>
            </a:spcBef>
            <a:spcAft>
              <a:spcPct val="35000"/>
            </a:spcAft>
            <a:buNone/>
          </a:pPr>
          <a:r>
            <a:rPr lang="en-US" sz="2000" kern="1200" dirty="0"/>
            <a:t>Align Provider Types with the PASSE Model </a:t>
          </a:r>
        </a:p>
      </dsp:txBody>
      <dsp:txXfrm>
        <a:off x="544800" y="17293"/>
        <a:ext cx="7222498" cy="319654"/>
      </dsp:txXfrm>
    </dsp:sp>
    <dsp:sp modelId="{123B50BC-BEF4-444D-81B6-6788F72549A1}">
      <dsp:nvSpPr>
        <dsp:cNvPr id="0" name=""/>
        <dsp:cNvSpPr/>
      </dsp:nvSpPr>
      <dsp:spPr>
        <a:xfrm>
          <a:off x="0" y="1494076"/>
          <a:ext cx="10367264" cy="1039500"/>
        </a:xfrm>
        <a:prstGeom prst="rect">
          <a:avLst/>
        </a:prstGeom>
        <a:noFill/>
        <a:ln w="12700" cap="flat" cmpd="sng" algn="ctr">
          <a:solidFill>
            <a:srgbClr val="006DB4"/>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04615" tIns="249936" rIns="804615" bIns="113792" numCol="1" spcCol="1270" anchor="t" anchorCtr="0">
          <a:noAutofit/>
        </a:bodyPr>
        <a:lstStyle/>
        <a:p>
          <a:pPr marL="171450" lvl="1" indent="-171450" algn="l" defTabSz="711200">
            <a:lnSpc>
              <a:spcPct val="90000"/>
            </a:lnSpc>
            <a:spcBef>
              <a:spcPct val="0"/>
            </a:spcBef>
            <a:spcAft>
              <a:spcPct val="15000"/>
            </a:spcAft>
            <a:buChar char="•"/>
          </a:pPr>
          <a:r>
            <a:rPr lang="en-US" sz="1600" kern="1200" dirty="0"/>
            <a:t>The CSSP certification allows clients to have a “one stop shop” for their service needs. Having one provider type can improve efficiencies in service delivery, ultimately increasing access in underserved areas, including rural areas. </a:t>
          </a:r>
        </a:p>
      </dsp:txBody>
      <dsp:txXfrm>
        <a:off x="0" y="1494076"/>
        <a:ext cx="10367264" cy="1039500"/>
      </dsp:txXfrm>
    </dsp:sp>
    <dsp:sp modelId="{F09E83DF-6755-476D-BD86-E6C57B1B931C}">
      <dsp:nvSpPr>
        <dsp:cNvPr id="0" name=""/>
        <dsp:cNvSpPr/>
      </dsp:nvSpPr>
      <dsp:spPr>
        <a:xfrm>
          <a:off x="518363" y="1316956"/>
          <a:ext cx="7257084" cy="354240"/>
        </a:xfrm>
        <a:prstGeom prst="roundRect">
          <a:avLst/>
        </a:prstGeom>
        <a:solidFill>
          <a:srgbClr val="006DB4"/>
        </a:solidFill>
        <a:ln w="12700" cap="flat" cmpd="sng" algn="ctr">
          <a:solidFill>
            <a:srgbClr val="006DB4"/>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4301" tIns="0" rIns="274301" bIns="0" numCol="1" spcCol="1270" anchor="ctr" anchorCtr="0">
          <a:noAutofit/>
        </a:bodyPr>
        <a:lstStyle/>
        <a:p>
          <a:pPr marL="0" lvl="0" indent="0" algn="l" defTabSz="889000">
            <a:lnSpc>
              <a:spcPct val="90000"/>
            </a:lnSpc>
            <a:spcBef>
              <a:spcPct val="0"/>
            </a:spcBef>
            <a:spcAft>
              <a:spcPct val="35000"/>
            </a:spcAft>
            <a:buNone/>
          </a:pPr>
          <a:r>
            <a:rPr lang="en-US" sz="2000" kern="1200" dirty="0"/>
            <a:t>Improve Service Delivery for Clients to Full Range of Services</a:t>
          </a:r>
        </a:p>
      </dsp:txBody>
      <dsp:txXfrm>
        <a:off x="535656" y="1334249"/>
        <a:ext cx="7222498" cy="319654"/>
      </dsp:txXfrm>
    </dsp:sp>
    <dsp:sp modelId="{2F032FE7-F92F-4CC6-89EB-035CD81C21C3}">
      <dsp:nvSpPr>
        <dsp:cNvPr id="0" name=""/>
        <dsp:cNvSpPr/>
      </dsp:nvSpPr>
      <dsp:spPr>
        <a:xfrm>
          <a:off x="0" y="2775496"/>
          <a:ext cx="10367264" cy="812700"/>
        </a:xfrm>
        <a:prstGeom prst="rect">
          <a:avLst/>
        </a:prstGeom>
        <a:solidFill>
          <a:schemeClr val="lt1">
            <a:alpha val="90000"/>
            <a:hueOff val="0"/>
            <a:satOff val="0"/>
            <a:lumOff val="0"/>
            <a:alphaOff val="0"/>
          </a:schemeClr>
        </a:solidFill>
        <a:ln w="12700" cap="flat" cmpd="sng" algn="ctr">
          <a:solidFill>
            <a:srgbClr val="006DB4"/>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04615" tIns="249936" rIns="804615" bIns="113792" numCol="1" spcCol="1270" anchor="t" anchorCtr="0">
          <a:noAutofit/>
        </a:bodyPr>
        <a:lstStyle/>
        <a:p>
          <a:pPr marL="171450" lvl="1" indent="-171450" algn="l" defTabSz="711200">
            <a:lnSpc>
              <a:spcPct val="90000"/>
            </a:lnSpc>
            <a:spcBef>
              <a:spcPct val="0"/>
            </a:spcBef>
            <a:spcAft>
              <a:spcPct val="15000"/>
            </a:spcAft>
            <a:buChar char="•"/>
          </a:pPr>
          <a:r>
            <a:rPr lang="en-US" sz="1600" kern="1200" dirty="0"/>
            <a:t>The CSSP certification gives providers the opportunity to increase the array of services they are providing. </a:t>
          </a:r>
        </a:p>
      </dsp:txBody>
      <dsp:txXfrm>
        <a:off x="0" y="2775496"/>
        <a:ext cx="10367264" cy="812700"/>
      </dsp:txXfrm>
    </dsp:sp>
    <dsp:sp modelId="{DB2EB097-5B51-4812-A406-7D371BCE5861}">
      <dsp:nvSpPr>
        <dsp:cNvPr id="0" name=""/>
        <dsp:cNvSpPr/>
      </dsp:nvSpPr>
      <dsp:spPr>
        <a:xfrm>
          <a:off x="518363" y="2598376"/>
          <a:ext cx="7257084" cy="354240"/>
        </a:xfrm>
        <a:prstGeom prst="roundRect">
          <a:avLst/>
        </a:prstGeom>
        <a:solidFill>
          <a:srgbClr val="006DB4"/>
        </a:solidFill>
        <a:ln w="12700" cap="flat" cmpd="sng" algn="ctr">
          <a:solidFill>
            <a:srgbClr val="006DB4"/>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4301" tIns="0" rIns="274301" bIns="0" numCol="1" spcCol="1270" anchor="ctr" anchorCtr="0">
          <a:noAutofit/>
        </a:bodyPr>
        <a:lstStyle/>
        <a:p>
          <a:pPr marL="0" lvl="0" indent="0" algn="l" defTabSz="889000">
            <a:lnSpc>
              <a:spcPct val="90000"/>
            </a:lnSpc>
            <a:spcBef>
              <a:spcPct val="0"/>
            </a:spcBef>
            <a:spcAft>
              <a:spcPct val="35000"/>
            </a:spcAft>
            <a:buNone/>
          </a:pPr>
          <a:r>
            <a:rPr lang="en-US" sz="2000" kern="1200" dirty="0"/>
            <a:t>Increase Business Opportunities for Providers </a:t>
          </a:r>
        </a:p>
      </dsp:txBody>
      <dsp:txXfrm>
        <a:off x="535656" y="2615669"/>
        <a:ext cx="7222498" cy="319654"/>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3E1FC2B-B969-493A-955E-698F531B91EB}">
      <dsp:nvSpPr>
        <dsp:cNvPr id="0" name=""/>
        <dsp:cNvSpPr/>
      </dsp:nvSpPr>
      <dsp:spPr>
        <a:xfrm>
          <a:off x="0" y="1132476"/>
          <a:ext cx="11038637" cy="1509968"/>
        </a:xfrm>
        <a:prstGeom prst="notchedRightArrow">
          <a:avLst/>
        </a:prstGeom>
        <a:solidFill>
          <a:srgbClr val="006DB4">
            <a:alpha val="86000"/>
          </a:srgbClr>
        </a:solidFill>
        <a:ln>
          <a:noFill/>
        </a:ln>
        <a:effectLst/>
      </dsp:spPr>
      <dsp:style>
        <a:lnRef idx="0">
          <a:scrgbClr r="0" g="0" b="0"/>
        </a:lnRef>
        <a:fillRef idx="1">
          <a:scrgbClr r="0" g="0" b="0"/>
        </a:fillRef>
        <a:effectRef idx="0">
          <a:scrgbClr r="0" g="0" b="0"/>
        </a:effectRef>
        <a:fontRef idx="minor"/>
      </dsp:style>
    </dsp:sp>
    <dsp:sp modelId="{D58E1C7C-3587-4796-80D7-52F4CADF0D7E}">
      <dsp:nvSpPr>
        <dsp:cNvPr id="0" name=""/>
        <dsp:cNvSpPr/>
      </dsp:nvSpPr>
      <dsp:spPr>
        <a:xfrm>
          <a:off x="121" y="0"/>
          <a:ext cx="4846112" cy="1509968"/>
        </a:xfrm>
        <a:prstGeom prst="rect">
          <a:avLst/>
        </a:prstGeom>
        <a:noFill/>
        <a:ln w="28575">
          <a:solidFill>
            <a:srgbClr val="006DB4"/>
          </a:solid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142240" numCol="1" spcCol="1270" anchor="b" anchorCtr="0">
          <a:noAutofit/>
        </a:bodyPr>
        <a:lstStyle/>
        <a:p>
          <a:pPr marL="0" lvl="0" indent="0" algn="ctr" defTabSz="889000">
            <a:lnSpc>
              <a:spcPct val="90000"/>
            </a:lnSpc>
            <a:spcBef>
              <a:spcPct val="0"/>
            </a:spcBef>
            <a:spcAft>
              <a:spcPct val="35000"/>
            </a:spcAft>
            <a:buNone/>
          </a:pPr>
          <a:r>
            <a:rPr lang="en-US" sz="2000" kern="1200" dirty="0"/>
            <a:t>Community Support System Provider (CSSP) is a new licensed Medicaid provider type as of January 1, 2022.</a:t>
          </a:r>
        </a:p>
      </dsp:txBody>
      <dsp:txXfrm>
        <a:off x="121" y="0"/>
        <a:ext cx="4846112" cy="1509968"/>
      </dsp:txXfrm>
    </dsp:sp>
    <dsp:sp modelId="{4012F814-004E-4459-901F-A2406D074A29}">
      <dsp:nvSpPr>
        <dsp:cNvPr id="0" name=""/>
        <dsp:cNvSpPr/>
      </dsp:nvSpPr>
      <dsp:spPr>
        <a:xfrm>
          <a:off x="2234431" y="1698714"/>
          <a:ext cx="377492" cy="377492"/>
        </a:xfrm>
        <a:prstGeom prst="ellipse">
          <a:avLst/>
        </a:prstGeom>
        <a:solidFill>
          <a:srgbClr val="30B18B"/>
        </a:solidFill>
        <a:ln w="12700" cap="flat" cmpd="sng" algn="ctr">
          <a:solidFill>
            <a:srgbClr val="30B18B"/>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CD2F256-5B99-463F-96F6-E323C0AEE9FB}">
      <dsp:nvSpPr>
        <dsp:cNvPr id="0" name=""/>
        <dsp:cNvSpPr/>
      </dsp:nvSpPr>
      <dsp:spPr>
        <a:xfrm>
          <a:off x="5088539" y="2264952"/>
          <a:ext cx="4846112" cy="1509968"/>
        </a:xfrm>
        <a:prstGeom prst="rect">
          <a:avLst/>
        </a:prstGeom>
        <a:noFill/>
        <a:ln w="28575">
          <a:solidFill>
            <a:srgbClr val="006DB4"/>
          </a:solid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142240" numCol="1" spcCol="1270" anchor="t" anchorCtr="0">
          <a:noAutofit/>
        </a:bodyPr>
        <a:lstStyle/>
        <a:p>
          <a:pPr marL="0" lvl="0" indent="0" algn="ctr" defTabSz="889000">
            <a:lnSpc>
              <a:spcPct val="90000"/>
            </a:lnSpc>
            <a:spcBef>
              <a:spcPct val="0"/>
            </a:spcBef>
            <a:spcAft>
              <a:spcPct val="35000"/>
            </a:spcAft>
            <a:buNone/>
          </a:pPr>
          <a:r>
            <a:rPr lang="en-US" sz="2000" kern="1200" dirty="0"/>
            <a:t>As of January 1, 2023, CSSP provider certification levels also include Intensive. </a:t>
          </a:r>
        </a:p>
      </dsp:txBody>
      <dsp:txXfrm>
        <a:off x="5088539" y="2264952"/>
        <a:ext cx="4846112" cy="1509968"/>
      </dsp:txXfrm>
    </dsp:sp>
    <dsp:sp modelId="{E93AB8FF-2D7A-4D94-8A4B-456EFF9F6780}">
      <dsp:nvSpPr>
        <dsp:cNvPr id="0" name=""/>
        <dsp:cNvSpPr/>
      </dsp:nvSpPr>
      <dsp:spPr>
        <a:xfrm>
          <a:off x="7322849" y="1698714"/>
          <a:ext cx="377492" cy="377492"/>
        </a:xfrm>
        <a:prstGeom prst="ellipse">
          <a:avLst/>
        </a:prstGeom>
        <a:solidFill>
          <a:srgbClr val="30B18B"/>
        </a:solidFill>
        <a:ln w="12700" cap="flat" cmpd="sng" algn="ctr">
          <a:solidFill>
            <a:srgbClr val="30B18B"/>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094B5FE-F8D3-4E8D-8503-B6F16DF7DB14}">
      <dsp:nvSpPr>
        <dsp:cNvPr id="0" name=""/>
        <dsp:cNvSpPr/>
      </dsp:nvSpPr>
      <dsp:spPr>
        <a:xfrm>
          <a:off x="2872580" y="2043446"/>
          <a:ext cx="1457832" cy="1457832"/>
        </a:xfrm>
        <a:prstGeom prst="ellipse">
          <a:avLst/>
        </a:prstGeom>
        <a:solidFill>
          <a:srgbClr val="006DB4"/>
        </a:solidFill>
        <a:ln w="12700" cap="flat" cmpd="sng" algn="ctr">
          <a:solidFill>
            <a:srgbClr val="006DB4"/>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6990" tIns="46990" rIns="46990" bIns="46990" numCol="1" spcCol="1270" anchor="ctr" anchorCtr="0">
          <a:noAutofit/>
        </a:bodyPr>
        <a:lstStyle/>
        <a:p>
          <a:pPr marL="0" lvl="0" indent="0" algn="ctr" defTabSz="1644650">
            <a:lnSpc>
              <a:spcPct val="90000"/>
            </a:lnSpc>
            <a:spcBef>
              <a:spcPct val="0"/>
            </a:spcBef>
            <a:spcAft>
              <a:spcPct val="35000"/>
            </a:spcAft>
            <a:buNone/>
          </a:pPr>
          <a:r>
            <a:rPr lang="en-US" sz="3700" kern="1200" dirty="0"/>
            <a:t>CSSP</a:t>
          </a:r>
        </a:p>
      </dsp:txBody>
      <dsp:txXfrm>
        <a:off x="3086075" y="2256941"/>
        <a:ext cx="1030842" cy="1030842"/>
      </dsp:txXfrm>
    </dsp:sp>
    <dsp:sp modelId="{3612BAD4-5FBC-4178-BE41-FFC4C1C9C1A4}">
      <dsp:nvSpPr>
        <dsp:cNvPr id="0" name=""/>
        <dsp:cNvSpPr/>
      </dsp:nvSpPr>
      <dsp:spPr>
        <a:xfrm rot="5400000">
          <a:off x="3447004" y="1512865"/>
          <a:ext cx="308983" cy="495662"/>
        </a:xfrm>
        <a:prstGeom prst="rightArrow">
          <a:avLst>
            <a:gd name="adj1" fmla="val 60000"/>
            <a:gd name="adj2" fmla="val 50000"/>
          </a:avLst>
        </a:prstGeom>
        <a:gradFill flip="none" rotWithShape="0">
          <a:gsLst>
            <a:gs pos="0">
              <a:srgbClr val="006DB4">
                <a:tint val="66000"/>
                <a:satMod val="160000"/>
              </a:srgbClr>
            </a:gs>
            <a:gs pos="50000">
              <a:srgbClr val="006DB4">
                <a:tint val="44500"/>
                <a:satMod val="160000"/>
              </a:srgbClr>
            </a:gs>
            <a:gs pos="100000">
              <a:srgbClr val="006DB4">
                <a:tint val="23500"/>
                <a:satMod val="160000"/>
              </a:srgbClr>
            </a:gs>
          </a:gsLst>
          <a:lin ang="2700000" scaled="1"/>
          <a:tileRect/>
        </a:gra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933450">
            <a:lnSpc>
              <a:spcPct val="90000"/>
            </a:lnSpc>
            <a:spcBef>
              <a:spcPct val="0"/>
            </a:spcBef>
            <a:spcAft>
              <a:spcPct val="35000"/>
            </a:spcAft>
            <a:buNone/>
          </a:pPr>
          <a:endParaRPr lang="en-US" sz="2100" kern="1200" dirty="0"/>
        </a:p>
      </dsp:txBody>
      <dsp:txXfrm>
        <a:off x="3493352" y="1565650"/>
        <a:ext cx="216288" cy="297398"/>
      </dsp:txXfrm>
    </dsp:sp>
    <dsp:sp modelId="{D6CA10E7-1AD7-49FC-BE35-7E2A3C8107D5}">
      <dsp:nvSpPr>
        <dsp:cNvPr id="0" name=""/>
        <dsp:cNvSpPr/>
      </dsp:nvSpPr>
      <dsp:spPr>
        <a:xfrm>
          <a:off x="2872580" y="2626"/>
          <a:ext cx="1457832" cy="1457832"/>
        </a:xfrm>
        <a:prstGeom prst="ellipse">
          <a:avLst/>
        </a:prstGeom>
        <a:solidFill>
          <a:srgbClr val="006DB4"/>
        </a:solidFill>
        <a:ln w="12700" cap="flat" cmpd="sng" algn="ctr">
          <a:solidFill>
            <a:srgbClr val="006DB4"/>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t>1915(c) CES Waiver Services </a:t>
          </a:r>
        </a:p>
      </dsp:txBody>
      <dsp:txXfrm>
        <a:off x="3086075" y="216121"/>
        <a:ext cx="1030842" cy="1030842"/>
      </dsp:txXfrm>
    </dsp:sp>
    <dsp:sp modelId="{2A727E3A-77EC-4438-A5D1-4763D5558287}">
      <dsp:nvSpPr>
        <dsp:cNvPr id="0" name=""/>
        <dsp:cNvSpPr/>
      </dsp:nvSpPr>
      <dsp:spPr>
        <a:xfrm rot="12854657">
          <a:off x="4323132" y="3030363"/>
          <a:ext cx="308983" cy="495662"/>
        </a:xfrm>
        <a:prstGeom prst="rightArrow">
          <a:avLst>
            <a:gd name="adj1" fmla="val 60000"/>
            <a:gd name="adj2" fmla="val 50000"/>
          </a:avLst>
        </a:prstGeom>
        <a:gradFill flip="none" rotWithShape="0">
          <a:gsLst>
            <a:gs pos="0">
              <a:srgbClr val="006DB4">
                <a:tint val="66000"/>
                <a:satMod val="160000"/>
              </a:srgbClr>
            </a:gs>
            <a:gs pos="50000">
              <a:srgbClr val="006DB4">
                <a:tint val="44500"/>
                <a:satMod val="160000"/>
              </a:srgbClr>
            </a:gs>
            <a:gs pos="100000">
              <a:srgbClr val="006DB4">
                <a:tint val="23500"/>
                <a:satMod val="160000"/>
              </a:srgbClr>
            </a:gs>
          </a:gsLst>
          <a:lin ang="2700000" scaled="1"/>
          <a:tileRect/>
        </a:gra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933450">
            <a:lnSpc>
              <a:spcPct val="90000"/>
            </a:lnSpc>
            <a:spcBef>
              <a:spcPct val="0"/>
            </a:spcBef>
            <a:spcAft>
              <a:spcPct val="35000"/>
            </a:spcAft>
            <a:buNone/>
          </a:pPr>
          <a:endParaRPr lang="en-US" sz="2100" kern="1200" dirty="0"/>
        </a:p>
      </dsp:txBody>
      <dsp:txXfrm>
        <a:off x="4407792" y="3155576"/>
        <a:ext cx="216288" cy="297398"/>
      </dsp:txXfrm>
    </dsp:sp>
    <dsp:sp modelId="{859487E0-47B0-482C-B9B0-8B50DE077AAB}">
      <dsp:nvSpPr>
        <dsp:cNvPr id="0" name=""/>
        <dsp:cNvSpPr/>
      </dsp:nvSpPr>
      <dsp:spPr>
        <a:xfrm>
          <a:off x="4639982" y="3063856"/>
          <a:ext cx="1457832" cy="1457832"/>
        </a:xfrm>
        <a:prstGeom prst="ellipse">
          <a:avLst/>
        </a:prstGeom>
        <a:solidFill>
          <a:srgbClr val="006DB4"/>
        </a:solidFill>
        <a:ln w="12700" cap="flat" cmpd="sng" algn="ctr">
          <a:solidFill>
            <a:srgbClr val="006DB4"/>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t>1915(i) Behavioral Health Services </a:t>
          </a:r>
        </a:p>
      </dsp:txBody>
      <dsp:txXfrm>
        <a:off x="4853477" y="3277351"/>
        <a:ext cx="1030842" cy="1030842"/>
      </dsp:txXfrm>
    </dsp:sp>
    <dsp:sp modelId="{24C6604F-C6A3-4C03-8FCD-797A27FE4E93}">
      <dsp:nvSpPr>
        <dsp:cNvPr id="0" name=""/>
        <dsp:cNvSpPr/>
      </dsp:nvSpPr>
      <dsp:spPr>
        <a:xfrm rot="19868955">
          <a:off x="2570877" y="3030363"/>
          <a:ext cx="308983" cy="495662"/>
        </a:xfrm>
        <a:prstGeom prst="rightArrow">
          <a:avLst>
            <a:gd name="adj1" fmla="val 60000"/>
            <a:gd name="adj2" fmla="val 50000"/>
          </a:avLst>
        </a:prstGeom>
        <a:gradFill flip="none" rotWithShape="0">
          <a:gsLst>
            <a:gs pos="0">
              <a:srgbClr val="006DB4">
                <a:tint val="66000"/>
                <a:satMod val="160000"/>
              </a:srgbClr>
            </a:gs>
            <a:gs pos="50000">
              <a:srgbClr val="006DB4">
                <a:tint val="44500"/>
                <a:satMod val="160000"/>
              </a:srgbClr>
            </a:gs>
            <a:gs pos="100000">
              <a:srgbClr val="006DB4">
                <a:tint val="23500"/>
                <a:satMod val="160000"/>
              </a:srgbClr>
            </a:gs>
          </a:gsLst>
          <a:lin ang="2700000" scaled="1"/>
          <a:tileRect/>
        </a:gra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933450">
            <a:lnSpc>
              <a:spcPct val="90000"/>
            </a:lnSpc>
            <a:spcBef>
              <a:spcPct val="0"/>
            </a:spcBef>
            <a:spcAft>
              <a:spcPct val="35000"/>
            </a:spcAft>
            <a:buNone/>
          </a:pPr>
          <a:endParaRPr lang="en-US" sz="2100" kern="1200" dirty="0"/>
        </a:p>
      </dsp:txBody>
      <dsp:txXfrm rot="10800000">
        <a:off x="2576630" y="3151859"/>
        <a:ext cx="216288" cy="297398"/>
      </dsp:txXfrm>
    </dsp:sp>
    <dsp:sp modelId="{048BD7BB-482D-4D24-9141-8BB4F80632E6}">
      <dsp:nvSpPr>
        <dsp:cNvPr id="0" name=""/>
        <dsp:cNvSpPr/>
      </dsp:nvSpPr>
      <dsp:spPr>
        <a:xfrm>
          <a:off x="1105178" y="3063856"/>
          <a:ext cx="1457832" cy="1457832"/>
        </a:xfrm>
        <a:prstGeom prst="ellipse">
          <a:avLst/>
        </a:prstGeom>
        <a:solidFill>
          <a:srgbClr val="006DB4"/>
        </a:solidFill>
        <a:ln w="12700" cap="flat" cmpd="sng" algn="ctr">
          <a:solidFill>
            <a:srgbClr val="006DB4"/>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t>New Services Just Added to the 1915(i) &amp; 1915(c)</a:t>
          </a:r>
        </a:p>
      </dsp:txBody>
      <dsp:txXfrm>
        <a:off x="1318673" y="3277351"/>
        <a:ext cx="1030842" cy="1030842"/>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57BDF77-7BA4-4E3F-8C6A-92AB2602C997}">
      <dsp:nvSpPr>
        <dsp:cNvPr id="0" name=""/>
        <dsp:cNvSpPr/>
      </dsp:nvSpPr>
      <dsp:spPr>
        <a:xfrm>
          <a:off x="-4331188" y="-672119"/>
          <a:ext cx="5220516" cy="5220516"/>
        </a:xfrm>
        <a:prstGeom prst="blockArc">
          <a:avLst>
            <a:gd name="adj1" fmla="val 18900000"/>
            <a:gd name="adj2" fmla="val 2700000"/>
            <a:gd name="adj3" fmla="val 414"/>
          </a:avLst>
        </a:prstGeom>
        <a:noFill/>
        <a:ln w="12700" cap="flat" cmpd="sng" algn="ctr">
          <a:solidFill>
            <a:srgbClr val="006DB4"/>
          </a:solidFill>
          <a:prstDash val="solid"/>
          <a:miter lim="800000"/>
        </a:ln>
        <a:effectLst/>
      </dsp:spPr>
      <dsp:style>
        <a:lnRef idx="2">
          <a:scrgbClr r="0" g="0" b="0"/>
        </a:lnRef>
        <a:fillRef idx="0">
          <a:scrgbClr r="0" g="0" b="0"/>
        </a:fillRef>
        <a:effectRef idx="0">
          <a:scrgbClr r="0" g="0" b="0"/>
        </a:effectRef>
        <a:fontRef idx="minor"/>
      </dsp:style>
    </dsp:sp>
    <dsp:sp modelId="{91887BD5-3DB3-404E-AB2D-5DF55EEF1A45}">
      <dsp:nvSpPr>
        <dsp:cNvPr id="0" name=""/>
        <dsp:cNvSpPr/>
      </dsp:nvSpPr>
      <dsp:spPr>
        <a:xfrm>
          <a:off x="590058" y="227502"/>
          <a:ext cx="5722646" cy="1095505"/>
        </a:xfrm>
        <a:prstGeom prst="rect">
          <a:avLst/>
        </a:prstGeom>
        <a:solidFill>
          <a:srgbClr val="006DB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15359" tIns="45720" rIns="45720" bIns="45720" numCol="1" spcCol="1270" anchor="ctr" anchorCtr="0">
          <a:noAutofit/>
        </a:bodyPr>
        <a:lstStyle/>
        <a:p>
          <a:pPr marL="0" lvl="0" indent="0" algn="l" defTabSz="800100">
            <a:lnSpc>
              <a:spcPct val="90000"/>
            </a:lnSpc>
            <a:spcBef>
              <a:spcPct val="0"/>
            </a:spcBef>
            <a:spcAft>
              <a:spcPct val="35000"/>
            </a:spcAft>
            <a:buNone/>
          </a:pPr>
          <a:r>
            <a:rPr lang="en-US" sz="1800" b="1" kern="1200" dirty="0"/>
            <a:t>Supported Employment (220.210) </a:t>
          </a:r>
          <a:br>
            <a:rPr lang="en-US" sz="1800" b="1" kern="1200" dirty="0"/>
          </a:br>
          <a:r>
            <a:rPr lang="en-US" sz="1800" kern="1200" dirty="0"/>
            <a:t>John’s career coach, Becky, helped him find a position at an art studio, a job John selected based on his own interests and skills. </a:t>
          </a:r>
        </a:p>
      </dsp:txBody>
      <dsp:txXfrm>
        <a:off x="590058" y="227502"/>
        <a:ext cx="5722646" cy="1095505"/>
      </dsp:txXfrm>
    </dsp:sp>
    <dsp:sp modelId="{1D61DA4F-063C-410D-BE68-76FD25E9419B}">
      <dsp:nvSpPr>
        <dsp:cNvPr id="0" name=""/>
        <dsp:cNvSpPr/>
      </dsp:nvSpPr>
      <dsp:spPr>
        <a:xfrm>
          <a:off x="1460" y="227503"/>
          <a:ext cx="1177196" cy="1095503"/>
        </a:xfrm>
        <a:prstGeom prst="ellipse">
          <a:avLst/>
        </a:prstGeom>
        <a:solidFill>
          <a:schemeClr val="lt1">
            <a:hueOff val="0"/>
            <a:satOff val="0"/>
            <a:lumOff val="0"/>
            <a:alphaOff val="0"/>
          </a:schemeClr>
        </a:solidFill>
        <a:ln w="12700" cap="flat" cmpd="sng" algn="ctr">
          <a:solidFill>
            <a:srgbClr val="006DB4"/>
          </a:solidFill>
          <a:prstDash val="solid"/>
          <a:miter lim="800000"/>
        </a:ln>
        <a:effectLst/>
      </dsp:spPr>
      <dsp:style>
        <a:lnRef idx="2">
          <a:scrgbClr r="0" g="0" b="0"/>
        </a:lnRef>
        <a:fillRef idx="1">
          <a:scrgbClr r="0" g="0" b="0"/>
        </a:fillRef>
        <a:effectRef idx="0">
          <a:scrgbClr r="0" g="0" b="0"/>
        </a:effectRef>
        <a:fontRef idx="minor"/>
      </dsp:style>
    </dsp:sp>
    <dsp:sp modelId="{79DF053A-A366-4C48-919F-ED924E10B17E}">
      <dsp:nvSpPr>
        <dsp:cNvPr id="0" name=""/>
        <dsp:cNvSpPr/>
      </dsp:nvSpPr>
      <dsp:spPr>
        <a:xfrm>
          <a:off x="871864" y="1446537"/>
          <a:ext cx="5440840" cy="983202"/>
        </a:xfrm>
        <a:prstGeom prst="rect">
          <a:avLst/>
        </a:prstGeom>
        <a:solidFill>
          <a:srgbClr val="006DB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15359" tIns="45720" rIns="45720" bIns="45720" numCol="1" spcCol="1270" anchor="ctr" anchorCtr="0">
          <a:noAutofit/>
        </a:bodyPr>
        <a:lstStyle/>
        <a:p>
          <a:pPr marL="0" lvl="0" indent="0" algn="l" defTabSz="800100">
            <a:lnSpc>
              <a:spcPct val="90000"/>
            </a:lnSpc>
            <a:spcBef>
              <a:spcPct val="0"/>
            </a:spcBef>
            <a:spcAft>
              <a:spcPct val="35000"/>
            </a:spcAft>
            <a:buNone/>
          </a:pPr>
          <a:r>
            <a:rPr lang="en-US" sz="1800" b="1" kern="1200" dirty="0"/>
            <a:t>Consultation for Nutritional Needs (220.340) </a:t>
          </a:r>
          <a:br>
            <a:rPr lang="en-US" sz="1800" b="1" kern="1200" dirty="0"/>
          </a:br>
          <a:r>
            <a:rPr lang="en-US" sz="1800" b="0" kern="1200" dirty="0"/>
            <a:t>John and his older sister received special training for his dietary needs from a dietician in preparing healthy meals. </a:t>
          </a:r>
        </a:p>
      </dsp:txBody>
      <dsp:txXfrm>
        <a:off x="871864" y="1446537"/>
        <a:ext cx="5440840" cy="983202"/>
      </dsp:txXfrm>
    </dsp:sp>
    <dsp:sp modelId="{D28052AD-404D-4C99-AB56-577FF5DD5BF5}">
      <dsp:nvSpPr>
        <dsp:cNvPr id="0" name=""/>
        <dsp:cNvSpPr/>
      </dsp:nvSpPr>
      <dsp:spPr>
        <a:xfrm>
          <a:off x="387329" y="1453603"/>
          <a:ext cx="969069" cy="969069"/>
        </a:xfrm>
        <a:prstGeom prst="ellipse">
          <a:avLst/>
        </a:prstGeom>
        <a:solidFill>
          <a:schemeClr val="lt1">
            <a:hueOff val="0"/>
            <a:satOff val="0"/>
            <a:lumOff val="0"/>
            <a:alphaOff val="0"/>
          </a:schemeClr>
        </a:solidFill>
        <a:ln w="12700" cap="flat" cmpd="sng" algn="ctr">
          <a:solidFill>
            <a:srgbClr val="006DB4"/>
          </a:solidFill>
          <a:prstDash val="solid"/>
          <a:miter lim="800000"/>
        </a:ln>
        <a:effectLst/>
      </dsp:spPr>
      <dsp:style>
        <a:lnRef idx="2">
          <a:scrgbClr r="0" g="0" b="0"/>
        </a:lnRef>
        <a:fillRef idx="1">
          <a:scrgbClr r="0" g="0" b="0"/>
        </a:fillRef>
        <a:effectRef idx="0">
          <a:scrgbClr r="0" g="0" b="0"/>
        </a:effectRef>
        <a:fontRef idx="minor"/>
      </dsp:style>
    </dsp:sp>
    <dsp:sp modelId="{1330E30E-B7F2-447E-950A-7FAC8E78E11B}">
      <dsp:nvSpPr>
        <dsp:cNvPr id="0" name=""/>
        <dsp:cNvSpPr/>
      </dsp:nvSpPr>
      <dsp:spPr>
        <a:xfrm>
          <a:off x="590058" y="2593384"/>
          <a:ext cx="5722646" cy="1015274"/>
        </a:xfrm>
        <a:prstGeom prst="rect">
          <a:avLst/>
        </a:prstGeom>
        <a:solidFill>
          <a:srgbClr val="006DB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15359" tIns="45720" rIns="45720" bIns="45720" numCol="1" spcCol="1270" anchor="ctr" anchorCtr="0">
          <a:noAutofit/>
        </a:bodyPr>
        <a:lstStyle/>
        <a:p>
          <a:pPr marL="0" lvl="0" indent="0" algn="l" defTabSz="800100">
            <a:lnSpc>
              <a:spcPct val="90000"/>
            </a:lnSpc>
            <a:spcBef>
              <a:spcPct val="0"/>
            </a:spcBef>
            <a:spcAft>
              <a:spcPct val="35000"/>
            </a:spcAft>
            <a:buNone/>
          </a:pPr>
          <a:r>
            <a:rPr lang="en-US" sz="1800" b="1" i="0" kern="1200" dirty="0"/>
            <a:t>Peer Support (210.140) </a:t>
          </a:r>
          <a:br>
            <a:rPr lang="en-US" sz="1800" b="1" i="0" kern="1200" dirty="0"/>
          </a:br>
          <a:r>
            <a:rPr lang="en-US" sz="1800" b="0" i="0" kern="1200" dirty="0"/>
            <a:t>John’s peer support specialist Peter helps him in articulating goals for recovery and modeling effective coping techniques. </a:t>
          </a:r>
        </a:p>
      </dsp:txBody>
      <dsp:txXfrm>
        <a:off x="590058" y="2593384"/>
        <a:ext cx="5722646" cy="1015274"/>
      </dsp:txXfrm>
    </dsp:sp>
    <dsp:sp modelId="{722A6BEA-3DDB-49F4-92BF-BCEBE8D91578}">
      <dsp:nvSpPr>
        <dsp:cNvPr id="0" name=""/>
        <dsp:cNvSpPr/>
      </dsp:nvSpPr>
      <dsp:spPr>
        <a:xfrm>
          <a:off x="105524" y="2616486"/>
          <a:ext cx="969069" cy="969069"/>
        </a:xfrm>
        <a:prstGeom prst="ellipse">
          <a:avLst/>
        </a:prstGeom>
        <a:solidFill>
          <a:schemeClr val="lt1">
            <a:hueOff val="0"/>
            <a:satOff val="0"/>
            <a:lumOff val="0"/>
            <a:alphaOff val="0"/>
          </a:schemeClr>
        </a:solidFill>
        <a:ln w="12700" cap="flat" cmpd="sng" algn="ctr">
          <a:solidFill>
            <a:srgbClr val="006DB4"/>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57BDF77-7BA4-4E3F-8C6A-92AB2602C997}">
      <dsp:nvSpPr>
        <dsp:cNvPr id="0" name=""/>
        <dsp:cNvSpPr/>
      </dsp:nvSpPr>
      <dsp:spPr>
        <a:xfrm>
          <a:off x="-5288896" y="-810049"/>
          <a:ext cx="6298294" cy="6298294"/>
        </a:xfrm>
        <a:prstGeom prst="blockArc">
          <a:avLst>
            <a:gd name="adj1" fmla="val 18900000"/>
            <a:gd name="adj2" fmla="val 2700000"/>
            <a:gd name="adj3" fmla="val 343"/>
          </a:avLst>
        </a:prstGeom>
        <a:noFill/>
        <a:ln w="12700" cap="flat" cmpd="sng" algn="ctr">
          <a:solidFill>
            <a:srgbClr val="006DB4"/>
          </a:solidFill>
          <a:prstDash val="solid"/>
          <a:miter lim="800000"/>
        </a:ln>
        <a:effectLst/>
      </dsp:spPr>
      <dsp:style>
        <a:lnRef idx="2">
          <a:scrgbClr r="0" g="0" b="0"/>
        </a:lnRef>
        <a:fillRef idx="0">
          <a:scrgbClr r="0" g="0" b="0"/>
        </a:fillRef>
        <a:effectRef idx="0">
          <a:scrgbClr r="0" g="0" b="0"/>
        </a:effectRef>
        <a:fontRef idx="minor"/>
      </dsp:style>
    </dsp:sp>
    <dsp:sp modelId="{91887BD5-3DB3-404E-AB2D-5DF55EEF1A45}">
      <dsp:nvSpPr>
        <dsp:cNvPr id="0" name=""/>
        <dsp:cNvSpPr/>
      </dsp:nvSpPr>
      <dsp:spPr>
        <a:xfrm>
          <a:off x="649333" y="365123"/>
          <a:ext cx="7670086" cy="1141030"/>
        </a:xfrm>
        <a:prstGeom prst="rect">
          <a:avLst/>
        </a:prstGeom>
        <a:solidFill>
          <a:srgbClr val="006DB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42663" tIns="45720" rIns="45720" bIns="45720" numCol="1" spcCol="1270" anchor="ctr" anchorCtr="0">
          <a:noAutofit/>
        </a:bodyPr>
        <a:lstStyle/>
        <a:p>
          <a:pPr marL="0" lvl="0" indent="0" algn="l" defTabSz="800100">
            <a:lnSpc>
              <a:spcPct val="90000"/>
            </a:lnSpc>
            <a:spcBef>
              <a:spcPct val="0"/>
            </a:spcBef>
            <a:spcAft>
              <a:spcPct val="35000"/>
            </a:spcAft>
            <a:buNone/>
          </a:pPr>
          <a:r>
            <a:rPr lang="en-US" sz="1800" b="1" kern="1200" dirty="0"/>
            <a:t>Crisis Stabilization Intervention (220.110) </a:t>
          </a:r>
          <a:br>
            <a:rPr lang="en-US" sz="1800" b="1" kern="1200" dirty="0"/>
          </a:br>
          <a:r>
            <a:rPr lang="en-US" sz="1800" b="0" kern="1200" dirty="0"/>
            <a:t>Carmen</a:t>
          </a:r>
          <a:r>
            <a:rPr lang="en-US" sz="1800" kern="1200" dirty="0"/>
            <a:t> experienced a behavioral health crisis this year.  A licensed psychologist provided psychological intervention and helped Carmen stabilize in her home instead of at the hospital. </a:t>
          </a:r>
        </a:p>
      </dsp:txBody>
      <dsp:txXfrm>
        <a:off x="649333" y="365123"/>
        <a:ext cx="7670086" cy="1141030"/>
      </dsp:txXfrm>
    </dsp:sp>
    <dsp:sp modelId="{1D61DA4F-063C-410D-BE68-76FD25E9419B}">
      <dsp:nvSpPr>
        <dsp:cNvPr id="0" name=""/>
        <dsp:cNvSpPr/>
      </dsp:nvSpPr>
      <dsp:spPr>
        <a:xfrm>
          <a:off x="64559" y="350864"/>
          <a:ext cx="1169548" cy="1169548"/>
        </a:xfrm>
        <a:prstGeom prst="ellipse">
          <a:avLst/>
        </a:prstGeom>
        <a:solidFill>
          <a:schemeClr val="lt1">
            <a:hueOff val="0"/>
            <a:satOff val="0"/>
            <a:lumOff val="0"/>
            <a:alphaOff val="0"/>
          </a:schemeClr>
        </a:solidFill>
        <a:ln w="12700" cap="flat" cmpd="sng" algn="ctr">
          <a:solidFill>
            <a:srgbClr val="006DB4"/>
          </a:solidFill>
          <a:prstDash val="solid"/>
          <a:miter lim="800000"/>
        </a:ln>
        <a:effectLst/>
      </dsp:spPr>
      <dsp:style>
        <a:lnRef idx="2">
          <a:scrgbClr r="0" g="0" b="0"/>
        </a:lnRef>
        <a:fillRef idx="1">
          <a:scrgbClr r="0" g="0" b="0"/>
        </a:fillRef>
        <a:effectRef idx="0">
          <a:scrgbClr r="0" g="0" b="0"/>
        </a:effectRef>
        <a:fontRef idx="minor"/>
      </dsp:style>
    </dsp:sp>
    <dsp:sp modelId="{0B6B3953-3A4A-45E5-8713-BE2DB79BE581}">
      <dsp:nvSpPr>
        <dsp:cNvPr id="0" name=""/>
        <dsp:cNvSpPr/>
      </dsp:nvSpPr>
      <dsp:spPr>
        <a:xfrm>
          <a:off x="989438" y="1634205"/>
          <a:ext cx="7329981" cy="1409783"/>
        </a:xfrm>
        <a:prstGeom prst="rect">
          <a:avLst/>
        </a:prstGeom>
        <a:solidFill>
          <a:srgbClr val="006DB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42663" tIns="45720" rIns="45720" bIns="45720" numCol="1" spcCol="1270" anchor="ctr" anchorCtr="0">
          <a:noAutofit/>
        </a:bodyPr>
        <a:lstStyle/>
        <a:p>
          <a:pPr marL="0" lvl="0" indent="0" algn="l" defTabSz="800100">
            <a:lnSpc>
              <a:spcPct val="90000"/>
            </a:lnSpc>
            <a:spcBef>
              <a:spcPct val="0"/>
            </a:spcBef>
            <a:spcAft>
              <a:spcPct val="35000"/>
            </a:spcAft>
            <a:buNone/>
          </a:pPr>
          <a:r>
            <a:rPr lang="en-US" sz="1800" b="1" kern="1200" dirty="0"/>
            <a:t>Adult Rehabilitative Day Service (220.140)</a:t>
          </a:r>
          <a:br>
            <a:rPr lang="en-US" sz="1800" b="1" kern="1200" dirty="0"/>
          </a:br>
          <a:r>
            <a:rPr lang="en-US" sz="1800" b="0" kern="1200" dirty="0"/>
            <a:t>Following her behavioral health crisis, Carmen decided in consultation with her care team that she needed additional support in managing her mental illness. Carmen now attends a structured group program and is learning coping and behavioral skills.  </a:t>
          </a:r>
        </a:p>
      </dsp:txBody>
      <dsp:txXfrm>
        <a:off x="989438" y="1634205"/>
        <a:ext cx="7329981" cy="1409783"/>
      </dsp:txXfrm>
    </dsp:sp>
    <dsp:sp modelId="{D28052AD-404D-4C99-AB56-577FF5DD5BF5}">
      <dsp:nvSpPr>
        <dsp:cNvPr id="0" name=""/>
        <dsp:cNvSpPr/>
      </dsp:nvSpPr>
      <dsp:spPr>
        <a:xfrm>
          <a:off x="281294" y="1627906"/>
          <a:ext cx="1416288" cy="1422381"/>
        </a:xfrm>
        <a:prstGeom prst="ellipse">
          <a:avLst/>
        </a:prstGeom>
        <a:solidFill>
          <a:schemeClr val="lt1">
            <a:hueOff val="0"/>
            <a:satOff val="0"/>
            <a:lumOff val="0"/>
            <a:alphaOff val="0"/>
          </a:schemeClr>
        </a:solidFill>
        <a:ln w="12700" cap="flat" cmpd="sng" algn="ctr">
          <a:solidFill>
            <a:srgbClr val="006DB4"/>
          </a:solidFill>
          <a:prstDash val="solid"/>
          <a:miter lim="800000"/>
        </a:ln>
        <a:effectLst/>
      </dsp:spPr>
      <dsp:style>
        <a:lnRef idx="2">
          <a:scrgbClr r="0" g="0" b="0"/>
        </a:lnRef>
        <a:fillRef idx="1">
          <a:scrgbClr r="0" g="0" b="0"/>
        </a:fillRef>
        <a:effectRef idx="0">
          <a:scrgbClr r="0" g="0" b="0"/>
        </a:effectRef>
        <a:fontRef idx="minor"/>
      </dsp:style>
    </dsp:sp>
    <dsp:sp modelId="{FA263F45-99D1-4767-B96F-1D201A0F2EE7}">
      <dsp:nvSpPr>
        <dsp:cNvPr id="0" name=""/>
        <dsp:cNvSpPr/>
      </dsp:nvSpPr>
      <dsp:spPr>
        <a:xfrm>
          <a:off x="649333" y="3203955"/>
          <a:ext cx="7670086" cy="1077201"/>
        </a:xfrm>
        <a:prstGeom prst="rect">
          <a:avLst/>
        </a:prstGeom>
        <a:solidFill>
          <a:srgbClr val="006DB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42663" tIns="45720" rIns="45720" bIns="45720" numCol="1" spcCol="1270" anchor="ctr" anchorCtr="0">
          <a:noAutofit/>
        </a:bodyPr>
        <a:lstStyle/>
        <a:p>
          <a:pPr marL="0" lvl="0" indent="0" algn="l" defTabSz="800100">
            <a:lnSpc>
              <a:spcPct val="90000"/>
            </a:lnSpc>
            <a:spcBef>
              <a:spcPct val="0"/>
            </a:spcBef>
            <a:spcAft>
              <a:spcPct val="35000"/>
            </a:spcAft>
            <a:buNone/>
          </a:pPr>
          <a:r>
            <a:rPr lang="en-US" sz="1800" b="1" i="0" kern="1200" dirty="0"/>
            <a:t>Supportive Living (220.300) </a:t>
          </a:r>
          <a:br>
            <a:rPr lang="en-US" sz="1800" b="1" i="0" kern="1200" dirty="0"/>
          </a:br>
          <a:r>
            <a:rPr lang="en-US" sz="1800" b="0" i="0" kern="1200" dirty="0"/>
            <a:t>Carmen receives support from a Spanish-speaking DSP in the group home in which she lives. Carmen’s DSP assists her with daily hygiene needs, socializing with her friends, and attending church on Sundays. </a:t>
          </a:r>
        </a:p>
      </dsp:txBody>
      <dsp:txXfrm>
        <a:off x="649333" y="3203955"/>
        <a:ext cx="7670086" cy="1077201"/>
      </dsp:txXfrm>
    </dsp:sp>
    <dsp:sp modelId="{722A6BEA-3DDB-49F4-92BF-BCEBE8D91578}">
      <dsp:nvSpPr>
        <dsp:cNvPr id="0" name=""/>
        <dsp:cNvSpPr/>
      </dsp:nvSpPr>
      <dsp:spPr>
        <a:xfrm>
          <a:off x="64559" y="3157781"/>
          <a:ext cx="1169548" cy="1169548"/>
        </a:xfrm>
        <a:prstGeom prst="ellipse">
          <a:avLst/>
        </a:prstGeom>
        <a:solidFill>
          <a:schemeClr val="lt1">
            <a:hueOff val="0"/>
            <a:satOff val="0"/>
            <a:lumOff val="0"/>
            <a:alphaOff val="0"/>
          </a:schemeClr>
        </a:solidFill>
        <a:ln w="12700" cap="flat" cmpd="sng" algn="ctr">
          <a:solidFill>
            <a:srgbClr val="006DB4"/>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57BDF77-7BA4-4E3F-8C6A-92AB2602C997}">
      <dsp:nvSpPr>
        <dsp:cNvPr id="0" name=""/>
        <dsp:cNvSpPr/>
      </dsp:nvSpPr>
      <dsp:spPr>
        <a:xfrm>
          <a:off x="-4587684" y="-710940"/>
          <a:ext cx="5523861" cy="5523861"/>
        </a:xfrm>
        <a:prstGeom prst="blockArc">
          <a:avLst>
            <a:gd name="adj1" fmla="val 18900000"/>
            <a:gd name="adj2" fmla="val 2700000"/>
            <a:gd name="adj3" fmla="val 391"/>
          </a:avLst>
        </a:prstGeom>
        <a:noFill/>
        <a:ln w="12700" cap="flat" cmpd="sng" algn="ctr">
          <a:solidFill>
            <a:srgbClr val="006DB4"/>
          </a:solidFill>
          <a:prstDash val="solid"/>
          <a:miter lim="800000"/>
        </a:ln>
        <a:effectLst/>
      </dsp:spPr>
      <dsp:style>
        <a:lnRef idx="2">
          <a:scrgbClr r="0" g="0" b="0"/>
        </a:lnRef>
        <a:fillRef idx="0">
          <a:scrgbClr r="0" g="0" b="0"/>
        </a:fillRef>
        <a:effectRef idx="0">
          <a:scrgbClr r="0" g="0" b="0"/>
        </a:effectRef>
        <a:fontRef idx="minor"/>
      </dsp:style>
    </dsp:sp>
    <dsp:sp modelId="{91887BD5-3DB3-404E-AB2D-5DF55EEF1A45}">
      <dsp:nvSpPr>
        <dsp:cNvPr id="0" name=""/>
        <dsp:cNvSpPr/>
      </dsp:nvSpPr>
      <dsp:spPr>
        <a:xfrm>
          <a:off x="769518" y="476147"/>
          <a:ext cx="5625115" cy="1391576"/>
        </a:xfrm>
        <a:prstGeom prst="rect">
          <a:avLst/>
        </a:prstGeom>
        <a:solidFill>
          <a:srgbClr val="006DB4"/>
        </a:solidFill>
        <a:ln w="12700" cap="flat" cmpd="sng" algn="ctr">
          <a:solidFill>
            <a:srgbClr val="006DB4"/>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30159" tIns="45720" rIns="45720" bIns="45720" numCol="1" spcCol="1270" anchor="ctr" anchorCtr="0">
          <a:noAutofit/>
        </a:bodyPr>
        <a:lstStyle/>
        <a:p>
          <a:pPr marL="0" lvl="0" indent="0" algn="l" defTabSz="800100">
            <a:lnSpc>
              <a:spcPct val="90000"/>
            </a:lnSpc>
            <a:spcBef>
              <a:spcPct val="0"/>
            </a:spcBef>
            <a:spcAft>
              <a:spcPct val="35000"/>
            </a:spcAft>
            <a:buNone/>
          </a:pPr>
          <a:r>
            <a:rPr lang="en-US" sz="1800" b="1" kern="1200" dirty="0"/>
            <a:t>Individual Behavioral Health Counseling (252.111)</a:t>
          </a:r>
          <a:br>
            <a:rPr lang="en-US" sz="1800" b="1" kern="1200" dirty="0"/>
          </a:br>
          <a:r>
            <a:rPr lang="en-US" sz="1800" b="0" kern="1200" dirty="0"/>
            <a:t>Caleb will receive professional behavioral health counseling services from a licensed clinician in his home for behavioral health treatment. </a:t>
          </a:r>
        </a:p>
      </dsp:txBody>
      <dsp:txXfrm>
        <a:off x="769518" y="476147"/>
        <a:ext cx="5625115" cy="1391576"/>
      </dsp:txXfrm>
    </dsp:sp>
    <dsp:sp modelId="{1D61DA4F-063C-410D-BE68-76FD25E9419B}">
      <dsp:nvSpPr>
        <dsp:cNvPr id="0" name=""/>
        <dsp:cNvSpPr/>
      </dsp:nvSpPr>
      <dsp:spPr>
        <a:xfrm>
          <a:off x="37110" y="439527"/>
          <a:ext cx="1464817" cy="1464817"/>
        </a:xfrm>
        <a:prstGeom prst="ellipse">
          <a:avLst/>
        </a:prstGeom>
        <a:solidFill>
          <a:schemeClr val="lt1">
            <a:hueOff val="0"/>
            <a:satOff val="0"/>
            <a:lumOff val="0"/>
            <a:alphaOff val="0"/>
          </a:schemeClr>
        </a:solidFill>
        <a:ln w="12700" cap="flat" cmpd="sng" algn="ctr">
          <a:solidFill>
            <a:srgbClr val="006DB4"/>
          </a:solidFill>
          <a:prstDash val="solid"/>
          <a:miter lim="800000"/>
        </a:ln>
        <a:effectLst/>
      </dsp:spPr>
      <dsp:style>
        <a:lnRef idx="2">
          <a:scrgbClr r="0" g="0" b="0"/>
        </a:lnRef>
        <a:fillRef idx="1">
          <a:scrgbClr r="0" g="0" b="0"/>
        </a:fillRef>
        <a:effectRef idx="0">
          <a:scrgbClr r="0" g="0" b="0"/>
        </a:effectRef>
        <a:fontRef idx="minor"/>
      </dsp:style>
    </dsp:sp>
    <dsp:sp modelId="{0B6B3953-3A4A-45E5-8713-BE2DB79BE581}">
      <dsp:nvSpPr>
        <dsp:cNvPr id="0" name=""/>
        <dsp:cNvSpPr/>
      </dsp:nvSpPr>
      <dsp:spPr>
        <a:xfrm>
          <a:off x="769518" y="2171667"/>
          <a:ext cx="5625115" cy="1516753"/>
        </a:xfrm>
        <a:prstGeom prst="rect">
          <a:avLst/>
        </a:prstGeom>
        <a:solidFill>
          <a:srgbClr val="006DB4"/>
        </a:solidFill>
        <a:ln w="12700" cap="flat" cmpd="sng" algn="ctr">
          <a:solidFill>
            <a:srgbClr val="006DB4"/>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30159" tIns="45720" rIns="45720" bIns="45720" numCol="1" spcCol="1270" anchor="ctr" anchorCtr="0">
          <a:noAutofit/>
        </a:bodyPr>
        <a:lstStyle/>
        <a:p>
          <a:pPr marL="0" lvl="0" indent="0" algn="l" defTabSz="800100">
            <a:lnSpc>
              <a:spcPct val="90000"/>
            </a:lnSpc>
            <a:spcBef>
              <a:spcPct val="0"/>
            </a:spcBef>
            <a:spcAft>
              <a:spcPct val="35000"/>
            </a:spcAft>
            <a:buNone/>
          </a:pPr>
          <a:r>
            <a:rPr lang="en-US" sz="1800" b="1" kern="1200" dirty="0"/>
            <a:t>Family Support Partners (220.160) </a:t>
          </a:r>
          <a:br>
            <a:rPr lang="en-US" sz="1800" b="1" kern="1200" dirty="0"/>
          </a:br>
          <a:r>
            <a:rPr lang="en-US" sz="1800" b="0" kern="1200" dirty="0"/>
            <a:t>Caleb’s mother meets weekly with Aaisha, a fellow mother of a child with a developmental disability. Aaisha helps Caleb’s mother connect to the local Parent Training and Information Center and to navigate the special education system. </a:t>
          </a:r>
        </a:p>
      </dsp:txBody>
      <dsp:txXfrm>
        <a:off x="769518" y="2171667"/>
        <a:ext cx="5625115" cy="1516753"/>
      </dsp:txXfrm>
    </dsp:sp>
    <dsp:sp modelId="{D28052AD-404D-4C99-AB56-577FF5DD5BF5}">
      <dsp:nvSpPr>
        <dsp:cNvPr id="0" name=""/>
        <dsp:cNvSpPr/>
      </dsp:nvSpPr>
      <dsp:spPr>
        <a:xfrm>
          <a:off x="6165" y="2162194"/>
          <a:ext cx="1526705" cy="1535699"/>
        </a:xfrm>
        <a:prstGeom prst="ellipse">
          <a:avLst/>
        </a:prstGeom>
        <a:solidFill>
          <a:schemeClr val="lt1">
            <a:hueOff val="0"/>
            <a:satOff val="0"/>
            <a:lumOff val="0"/>
            <a:alphaOff val="0"/>
          </a:schemeClr>
        </a:solidFill>
        <a:ln w="12700" cap="flat" cmpd="sng" algn="ctr">
          <a:solidFill>
            <a:srgbClr val="006DB4"/>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B397141-BF51-4403-95EF-83833DD5EA1D}">
      <dsp:nvSpPr>
        <dsp:cNvPr id="0" name=""/>
        <dsp:cNvSpPr/>
      </dsp:nvSpPr>
      <dsp:spPr>
        <a:xfrm>
          <a:off x="1650786" y="384"/>
          <a:ext cx="2476179" cy="1500096"/>
        </a:xfrm>
        <a:prstGeom prst="rightArrow">
          <a:avLst>
            <a:gd name="adj1" fmla="val 75000"/>
            <a:gd name="adj2" fmla="val 50000"/>
          </a:avLst>
        </a:prstGeom>
        <a:solidFill>
          <a:srgbClr val="006DB4">
            <a:alpha val="90000"/>
          </a:srgb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890" tIns="8890" rIns="8890" bIns="8890" numCol="1" spcCol="1270" anchor="ctr" anchorCtr="0">
          <a:noAutofit/>
        </a:bodyPr>
        <a:lstStyle/>
        <a:p>
          <a:pPr marL="114300" lvl="1" indent="-114300" algn="l" defTabSz="622300">
            <a:lnSpc>
              <a:spcPct val="90000"/>
            </a:lnSpc>
            <a:spcBef>
              <a:spcPct val="0"/>
            </a:spcBef>
            <a:spcAft>
              <a:spcPct val="15000"/>
            </a:spcAft>
            <a:buChar char="•"/>
          </a:pPr>
          <a:r>
            <a:rPr lang="en-US" sz="1400" kern="1200" dirty="0">
              <a:solidFill>
                <a:schemeClr val="bg1"/>
              </a:solidFill>
            </a:rPr>
            <a:t>Outpatient Behavioral Health Agency </a:t>
          </a:r>
        </a:p>
        <a:p>
          <a:pPr marL="114300" lvl="1" indent="-114300" algn="l" defTabSz="622300">
            <a:lnSpc>
              <a:spcPct val="90000"/>
            </a:lnSpc>
            <a:spcBef>
              <a:spcPct val="0"/>
            </a:spcBef>
            <a:spcAft>
              <a:spcPct val="15000"/>
            </a:spcAft>
            <a:buChar char="•"/>
          </a:pPr>
          <a:r>
            <a:rPr lang="en-US" sz="1400" kern="1200" dirty="0">
              <a:solidFill>
                <a:schemeClr val="bg1"/>
              </a:solidFill>
            </a:rPr>
            <a:t>Community Support System Provider </a:t>
          </a:r>
        </a:p>
      </dsp:txBody>
      <dsp:txXfrm>
        <a:off x="1650786" y="187896"/>
        <a:ext cx="1913643" cy="1125072"/>
      </dsp:txXfrm>
    </dsp:sp>
    <dsp:sp modelId="{5840B361-608F-4E1E-919B-37E6705BC1CA}">
      <dsp:nvSpPr>
        <dsp:cNvPr id="0" name=""/>
        <dsp:cNvSpPr/>
      </dsp:nvSpPr>
      <dsp:spPr>
        <a:xfrm>
          <a:off x="0" y="384"/>
          <a:ext cx="1650786" cy="1500096"/>
        </a:xfrm>
        <a:prstGeom prst="roundRect">
          <a:avLst/>
        </a:prstGeom>
        <a:solidFill>
          <a:srgbClr val="006DB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26670" rIns="53340" bIns="26670" numCol="1" spcCol="1270" anchor="ctr" anchorCtr="0">
          <a:noAutofit/>
        </a:bodyPr>
        <a:lstStyle/>
        <a:p>
          <a:pPr marL="0" lvl="0" indent="0" algn="ctr" defTabSz="622300">
            <a:lnSpc>
              <a:spcPct val="90000"/>
            </a:lnSpc>
            <a:spcBef>
              <a:spcPct val="0"/>
            </a:spcBef>
            <a:spcAft>
              <a:spcPct val="35000"/>
            </a:spcAft>
            <a:buNone/>
          </a:pPr>
          <a:r>
            <a:rPr lang="en-US" sz="1400" b="1" i="0" kern="1200" dirty="0"/>
            <a:t>Division of Provider Services and Quality Assurance</a:t>
          </a:r>
          <a:endParaRPr lang="en-US" sz="1400" kern="1200" dirty="0"/>
        </a:p>
      </dsp:txBody>
      <dsp:txXfrm>
        <a:off x="73229" y="73613"/>
        <a:ext cx="1504328" cy="1353638"/>
      </dsp:txXfrm>
    </dsp:sp>
    <dsp:sp modelId="{C2C0517E-107C-4365-80BB-6AD07412557E}">
      <dsp:nvSpPr>
        <dsp:cNvPr id="0" name=""/>
        <dsp:cNvSpPr/>
      </dsp:nvSpPr>
      <dsp:spPr>
        <a:xfrm>
          <a:off x="1650786" y="1650490"/>
          <a:ext cx="2476179" cy="1500096"/>
        </a:xfrm>
        <a:prstGeom prst="rightArrow">
          <a:avLst>
            <a:gd name="adj1" fmla="val 75000"/>
            <a:gd name="adj2" fmla="val 50000"/>
          </a:avLst>
        </a:prstGeom>
        <a:solidFill>
          <a:srgbClr val="30B18B">
            <a:alpha val="90000"/>
          </a:srgb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890" tIns="8890" rIns="8890" bIns="8890" numCol="1" spcCol="1270" anchor="ctr" anchorCtr="0">
          <a:noAutofit/>
        </a:bodyPr>
        <a:lstStyle/>
        <a:p>
          <a:pPr marL="114300" lvl="1" indent="-114300" algn="l" defTabSz="622300">
            <a:lnSpc>
              <a:spcPct val="90000"/>
            </a:lnSpc>
            <a:spcBef>
              <a:spcPct val="0"/>
            </a:spcBef>
            <a:spcAft>
              <a:spcPct val="15000"/>
            </a:spcAft>
            <a:buChar char="•"/>
          </a:pPr>
          <a:r>
            <a:rPr lang="en-US" sz="1400" kern="1200" dirty="0">
              <a:solidFill>
                <a:schemeClr val="bg1"/>
              </a:solidFill>
            </a:rPr>
            <a:t>CES Waiver Provider </a:t>
          </a:r>
        </a:p>
      </dsp:txBody>
      <dsp:txXfrm>
        <a:off x="1650786" y="1838002"/>
        <a:ext cx="1913643" cy="1125072"/>
      </dsp:txXfrm>
    </dsp:sp>
    <dsp:sp modelId="{41C3E5E1-6BAD-4270-A75A-2291E591C86D}">
      <dsp:nvSpPr>
        <dsp:cNvPr id="0" name=""/>
        <dsp:cNvSpPr/>
      </dsp:nvSpPr>
      <dsp:spPr>
        <a:xfrm>
          <a:off x="0" y="1650490"/>
          <a:ext cx="1650786" cy="1500096"/>
        </a:xfrm>
        <a:prstGeom prst="roundRect">
          <a:avLst/>
        </a:prstGeom>
        <a:solidFill>
          <a:srgbClr val="30B18B"/>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26670" rIns="53340" bIns="26670" numCol="1" spcCol="1270" anchor="ctr" anchorCtr="0">
          <a:noAutofit/>
        </a:bodyPr>
        <a:lstStyle/>
        <a:p>
          <a:pPr marL="0" lvl="0" indent="0" algn="ctr" defTabSz="622300">
            <a:lnSpc>
              <a:spcPct val="90000"/>
            </a:lnSpc>
            <a:spcBef>
              <a:spcPct val="0"/>
            </a:spcBef>
            <a:spcAft>
              <a:spcPct val="35000"/>
            </a:spcAft>
            <a:buNone/>
          </a:pPr>
          <a:r>
            <a:rPr lang="en-US" sz="1400" b="1" i="0" kern="1200" dirty="0"/>
            <a:t>Division of Developmental Disabilities Services</a:t>
          </a:r>
          <a:endParaRPr lang="en-US" sz="1400" b="1" kern="1200" dirty="0"/>
        </a:p>
      </dsp:txBody>
      <dsp:txXfrm>
        <a:off x="73229" y="1723719"/>
        <a:ext cx="1504328" cy="1353638"/>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CF8834E-B2B4-4CAF-85E0-2A76BA63A542}">
      <dsp:nvSpPr>
        <dsp:cNvPr id="0" name=""/>
        <dsp:cNvSpPr/>
      </dsp:nvSpPr>
      <dsp:spPr>
        <a:xfrm rot="5400000">
          <a:off x="949907" y="955898"/>
          <a:ext cx="1649441" cy="2744633"/>
        </a:xfrm>
        <a:prstGeom prst="corner">
          <a:avLst>
            <a:gd name="adj1" fmla="val 16120"/>
            <a:gd name="adj2" fmla="val 16110"/>
          </a:avLst>
        </a:prstGeom>
        <a:solidFill>
          <a:srgbClr val="006DB4"/>
        </a:solidFill>
        <a:ln w="12700" cap="flat" cmpd="sng" algn="ctr">
          <a:solidFill>
            <a:srgbClr val="006DB4"/>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50A2B11-34E6-4461-BCE5-81E043C0B9BF}">
      <dsp:nvSpPr>
        <dsp:cNvPr id="0" name=""/>
        <dsp:cNvSpPr/>
      </dsp:nvSpPr>
      <dsp:spPr>
        <a:xfrm>
          <a:off x="674574" y="1775952"/>
          <a:ext cx="2477870" cy="21719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ctr" defTabSz="622300">
            <a:lnSpc>
              <a:spcPct val="90000"/>
            </a:lnSpc>
            <a:spcBef>
              <a:spcPct val="0"/>
            </a:spcBef>
            <a:spcAft>
              <a:spcPct val="35000"/>
            </a:spcAft>
            <a:buNone/>
          </a:pPr>
          <a:r>
            <a:rPr lang="en-US" sz="1400" b="1" kern="1200" dirty="0"/>
            <a:t>Base PT 96/04</a:t>
          </a:r>
        </a:p>
        <a:p>
          <a:pPr marL="0" lvl="0" indent="0" algn="ctr" defTabSz="622300">
            <a:lnSpc>
              <a:spcPct val="90000"/>
            </a:lnSpc>
            <a:spcBef>
              <a:spcPct val="0"/>
            </a:spcBef>
            <a:spcAft>
              <a:spcPct val="35000"/>
            </a:spcAft>
            <a:buNone/>
          </a:pPr>
          <a:r>
            <a:rPr lang="en-US" sz="1200" kern="1200" dirty="0"/>
            <a:t>Adaptive Equipment</a:t>
          </a:r>
        </a:p>
        <a:p>
          <a:pPr marL="0" lvl="0" indent="0" algn="ctr" defTabSz="622300">
            <a:lnSpc>
              <a:spcPct val="90000"/>
            </a:lnSpc>
            <a:spcBef>
              <a:spcPct val="0"/>
            </a:spcBef>
            <a:spcAft>
              <a:spcPct val="35000"/>
            </a:spcAft>
            <a:buNone/>
          </a:pPr>
          <a:r>
            <a:rPr lang="en-US" sz="1200" kern="1200" dirty="0"/>
            <a:t>Adult Life Skills Development</a:t>
          </a:r>
        </a:p>
        <a:p>
          <a:pPr marL="0" lvl="0" indent="0" algn="ctr" defTabSz="622300">
            <a:lnSpc>
              <a:spcPct val="90000"/>
            </a:lnSpc>
            <a:spcBef>
              <a:spcPct val="0"/>
            </a:spcBef>
            <a:spcAft>
              <a:spcPct val="35000"/>
            </a:spcAft>
            <a:buNone/>
          </a:pPr>
          <a:r>
            <a:rPr lang="en-US" sz="1200" kern="1200" dirty="0"/>
            <a:t>Community Transition Services</a:t>
          </a:r>
        </a:p>
        <a:p>
          <a:pPr marL="0" lvl="0" indent="0" algn="ctr" defTabSz="622300">
            <a:lnSpc>
              <a:spcPct val="90000"/>
            </a:lnSpc>
            <a:spcBef>
              <a:spcPct val="0"/>
            </a:spcBef>
            <a:spcAft>
              <a:spcPct val="35000"/>
            </a:spcAft>
            <a:buNone/>
          </a:pPr>
          <a:r>
            <a:rPr lang="en-US" sz="1200" kern="1200" dirty="0"/>
            <a:t>Consultation </a:t>
          </a:r>
        </a:p>
        <a:p>
          <a:pPr marL="0" lvl="0" indent="0" algn="ctr" defTabSz="622300">
            <a:lnSpc>
              <a:spcPct val="90000"/>
            </a:lnSpc>
            <a:spcBef>
              <a:spcPct val="0"/>
            </a:spcBef>
            <a:spcAft>
              <a:spcPct val="35000"/>
            </a:spcAft>
            <a:buNone/>
          </a:pPr>
          <a:r>
            <a:rPr lang="en-US" sz="1200" kern="1200" dirty="0"/>
            <a:t>Environmental Modifications</a:t>
          </a:r>
        </a:p>
        <a:p>
          <a:pPr marL="0" lvl="0" indent="0" algn="ctr" defTabSz="622300">
            <a:lnSpc>
              <a:spcPct val="90000"/>
            </a:lnSpc>
            <a:spcBef>
              <a:spcPct val="0"/>
            </a:spcBef>
            <a:spcAft>
              <a:spcPct val="35000"/>
            </a:spcAft>
            <a:buNone/>
          </a:pPr>
          <a:r>
            <a:rPr lang="en-US" sz="1200" kern="1200" dirty="0"/>
            <a:t>Pharmacological Counseling by RN</a:t>
          </a:r>
        </a:p>
        <a:p>
          <a:pPr marL="0" lvl="0" indent="0" algn="ctr" defTabSz="622300">
            <a:lnSpc>
              <a:spcPct val="90000"/>
            </a:lnSpc>
            <a:spcBef>
              <a:spcPct val="0"/>
            </a:spcBef>
            <a:spcAft>
              <a:spcPct val="35000"/>
            </a:spcAft>
            <a:buNone/>
          </a:pPr>
          <a:r>
            <a:rPr lang="en-US" sz="1200" kern="1200" dirty="0"/>
            <a:t>Respite</a:t>
          </a:r>
        </a:p>
        <a:p>
          <a:pPr marL="0" lvl="0" indent="0" algn="ctr" defTabSz="622300">
            <a:lnSpc>
              <a:spcPct val="90000"/>
            </a:lnSpc>
            <a:spcBef>
              <a:spcPct val="0"/>
            </a:spcBef>
            <a:spcAft>
              <a:spcPct val="35000"/>
            </a:spcAft>
            <a:buNone/>
          </a:pPr>
          <a:r>
            <a:rPr lang="en-US" sz="1200" kern="1200" dirty="0"/>
            <a:t>Specialized Medical Supplies </a:t>
          </a:r>
        </a:p>
        <a:p>
          <a:pPr marL="0" lvl="0" indent="0" algn="ctr" defTabSz="622300">
            <a:lnSpc>
              <a:spcPct val="90000"/>
            </a:lnSpc>
            <a:spcBef>
              <a:spcPct val="0"/>
            </a:spcBef>
            <a:spcAft>
              <a:spcPct val="35000"/>
            </a:spcAft>
            <a:buNone/>
          </a:pPr>
          <a:r>
            <a:rPr lang="en-US" sz="1200" kern="1200" dirty="0"/>
            <a:t>Supplemental Support</a:t>
          </a:r>
        </a:p>
        <a:p>
          <a:pPr marL="0" lvl="0" indent="0" algn="ctr" defTabSz="622300">
            <a:lnSpc>
              <a:spcPct val="90000"/>
            </a:lnSpc>
            <a:spcBef>
              <a:spcPct val="0"/>
            </a:spcBef>
            <a:spcAft>
              <a:spcPct val="35000"/>
            </a:spcAft>
            <a:buNone/>
          </a:pPr>
          <a:r>
            <a:rPr lang="en-US" sz="1200" kern="1200" dirty="0"/>
            <a:t>Supported/ Supportive Employment</a:t>
          </a:r>
        </a:p>
        <a:p>
          <a:pPr marL="0" lvl="0" indent="0" algn="ctr" defTabSz="622300">
            <a:lnSpc>
              <a:spcPct val="90000"/>
            </a:lnSpc>
            <a:spcBef>
              <a:spcPct val="0"/>
            </a:spcBef>
            <a:spcAft>
              <a:spcPct val="35000"/>
            </a:spcAft>
            <a:buNone/>
          </a:pPr>
          <a:r>
            <a:rPr lang="en-US" sz="1200" kern="1200" dirty="0"/>
            <a:t>Supportive Living</a:t>
          </a:r>
        </a:p>
        <a:p>
          <a:pPr marL="0" lvl="0" indent="0" algn="ctr" defTabSz="622300">
            <a:lnSpc>
              <a:spcPct val="90000"/>
            </a:lnSpc>
            <a:spcBef>
              <a:spcPct val="0"/>
            </a:spcBef>
            <a:spcAft>
              <a:spcPct val="35000"/>
            </a:spcAft>
            <a:buNone/>
          </a:pPr>
          <a:r>
            <a:rPr lang="en-US" sz="1200" kern="1200" dirty="0"/>
            <a:t>Supportive Housing </a:t>
          </a:r>
        </a:p>
        <a:p>
          <a:pPr marL="0" lvl="0" indent="0" algn="ctr" defTabSz="622300">
            <a:lnSpc>
              <a:spcPct val="90000"/>
            </a:lnSpc>
            <a:spcBef>
              <a:spcPct val="0"/>
            </a:spcBef>
            <a:spcAft>
              <a:spcPct val="35000"/>
            </a:spcAft>
            <a:buNone/>
          </a:pPr>
          <a:r>
            <a:rPr lang="en-US" sz="1200" kern="1200" dirty="0"/>
            <a:t>Supportive Life Skills Development</a:t>
          </a:r>
        </a:p>
        <a:p>
          <a:pPr marL="0" lvl="0" indent="0" algn="ctr" defTabSz="622300">
            <a:lnSpc>
              <a:spcPct val="90000"/>
            </a:lnSpc>
            <a:spcBef>
              <a:spcPct val="0"/>
            </a:spcBef>
            <a:spcAft>
              <a:spcPct val="35000"/>
            </a:spcAft>
            <a:buNone/>
          </a:pPr>
          <a:r>
            <a:rPr lang="en-US" sz="1200" kern="1200" dirty="0"/>
            <a:t>Therapeutic Host Home</a:t>
          </a:r>
        </a:p>
        <a:p>
          <a:pPr marL="0" lvl="0" indent="0" algn="l" defTabSz="622300">
            <a:lnSpc>
              <a:spcPct val="90000"/>
            </a:lnSpc>
            <a:spcBef>
              <a:spcPct val="0"/>
            </a:spcBef>
            <a:spcAft>
              <a:spcPct val="35000"/>
            </a:spcAft>
            <a:buNone/>
          </a:pPr>
          <a:r>
            <a:rPr lang="en-US" sz="1050" kern="1200" dirty="0"/>
            <a:t> </a:t>
          </a:r>
        </a:p>
        <a:p>
          <a:pPr marL="0" lvl="0" indent="0" algn="l" defTabSz="622300">
            <a:lnSpc>
              <a:spcPct val="90000"/>
            </a:lnSpc>
            <a:spcBef>
              <a:spcPct val="0"/>
            </a:spcBef>
            <a:spcAft>
              <a:spcPct val="35000"/>
            </a:spcAft>
            <a:buNone/>
          </a:pPr>
          <a:endParaRPr lang="en-US" sz="600" kern="1200" dirty="0"/>
        </a:p>
        <a:p>
          <a:pPr marL="0" lvl="0" indent="0" algn="l" defTabSz="622300">
            <a:lnSpc>
              <a:spcPct val="90000"/>
            </a:lnSpc>
            <a:spcBef>
              <a:spcPct val="0"/>
            </a:spcBef>
            <a:spcAft>
              <a:spcPct val="35000"/>
            </a:spcAft>
            <a:buNone/>
          </a:pPr>
          <a:endParaRPr lang="en-US" sz="600" kern="1200" dirty="0"/>
        </a:p>
        <a:p>
          <a:pPr marL="0" lvl="0" indent="0" algn="l" defTabSz="622300">
            <a:lnSpc>
              <a:spcPct val="90000"/>
            </a:lnSpc>
            <a:spcBef>
              <a:spcPct val="0"/>
            </a:spcBef>
            <a:spcAft>
              <a:spcPct val="35000"/>
            </a:spcAft>
            <a:buNone/>
          </a:pPr>
          <a:r>
            <a:rPr lang="en-US" sz="600" kern="1200" dirty="0"/>
            <a:t> </a:t>
          </a:r>
        </a:p>
      </dsp:txBody>
      <dsp:txXfrm>
        <a:off x="674574" y="1775952"/>
        <a:ext cx="2477870" cy="2171998"/>
      </dsp:txXfrm>
    </dsp:sp>
    <dsp:sp modelId="{00DC0736-AB9C-4F32-BFF7-3621984D2C6B}">
      <dsp:nvSpPr>
        <dsp:cNvPr id="0" name=""/>
        <dsp:cNvSpPr/>
      </dsp:nvSpPr>
      <dsp:spPr>
        <a:xfrm>
          <a:off x="2684922" y="753835"/>
          <a:ext cx="467522" cy="467522"/>
        </a:xfrm>
        <a:prstGeom prst="triangle">
          <a:avLst>
            <a:gd name="adj" fmla="val 100000"/>
          </a:avLst>
        </a:prstGeom>
        <a:solidFill>
          <a:srgbClr val="006DB4"/>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BD44804-2A97-4D86-A3EF-B227D9C2C79C}">
      <dsp:nvSpPr>
        <dsp:cNvPr id="0" name=""/>
        <dsp:cNvSpPr/>
      </dsp:nvSpPr>
      <dsp:spPr>
        <a:xfrm rot="5400000">
          <a:off x="3983305" y="205281"/>
          <a:ext cx="1649441" cy="2744633"/>
        </a:xfrm>
        <a:prstGeom prst="corner">
          <a:avLst>
            <a:gd name="adj1" fmla="val 16120"/>
            <a:gd name="adj2" fmla="val 16110"/>
          </a:avLst>
        </a:prstGeom>
        <a:solidFill>
          <a:srgbClr val="30B18B"/>
        </a:solidFill>
        <a:ln w="12700" cap="flat" cmpd="sng" algn="ctr">
          <a:solidFill>
            <a:srgbClr val="30B18B"/>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F9F90B3-EAAC-42BF-9702-B7DD0DD2B480}">
      <dsp:nvSpPr>
        <dsp:cNvPr id="0" name=""/>
        <dsp:cNvSpPr/>
      </dsp:nvSpPr>
      <dsp:spPr>
        <a:xfrm>
          <a:off x="3707972" y="1025335"/>
          <a:ext cx="2477870" cy="21719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ctr" defTabSz="622300">
            <a:lnSpc>
              <a:spcPct val="90000"/>
            </a:lnSpc>
            <a:spcBef>
              <a:spcPct val="0"/>
            </a:spcBef>
            <a:spcAft>
              <a:spcPct val="35000"/>
            </a:spcAft>
            <a:buNone/>
          </a:pPr>
          <a:r>
            <a:rPr lang="en-US" sz="1400" b="1" kern="1200" dirty="0"/>
            <a:t>Intensive PT 96/CI</a:t>
          </a:r>
        </a:p>
        <a:p>
          <a:pPr marL="0" lvl="0" indent="0" algn="ctr" defTabSz="622300">
            <a:lnSpc>
              <a:spcPct val="90000"/>
            </a:lnSpc>
            <a:spcBef>
              <a:spcPct val="0"/>
            </a:spcBef>
            <a:spcAft>
              <a:spcPct val="35000"/>
            </a:spcAft>
            <a:buNone/>
          </a:pPr>
          <a:r>
            <a:rPr lang="en-US" sz="1200" kern="1200" dirty="0"/>
            <a:t>Aftercare Recovery Support (Substance Abuse)</a:t>
          </a:r>
        </a:p>
        <a:p>
          <a:pPr marL="0" lvl="0" indent="0" algn="ctr" defTabSz="622300">
            <a:lnSpc>
              <a:spcPct val="90000"/>
            </a:lnSpc>
            <a:spcBef>
              <a:spcPct val="0"/>
            </a:spcBef>
            <a:spcAft>
              <a:spcPct val="35000"/>
            </a:spcAft>
            <a:buNone/>
          </a:pPr>
          <a:r>
            <a:rPr lang="en-US" sz="1200" kern="1200" dirty="0"/>
            <a:t>Assertive Community Treatment</a:t>
          </a:r>
        </a:p>
        <a:p>
          <a:pPr marL="0" lvl="0" indent="0" algn="ctr" defTabSz="622300">
            <a:lnSpc>
              <a:spcPct val="90000"/>
            </a:lnSpc>
            <a:spcBef>
              <a:spcPct val="0"/>
            </a:spcBef>
            <a:spcAft>
              <a:spcPct val="35000"/>
            </a:spcAft>
            <a:buNone/>
          </a:pPr>
          <a:r>
            <a:rPr lang="en-US" sz="1200" kern="1200" dirty="0"/>
            <a:t>Behavioral Assistance</a:t>
          </a:r>
        </a:p>
        <a:p>
          <a:pPr marL="0" lvl="0" indent="0" algn="ctr" defTabSz="622300">
            <a:lnSpc>
              <a:spcPct val="90000"/>
            </a:lnSpc>
            <a:spcBef>
              <a:spcPct val="0"/>
            </a:spcBef>
            <a:spcAft>
              <a:spcPct val="35000"/>
            </a:spcAft>
            <a:buNone/>
          </a:pPr>
          <a:r>
            <a:rPr lang="en-US" sz="1200" kern="1200" dirty="0"/>
            <a:t>Child and Youth Support Services</a:t>
          </a:r>
        </a:p>
        <a:p>
          <a:pPr marL="0" lvl="0" indent="0" algn="ctr" defTabSz="622300">
            <a:lnSpc>
              <a:spcPct val="90000"/>
            </a:lnSpc>
            <a:spcBef>
              <a:spcPct val="0"/>
            </a:spcBef>
            <a:spcAft>
              <a:spcPct val="35000"/>
            </a:spcAft>
            <a:buNone/>
          </a:pPr>
          <a:r>
            <a:rPr lang="en-US" sz="1200" kern="1200" dirty="0"/>
            <a:t>Crisis Stabilization Intervention</a:t>
          </a:r>
        </a:p>
        <a:p>
          <a:pPr marL="0" lvl="0" indent="0" algn="ctr" defTabSz="622300">
            <a:lnSpc>
              <a:spcPct val="90000"/>
            </a:lnSpc>
            <a:spcBef>
              <a:spcPct val="0"/>
            </a:spcBef>
            <a:spcAft>
              <a:spcPct val="35000"/>
            </a:spcAft>
            <a:buNone/>
          </a:pPr>
          <a:r>
            <a:rPr lang="en-US" sz="1200" kern="1200" dirty="0"/>
            <a:t>Family Support Partners</a:t>
          </a:r>
        </a:p>
        <a:p>
          <a:pPr marL="0" lvl="0" indent="0" algn="ctr" defTabSz="622300">
            <a:lnSpc>
              <a:spcPct val="90000"/>
            </a:lnSpc>
            <a:spcBef>
              <a:spcPct val="0"/>
            </a:spcBef>
            <a:spcAft>
              <a:spcPct val="35000"/>
            </a:spcAft>
            <a:buNone/>
          </a:pPr>
          <a:r>
            <a:rPr lang="en-US" sz="1200" kern="1200" dirty="0"/>
            <a:t>Intensive In Home for Children</a:t>
          </a:r>
        </a:p>
        <a:p>
          <a:pPr marL="0" lvl="0" indent="0" algn="ctr" defTabSz="622300">
            <a:lnSpc>
              <a:spcPct val="90000"/>
            </a:lnSpc>
            <a:spcBef>
              <a:spcPct val="0"/>
            </a:spcBef>
            <a:spcAft>
              <a:spcPct val="35000"/>
            </a:spcAft>
            <a:buNone/>
          </a:pPr>
          <a:r>
            <a:rPr lang="en-US" sz="1200" kern="1200" dirty="0"/>
            <a:t>Peer Support</a:t>
          </a:r>
        </a:p>
        <a:p>
          <a:pPr marL="0" lvl="0" indent="0" algn="ctr" defTabSz="622300">
            <a:lnSpc>
              <a:spcPct val="90000"/>
            </a:lnSpc>
            <a:spcBef>
              <a:spcPct val="0"/>
            </a:spcBef>
            <a:spcAft>
              <a:spcPct val="35000"/>
            </a:spcAft>
            <a:buNone/>
          </a:pPr>
          <a:r>
            <a:rPr lang="en-US" sz="1200" kern="1200" dirty="0"/>
            <a:t>Professional Counseling Services </a:t>
          </a:r>
        </a:p>
        <a:p>
          <a:pPr marL="0" lvl="0" indent="0" algn="l" defTabSz="622300">
            <a:lnSpc>
              <a:spcPct val="90000"/>
            </a:lnSpc>
            <a:spcBef>
              <a:spcPct val="0"/>
            </a:spcBef>
            <a:spcAft>
              <a:spcPct val="35000"/>
            </a:spcAft>
            <a:buNone/>
          </a:pPr>
          <a:endParaRPr lang="en-US" sz="1000" kern="1200" dirty="0"/>
        </a:p>
        <a:p>
          <a:pPr marL="0" lvl="0" indent="0" algn="l" defTabSz="622300">
            <a:lnSpc>
              <a:spcPct val="90000"/>
            </a:lnSpc>
            <a:spcBef>
              <a:spcPct val="0"/>
            </a:spcBef>
            <a:spcAft>
              <a:spcPct val="35000"/>
            </a:spcAft>
            <a:buNone/>
          </a:pPr>
          <a:endParaRPr lang="en-US" sz="1000" kern="1200" dirty="0"/>
        </a:p>
      </dsp:txBody>
      <dsp:txXfrm>
        <a:off x="3707972" y="1025335"/>
        <a:ext cx="2477870" cy="2171998"/>
      </dsp:txXfrm>
    </dsp:sp>
    <dsp:sp modelId="{6DA7B625-2185-4120-BBCD-4388DB8CEAF3}">
      <dsp:nvSpPr>
        <dsp:cNvPr id="0" name=""/>
        <dsp:cNvSpPr/>
      </dsp:nvSpPr>
      <dsp:spPr>
        <a:xfrm>
          <a:off x="5718320" y="3218"/>
          <a:ext cx="467522" cy="467522"/>
        </a:xfrm>
        <a:prstGeom prst="triangle">
          <a:avLst>
            <a:gd name="adj" fmla="val 100000"/>
          </a:avLst>
        </a:prstGeom>
        <a:solidFill>
          <a:srgbClr val="30B18B"/>
        </a:solidFill>
        <a:ln w="12700" cap="flat" cmpd="sng" algn="ctr">
          <a:solidFill>
            <a:srgbClr val="30B18B"/>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BB5EB35-FA56-4D49-96B2-E2ACC113B432}">
      <dsp:nvSpPr>
        <dsp:cNvPr id="0" name=""/>
        <dsp:cNvSpPr/>
      </dsp:nvSpPr>
      <dsp:spPr>
        <a:xfrm rot="5400000">
          <a:off x="7016702" y="-545336"/>
          <a:ext cx="1649441" cy="2744633"/>
        </a:xfrm>
        <a:prstGeom prst="corner">
          <a:avLst>
            <a:gd name="adj1" fmla="val 16120"/>
            <a:gd name="adj2" fmla="val 16110"/>
          </a:avLst>
        </a:prstGeom>
        <a:solidFill>
          <a:schemeClr val="tx1"/>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BFBAD7C-0634-45A0-9768-5A1E10BAF9E7}">
      <dsp:nvSpPr>
        <dsp:cNvPr id="0" name=""/>
        <dsp:cNvSpPr/>
      </dsp:nvSpPr>
      <dsp:spPr>
        <a:xfrm>
          <a:off x="6741369" y="274717"/>
          <a:ext cx="2477870" cy="21719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ctr" defTabSz="622300">
            <a:lnSpc>
              <a:spcPct val="90000"/>
            </a:lnSpc>
            <a:spcBef>
              <a:spcPct val="0"/>
            </a:spcBef>
            <a:spcAft>
              <a:spcPct val="35000"/>
            </a:spcAft>
            <a:buNone/>
          </a:pPr>
          <a:r>
            <a:rPr lang="en-US" sz="1400" b="1" kern="1200" dirty="0"/>
            <a:t>Enhanced PT 96/C9</a:t>
          </a:r>
        </a:p>
        <a:p>
          <a:pPr marL="0" lvl="0" indent="0" algn="ctr" defTabSz="622300">
            <a:lnSpc>
              <a:spcPct val="90000"/>
            </a:lnSpc>
            <a:spcBef>
              <a:spcPct val="0"/>
            </a:spcBef>
            <a:spcAft>
              <a:spcPct val="35000"/>
            </a:spcAft>
            <a:buNone/>
          </a:pPr>
          <a:r>
            <a:rPr lang="en-US" sz="1200" kern="1200" dirty="0"/>
            <a:t>Adult Rehabilitation Day Treatment</a:t>
          </a:r>
        </a:p>
        <a:p>
          <a:pPr marL="0" lvl="0" indent="0" algn="ctr" defTabSz="622300">
            <a:lnSpc>
              <a:spcPct val="90000"/>
            </a:lnSpc>
            <a:spcBef>
              <a:spcPct val="0"/>
            </a:spcBef>
            <a:spcAft>
              <a:spcPct val="35000"/>
            </a:spcAft>
            <a:buNone/>
          </a:pPr>
          <a:r>
            <a:rPr lang="en-US" sz="1200" kern="1200" dirty="0"/>
            <a:t>Complex Care Homes</a:t>
          </a:r>
        </a:p>
        <a:p>
          <a:pPr marL="0" lvl="0" indent="0" algn="ctr" defTabSz="622300">
            <a:lnSpc>
              <a:spcPct val="90000"/>
            </a:lnSpc>
            <a:spcBef>
              <a:spcPct val="0"/>
            </a:spcBef>
            <a:spcAft>
              <a:spcPct val="35000"/>
            </a:spcAft>
            <a:buNone/>
          </a:pPr>
          <a:r>
            <a:rPr lang="en-US" sz="1200" kern="1200" dirty="0"/>
            <a:t>Partial Hospitalization</a:t>
          </a:r>
        </a:p>
        <a:p>
          <a:pPr marL="0" lvl="0" indent="0" algn="ctr" defTabSz="622300">
            <a:lnSpc>
              <a:spcPct val="90000"/>
            </a:lnSpc>
            <a:spcBef>
              <a:spcPct val="0"/>
            </a:spcBef>
            <a:spcAft>
              <a:spcPct val="35000"/>
            </a:spcAft>
            <a:buNone/>
          </a:pPr>
          <a:r>
            <a:rPr lang="en-US" sz="1200" kern="1200" dirty="0"/>
            <a:t>Residential Community Reintegration</a:t>
          </a:r>
        </a:p>
        <a:p>
          <a:pPr marL="0" lvl="0" indent="0" algn="ctr" defTabSz="622300">
            <a:lnSpc>
              <a:spcPct val="90000"/>
            </a:lnSpc>
            <a:spcBef>
              <a:spcPct val="0"/>
            </a:spcBef>
            <a:spcAft>
              <a:spcPct val="35000"/>
            </a:spcAft>
            <a:buNone/>
          </a:pPr>
          <a:r>
            <a:rPr lang="en-US" sz="1200" kern="1200" dirty="0"/>
            <a:t>Substance Abuse Detox (Observational)</a:t>
          </a:r>
        </a:p>
        <a:p>
          <a:pPr marL="0" lvl="0" indent="0" algn="ctr" defTabSz="622300">
            <a:lnSpc>
              <a:spcPct val="90000"/>
            </a:lnSpc>
            <a:spcBef>
              <a:spcPct val="0"/>
            </a:spcBef>
            <a:spcAft>
              <a:spcPct val="35000"/>
            </a:spcAft>
            <a:buNone/>
          </a:pPr>
          <a:r>
            <a:rPr lang="en-US" sz="1200" kern="1200" dirty="0"/>
            <a:t>Therapeutic Communities</a:t>
          </a:r>
        </a:p>
        <a:p>
          <a:pPr marL="0" lvl="0" indent="0" algn="ctr" defTabSz="622300">
            <a:lnSpc>
              <a:spcPct val="90000"/>
            </a:lnSpc>
            <a:spcBef>
              <a:spcPct val="0"/>
            </a:spcBef>
            <a:spcAft>
              <a:spcPct val="35000"/>
            </a:spcAft>
            <a:buNone/>
          </a:pPr>
          <a:endParaRPr lang="en-US" sz="1200" kern="1200" dirty="0"/>
        </a:p>
        <a:p>
          <a:pPr marL="0" lvl="0" indent="0" algn="ctr" defTabSz="622300">
            <a:lnSpc>
              <a:spcPct val="90000"/>
            </a:lnSpc>
            <a:spcBef>
              <a:spcPct val="0"/>
            </a:spcBef>
            <a:spcAft>
              <a:spcPct val="35000"/>
            </a:spcAft>
            <a:buNone/>
          </a:pPr>
          <a:r>
            <a:rPr lang="en-US" sz="1200" i="1" kern="1200" dirty="0"/>
            <a:t>Only Enhanced locations listed above are subject to the physical plant requirements found in Section 502 and 503 of the certification manual.</a:t>
          </a:r>
        </a:p>
        <a:p>
          <a:pPr marL="0" lvl="0" indent="0" algn="l" defTabSz="622300">
            <a:lnSpc>
              <a:spcPct val="90000"/>
            </a:lnSpc>
            <a:spcBef>
              <a:spcPct val="0"/>
            </a:spcBef>
            <a:spcAft>
              <a:spcPct val="35000"/>
            </a:spcAft>
            <a:buNone/>
          </a:pPr>
          <a:endParaRPr lang="en-US" sz="1000" kern="1200" dirty="0"/>
        </a:p>
        <a:p>
          <a:pPr marL="0" lvl="0" indent="0" algn="l" defTabSz="622300">
            <a:lnSpc>
              <a:spcPct val="90000"/>
            </a:lnSpc>
            <a:spcBef>
              <a:spcPct val="0"/>
            </a:spcBef>
            <a:spcAft>
              <a:spcPct val="35000"/>
            </a:spcAft>
            <a:buNone/>
          </a:pPr>
          <a:endParaRPr lang="en-US" sz="1000" kern="1200" dirty="0"/>
        </a:p>
      </dsp:txBody>
      <dsp:txXfrm>
        <a:off x="6741369" y="274717"/>
        <a:ext cx="2477870" cy="217199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889359A-4E0B-4641-A160-C0B502710295}">
      <dsp:nvSpPr>
        <dsp:cNvPr id="0" name=""/>
        <dsp:cNvSpPr/>
      </dsp:nvSpPr>
      <dsp:spPr>
        <a:xfrm>
          <a:off x="1806446" y="9660"/>
          <a:ext cx="2252520" cy="1126260"/>
        </a:xfrm>
        <a:prstGeom prst="roundRect">
          <a:avLst>
            <a:gd name="adj" fmla="val 10000"/>
          </a:avLst>
        </a:prstGeom>
        <a:solidFill>
          <a:srgbClr val="006DB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1955800">
            <a:lnSpc>
              <a:spcPct val="90000"/>
            </a:lnSpc>
            <a:spcBef>
              <a:spcPct val="0"/>
            </a:spcBef>
            <a:spcAft>
              <a:spcPct val="35000"/>
            </a:spcAft>
            <a:buNone/>
          </a:pPr>
          <a:r>
            <a:rPr lang="en-US" sz="4400" kern="1200" dirty="0"/>
            <a:t>1915(c)</a:t>
          </a:r>
          <a:br>
            <a:rPr lang="en-US" sz="4400" kern="1200" dirty="0"/>
          </a:br>
          <a:r>
            <a:rPr lang="en-US" sz="3200" i="1" kern="1200" dirty="0"/>
            <a:t>CES Waiver</a:t>
          </a:r>
          <a:endParaRPr lang="en-US" sz="4400" kern="1200" dirty="0"/>
        </a:p>
      </dsp:txBody>
      <dsp:txXfrm>
        <a:off x="1839433" y="42647"/>
        <a:ext cx="2186546" cy="1060286"/>
      </dsp:txXfrm>
    </dsp:sp>
    <dsp:sp modelId="{A0E1F6E1-B38C-4672-83E6-45DBF237F515}">
      <dsp:nvSpPr>
        <dsp:cNvPr id="0" name=""/>
        <dsp:cNvSpPr/>
      </dsp:nvSpPr>
      <dsp:spPr>
        <a:xfrm>
          <a:off x="4058967" y="545659"/>
          <a:ext cx="901008" cy="54263"/>
        </a:xfrm>
        <a:custGeom>
          <a:avLst/>
          <a:gdLst/>
          <a:ahLst/>
          <a:cxnLst/>
          <a:rect l="0" t="0" r="0" b="0"/>
          <a:pathLst>
            <a:path>
              <a:moveTo>
                <a:pt x="0" y="27131"/>
              </a:moveTo>
              <a:lnTo>
                <a:pt x="901008" y="27131"/>
              </a:lnTo>
            </a:path>
          </a:pathLst>
        </a:custGeom>
        <a:noFill/>
        <a:ln w="12700" cap="flat" cmpd="sng" algn="ctr">
          <a:solidFill>
            <a:srgbClr val="006DB4"/>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p>
      </dsp:txBody>
      <dsp:txXfrm>
        <a:off x="4486945" y="550265"/>
        <a:ext cx="45050" cy="45050"/>
      </dsp:txXfrm>
    </dsp:sp>
    <dsp:sp modelId="{95C58890-C7CC-4B9B-AE28-953AE0812B2A}">
      <dsp:nvSpPr>
        <dsp:cNvPr id="0" name=""/>
        <dsp:cNvSpPr/>
      </dsp:nvSpPr>
      <dsp:spPr>
        <a:xfrm>
          <a:off x="4959975" y="2705"/>
          <a:ext cx="2551677" cy="1140169"/>
        </a:xfrm>
        <a:prstGeom prst="roundRect">
          <a:avLst>
            <a:gd name="adj" fmla="val 10000"/>
          </a:avLst>
        </a:prstGeom>
        <a:solidFill>
          <a:srgbClr val="006DB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kern="1200" dirty="0"/>
            <a:t>Members with Intellectual and Developmental Disabilities </a:t>
          </a:r>
        </a:p>
      </dsp:txBody>
      <dsp:txXfrm>
        <a:off x="4993369" y="36099"/>
        <a:ext cx="2484889" cy="1073381"/>
      </dsp:txXfrm>
    </dsp:sp>
    <dsp:sp modelId="{7EC3AF13-B7E3-4D8B-9A02-7C717D52BD21}">
      <dsp:nvSpPr>
        <dsp:cNvPr id="0" name=""/>
        <dsp:cNvSpPr/>
      </dsp:nvSpPr>
      <dsp:spPr>
        <a:xfrm>
          <a:off x="7511652" y="545659"/>
          <a:ext cx="901008" cy="54263"/>
        </a:xfrm>
        <a:custGeom>
          <a:avLst/>
          <a:gdLst/>
          <a:ahLst/>
          <a:cxnLst/>
          <a:rect l="0" t="0" r="0" b="0"/>
          <a:pathLst>
            <a:path>
              <a:moveTo>
                <a:pt x="0" y="27131"/>
              </a:moveTo>
              <a:lnTo>
                <a:pt x="901008" y="27131"/>
              </a:lnTo>
            </a:path>
          </a:pathLst>
        </a:custGeom>
        <a:noFill/>
        <a:ln w="12700" cap="flat" cmpd="sng" algn="ctr">
          <a:solidFill>
            <a:srgbClr val="006DB4"/>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p>
      </dsp:txBody>
      <dsp:txXfrm>
        <a:off x="7939631" y="550265"/>
        <a:ext cx="45050" cy="45050"/>
      </dsp:txXfrm>
    </dsp:sp>
    <dsp:sp modelId="{6A000B00-8029-4C59-86CE-69EEE249F0D7}">
      <dsp:nvSpPr>
        <dsp:cNvPr id="0" name=""/>
        <dsp:cNvSpPr/>
      </dsp:nvSpPr>
      <dsp:spPr>
        <a:xfrm>
          <a:off x="8412661" y="9660"/>
          <a:ext cx="2274099" cy="1126260"/>
        </a:xfrm>
        <a:prstGeom prst="roundRect">
          <a:avLst>
            <a:gd name="adj" fmla="val 10000"/>
          </a:avLst>
        </a:prstGeom>
        <a:solidFill>
          <a:srgbClr val="006DB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n-US" sz="1500" kern="1200" dirty="0"/>
            <a:t>E.g., Cerebral Palsy, Down Syndrome</a:t>
          </a:r>
        </a:p>
      </dsp:txBody>
      <dsp:txXfrm>
        <a:off x="8445648" y="42647"/>
        <a:ext cx="2208125" cy="1060286"/>
      </dsp:txXfrm>
    </dsp:sp>
    <dsp:sp modelId="{0AF121C7-9654-478D-B2B6-5D43374235DC}">
      <dsp:nvSpPr>
        <dsp:cNvPr id="0" name=""/>
        <dsp:cNvSpPr/>
      </dsp:nvSpPr>
      <dsp:spPr>
        <a:xfrm>
          <a:off x="1806446" y="1968660"/>
          <a:ext cx="2252520" cy="1126260"/>
        </a:xfrm>
        <a:prstGeom prst="roundRect">
          <a:avLst>
            <a:gd name="adj" fmla="val 10000"/>
          </a:avLst>
        </a:prstGeom>
        <a:solidFill>
          <a:srgbClr val="006DB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1955800">
            <a:lnSpc>
              <a:spcPct val="90000"/>
            </a:lnSpc>
            <a:spcBef>
              <a:spcPct val="0"/>
            </a:spcBef>
            <a:spcAft>
              <a:spcPct val="35000"/>
            </a:spcAft>
            <a:buNone/>
          </a:pPr>
          <a:r>
            <a:rPr lang="en-US" sz="4400" kern="1200" dirty="0"/>
            <a:t>1915(i)</a:t>
          </a:r>
        </a:p>
      </dsp:txBody>
      <dsp:txXfrm>
        <a:off x="1839433" y="2001647"/>
        <a:ext cx="2186546" cy="1060286"/>
      </dsp:txXfrm>
    </dsp:sp>
    <dsp:sp modelId="{682E4114-2BF1-415B-B06E-A52B7D326C5F}">
      <dsp:nvSpPr>
        <dsp:cNvPr id="0" name=""/>
        <dsp:cNvSpPr/>
      </dsp:nvSpPr>
      <dsp:spPr>
        <a:xfrm rot="19434449">
          <a:off x="3951962" y="2176236"/>
          <a:ext cx="1115016" cy="54263"/>
        </a:xfrm>
        <a:custGeom>
          <a:avLst/>
          <a:gdLst/>
          <a:ahLst/>
          <a:cxnLst/>
          <a:rect l="0" t="0" r="0" b="0"/>
          <a:pathLst>
            <a:path>
              <a:moveTo>
                <a:pt x="0" y="27131"/>
              </a:moveTo>
              <a:lnTo>
                <a:pt x="1115016" y="27131"/>
              </a:lnTo>
            </a:path>
          </a:pathLst>
        </a:custGeom>
        <a:noFill/>
        <a:ln w="12700" cap="flat" cmpd="sng" algn="ctr">
          <a:solidFill>
            <a:srgbClr val="006DB4"/>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p>
      </dsp:txBody>
      <dsp:txXfrm>
        <a:off x="4481595" y="2175492"/>
        <a:ext cx="55750" cy="55750"/>
      </dsp:txXfrm>
    </dsp:sp>
    <dsp:sp modelId="{56C509A0-B67E-40AE-8B8A-A210DDCE0740}">
      <dsp:nvSpPr>
        <dsp:cNvPr id="0" name=""/>
        <dsp:cNvSpPr/>
      </dsp:nvSpPr>
      <dsp:spPr>
        <a:xfrm>
          <a:off x="4959975" y="1330307"/>
          <a:ext cx="2595083" cy="1089273"/>
        </a:xfrm>
        <a:prstGeom prst="roundRect">
          <a:avLst>
            <a:gd name="adj" fmla="val 10000"/>
          </a:avLst>
        </a:prstGeom>
        <a:solidFill>
          <a:srgbClr val="006DB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kern="1200" dirty="0"/>
            <a:t>Adult Members with Serious Mental Illnesses</a:t>
          </a:r>
        </a:p>
      </dsp:txBody>
      <dsp:txXfrm>
        <a:off x="4991879" y="1362211"/>
        <a:ext cx="2531275" cy="1025465"/>
      </dsp:txXfrm>
    </dsp:sp>
    <dsp:sp modelId="{57C1192B-705D-4BB3-BFB6-45D0ADA5C1B7}">
      <dsp:nvSpPr>
        <dsp:cNvPr id="0" name=""/>
        <dsp:cNvSpPr/>
      </dsp:nvSpPr>
      <dsp:spPr>
        <a:xfrm>
          <a:off x="7555058" y="1847812"/>
          <a:ext cx="901008" cy="54263"/>
        </a:xfrm>
        <a:custGeom>
          <a:avLst/>
          <a:gdLst/>
          <a:ahLst/>
          <a:cxnLst/>
          <a:rect l="0" t="0" r="0" b="0"/>
          <a:pathLst>
            <a:path>
              <a:moveTo>
                <a:pt x="0" y="27131"/>
              </a:moveTo>
              <a:lnTo>
                <a:pt x="901008" y="27131"/>
              </a:lnTo>
            </a:path>
          </a:pathLst>
        </a:custGeom>
        <a:noFill/>
        <a:ln w="12700" cap="flat" cmpd="sng" algn="ctr">
          <a:solidFill>
            <a:srgbClr val="006DB4"/>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p>
      </dsp:txBody>
      <dsp:txXfrm>
        <a:off x="7983037" y="1852419"/>
        <a:ext cx="45050" cy="45050"/>
      </dsp:txXfrm>
    </dsp:sp>
    <dsp:sp modelId="{F9FFF714-197D-4468-869D-EC4753E0330C}">
      <dsp:nvSpPr>
        <dsp:cNvPr id="0" name=""/>
        <dsp:cNvSpPr/>
      </dsp:nvSpPr>
      <dsp:spPr>
        <a:xfrm>
          <a:off x="8456067" y="1311814"/>
          <a:ext cx="2252520" cy="1126260"/>
        </a:xfrm>
        <a:prstGeom prst="roundRect">
          <a:avLst>
            <a:gd name="adj" fmla="val 10000"/>
          </a:avLst>
        </a:prstGeom>
        <a:solidFill>
          <a:srgbClr val="006DB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dirty="0"/>
            <a:t>E.g., A Mental Health condition like Schizophrenia, Depression, or Anxiety and a Functional Deficit Related to the Diagnosis </a:t>
          </a:r>
        </a:p>
      </dsp:txBody>
      <dsp:txXfrm>
        <a:off x="8489054" y="1344801"/>
        <a:ext cx="2186546" cy="1060286"/>
      </dsp:txXfrm>
    </dsp:sp>
    <dsp:sp modelId="{80659A9E-FC88-4C3F-9785-091A927F666D}">
      <dsp:nvSpPr>
        <dsp:cNvPr id="0" name=""/>
        <dsp:cNvSpPr/>
      </dsp:nvSpPr>
      <dsp:spPr>
        <a:xfrm rot="2119026">
          <a:off x="3957359" y="2823835"/>
          <a:ext cx="1104223" cy="54263"/>
        </a:xfrm>
        <a:custGeom>
          <a:avLst/>
          <a:gdLst/>
          <a:ahLst/>
          <a:cxnLst/>
          <a:rect l="0" t="0" r="0" b="0"/>
          <a:pathLst>
            <a:path>
              <a:moveTo>
                <a:pt x="0" y="27131"/>
              </a:moveTo>
              <a:lnTo>
                <a:pt x="1104223" y="27131"/>
              </a:lnTo>
            </a:path>
          </a:pathLst>
        </a:custGeom>
        <a:noFill/>
        <a:ln w="12700" cap="flat" cmpd="sng" algn="ctr">
          <a:solidFill>
            <a:srgbClr val="006DB4"/>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p>
      </dsp:txBody>
      <dsp:txXfrm>
        <a:off x="4481865" y="2823361"/>
        <a:ext cx="55211" cy="55211"/>
      </dsp:txXfrm>
    </dsp:sp>
    <dsp:sp modelId="{5EFBBEE9-BF18-4FD6-A6AE-7F6FCD30D720}">
      <dsp:nvSpPr>
        <dsp:cNvPr id="0" name=""/>
        <dsp:cNvSpPr/>
      </dsp:nvSpPr>
      <dsp:spPr>
        <a:xfrm>
          <a:off x="4959975" y="2607013"/>
          <a:ext cx="2597088" cy="1126260"/>
        </a:xfrm>
        <a:prstGeom prst="roundRect">
          <a:avLst>
            <a:gd name="adj" fmla="val 10000"/>
          </a:avLst>
        </a:prstGeom>
        <a:solidFill>
          <a:srgbClr val="006DB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kern="1200" dirty="0"/>
            <a:t>Children/Youth Members with Serious Emotional Disturbance</a:t>
          </a:r>
        </a:p>
      </dsp:txBody>
      <dsp:txXfrm>
        <a:off x="4992962" y="2640000"/>
        <a:ext cx="2531114" cy="1060286"/>
      </dsp:txXfrm>
    </dsp:sp>
    <dsp:sp modelId="{1BFFA2D3-2FCB-4482-B484-2DA9792C2852}">
      <dsp:nvSpPr>
        <dsp:cNvPr id="0" name=""/>
        <dsp:cNvSpPr/>
      </dsp:nvSpPr>
      <dsp:spPr>
        <a:xfrm>
          <a:off x="7557063" y="3143012"/>
          <a:ext cx="901008" cy="54263"/>
        </a:xfrm>
        <a:custGeom>
          <a:avLst/>
          <a:gdLst/>
          <a:ahLst/>
          <a:cxnLst/>
          <a:rect l="0" t="0" r="0" b="0"/>
          <a:pathLst>
            <a:path>
              <a:moveTo>
                <a:pt x="0" y="27131"/>
              </a:moveTo>
              <a:lnTo>
                <a:pt x="901008" y="27131"/>
              </a:lnTo>
            </a:path>
          </a:pathLst>
        </a:custGeom>
        <a:noFill/>
        <a:ln w="12700" cap="flat" cmpd="sng" algn="ctr">
          <a:solidFill>
            <a:srgbClr val="006DB4"/>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p>
      </dsp:txBody>
      <dsp:txXfrm>
        <a:off x="7985042" y="3147618"/>
        <a:ext cx="45050" cy="45050"/>
      </dsp:txXfrm>
    </dsp:sp>
    <dsp:sp modelId="{53890D1E-4400-49F8-A690-F9853A1A591D}">
      <dsp:nvSpPr>
        <dsp:cNvPr id="0" name=""/>
        <dsp:cNvSpPr/>
      </dsp:nvSpPr>
      <dsp:spPr>
        <a:xfrm>
          <a:off x="8458071" y="2607013"/>
          <a:ext cx="2252520" cy="1126260"/>
        </a:xfrm>
        <a:prstGeom prst="roundRect">
          <a:avLst>
            <a:gd name="adj" fmla="val 10000"/>
          </a:avLst>
        </a:prstGeom>
        <a:solidFill>
          <a:srgbClr val="006DB4"/>
        </a:solidFill>
        <a:ln w="12700" cap="flat" cmpd="sng" algn="ctr">
          <a:solidFill>
            <a:srgbClr val="006DB4"/>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dirty="0"/>
            <a:t>E.g., A Childhood Anxiety Disorder and a Functional Deficit Related to the Diagnosis </a:t>
          </a:r>
        </a:p>
      </dsp:txBody>
      <dsp:txXfrm>
        <a:off x="8491058" y="2640000"/>
        <a:ext cx="2186546" cy="1060286"/>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CF8834E-B2B4-4CAF-85E0-2A76BA63A542}">
      <dsp:nvSpPr>
        <dsp:cNvPr id="0" name=""/>
        <dsp:cNvSpPr/>
      </dsp:nvSpPr>
      <dsp:spPr>
        <a:xfrm rot="5400000">
          <a:off x="359692" y="1112843"/>
          <a:ext cx="1081412" cy="1799445"/>
        </a:xfrm>
        <a:prstGeom prst="corner">
          <a:avLst>
            <a:gd name="adj1" fmla="val 16120"/>
            <a:gd name="adj2" fmla="val 16110"/>
          </a:avLst>
        </a:prstGeom>
        <a:solidFill>
          <a:srgbClr val="006DB4"/>
        </a:solidFill>
        <a:ln w="12700" cap="flat" cmpd="sng" algn="ctr">
          <a:solidFill>
            <a:srgbClr val="006DB4"/>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50A2B11-34E6-4461-BCE5-81E043C0B9BF}">
      <dsp:nvSpPr>
        <dsp:cNvPr id="0" name=""/>
        <dsp:cNvSpPr/>
      </dsp:nvSpPr>
      <dsp:spPr>
        <a:xfrm>
          <a:off x="179177" y="1650490"/>
          <a:ext cx="1624549" cy="14240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US" sz="2500" kern="1200" dirty="0"/>
            <a:t>Base PT 96/04</a:t>
          </a:r>
        </a:p>
        <a:p>
          <a:pPr marL="0" lvl="0" indent="0" algn="l" defTabSz="1111250">
            <a:lnSpc>
              <a:spcPct val="90000"/>
            </a:lnSpc>
            <a:spcBef>
              <a:spcPct val="0"/>
            </a:spcBef>
            <a:spcAft>
              <a:spcPct val="35000"/>
            </a:spcAft>
            <a:buNone/>
          </a:pPr>
          <a:r>
            <a:rPr lang="en-US" sz="2500" kern="1200" dirty="0"/>
            <a:t> </a:t>
          </a:r>
        </a:p>
      </dsp:txBody>
      <dsp:txXfrm>
        <a:off x="179177" y="1650490"/>
        <a:ext cx="1624549" cy="1424013"/>
      </dsp:txXfrm>
    </dsp:sp>
    <dsp:sp modelId="{00DC0736-AB9C-4F32-BFF7-3621984D2C6B}">
      <dsp:nvSpPr>
        <dsp:cNvPr id="0" name=""/>
        <dsp:cNvSpPr/>
      </dsp:nvSpPr>
      <dsp:spPr>
        <a:xfrm>
          <a:off x="1497208" y="980366"/>
          <a:ext cx="306518" cy="306518"/>
        </a:xfrm>
        <a:prstGeom prst="triangle">
          <a:avLst>
            <a:gd name="adj" fmla="val 100000"/>
          </a:avLst>
        </a:prstGeom>
        <a:solidFill>
          <a:srgbClr val="006DB4"/>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BD44804-2A97-4D86-A3EF-B227D9C2C79C}">
      <dsp:nvSpPr>
        <dsp:cNvPr id="0" name=""/>
        <dsp:cNvSpPr/>
      </dsp:nvSpPr>
      <dsp:spPr>
        <a:xfrm rot="5400000">
          <a:off x="2348458" y="620721"/>
          <a:ext cx="1081412" cy="1799445"/>
        </a:xfrm>
        <a:prstGeom prst="corner">
          <a:avLst>
            <a:gd name="adj1" fmla="val 16120"/>
            <a:gd name="adj2" fmla="val 16110"/>
          </a:avLst>
        </a:prstGeom>
        <a:solidFill>
          <a:srgbClr val="30B18B"/>
        </a:solidFill>
        <a:ln w="12700" cap="flat" cmpd="sng" algn="ctr">
          <a:solidFill>
            <a:srgbClr val="30B18B"/>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F9F90B3-EAAC-42BF-9702-B7DD0DD2B480}">
      <dsp:nvSpPr>
        <dsp:cNvPr id="0" name=""/>
        <dsp:cNvSpPr/>
      </dsp:nvSpPr>
      <dsp:spPr>
        <a:xfrm>
          <a:off x="2167944" y="1158368"/>
          <a:ext cx="1624549" cy="14240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US" sz="2500" kern="1200" dirty="0"/>
            <a:t>Intensive PT 96/CI</a:t>
          </a:r>
        </a:p>
        <a:p>
          <a:pPr marL="0" lvl="0" indent="0" algn="l" defTabSz="1111250">
            <a:lnSpc>
              <a:spcPct val="90000"/>
            </a:lnSpc>
            <a:spcBef>
              <a:spcPct val="0"/>
            </a:spcBef>
            <a:spcAft>
              <a:spcPct val="35000"/>
            </a:spcAft>
            <a:buNone/>
          </a:pPr>
          <a:endParaRPr lang="en-US" sz="2500" kern="1200" dirty="0"/>
        </a:p>
      </dsp:txBody>
      <dsp:txXfrm>
        <a:off x="2167944" y="1158368"/>
        <a:ext cx="1624549" cy="1424013"/>
      </dsp:txXfrm>
    </dsp:sp>
    <dsp:sp modelId="{6DA7B625-2185-4120-BBCD-4388DB8CEAF3}">
      <dsp:nvSpPr>
        <dsp:cNvPr id="0" name=""/>
        <dsp:cNvSpPr/>
      </dsp:nvSpPr>
      <dsp:spPr>
        <a:xfrm>
          <a:off x="3485975" y="488244"/>
          <a:ext cx="306518" cy="306518"/>
        </a:xfrm>
        <a:prstGeom prst="triangle">
          <a:avLst>
            <a:gd name="adj" fmla="val 100000"/>
          </a:avLst>
        </a:prstGeom>
        <a:solidFill>
          <a:srgbClr val="30B18B"/>
        </a:solidFill>
        <a:ln w="12700" cap="flat" cmpd="sng" algn="ctr">
          <a:solidFill>
            <a:srgbClr val="30B18B"/>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BB5EB35-FA56-4D49-96B2-E2ACC113B432}">
      <dsp:nvSpPr>
        <dsp:cNvPr id="0" name=""/>
        <dsp:cNvSpPr/>
      </dsp:nvSpPr>
      <dsp:spPr>
        <a:xfrm rot="5400000">
          <a:off x="4337225" y="128599"/>
          <a:ext cx="1081412" cy="1799445"/>
        </a:xfrm>
        <a:prstGeom prst="corner">
          <a:avLst>
            <a:gd name="adj1" fmla="val 16120"/>
            <a:gd name="adj2" fmla="val 16110"/>
          </a:avLst>
        </a:prstGeom>
        <a:solidFill>
          <a:schemeClr val="tx1"/>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BFBAD7C-0634-45A0-9768-5A1E10BAF9E7}">
      <dsp:nvSpPr>
        <dsp:cNvPr id="0" name=""/>
        <dsp:cNvSpPr/>
      </dsp:nvSpPr>
      <dsp:spPr>
        <a:xfrm>
          <a:off x="4156710" y="666246"/>
          <a:ext cx="1624549" cy="14240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US" sz="2500" kern="1200" dirty="0"/>
            <a:t>Enhanced</a:t>
          </a:r>
          <a:br>
            <a:rPr lang="en-US" sz="2500" kern="1200" dirty="0"/>
          </a:br>
          <a:r>
            <a:rPr lang="en-US" sz="2500" kern="1200" dirty="0"/>
            <a:t>PT 96/C9</a:t>
          </a:r>
        </a:p>
        <a:p>
          <a:pPr marL="0" lvl="0" indent="0" algn="l" defTabSz="1111250">
            <a:lnSpc>
              <a:spcPct val="90000"/>
            </a:lnSpc>
            <a:spcBef>
              <a:spcPct val="0"/>
            </a:spcBef>
            <a:spcAft>
              <a:spcPct val="35000"/>
            </a:spcAft>
            <a:buNone/>
          </a:pPr>
          <a:endParaRPr lang="en-US" sz="2500" kern="1200" dirty="0"/>
        </a:p>
      </dsp:txBody>
      <dsp:txXfrm>
        <a:off x="4156710" y="666246"/>
        <a:ext cx="1624549" cy="1424013"/>
      </dsp:txXfrm>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E84448-7E5E-4BB9-92EC-451388974342}">
      <dsp:nvSpPr>
        <dsp:cNvPr id="0" name=""/>
        <dsp:cNvSpPr/>
      </dsp:nvSpPr>
      <dsp:spPr>
        <a:xfrm>
          <a:off x="0" y="2451985"/>
          <a:ext cx="11739451" cy="0"/>
        </a:xfrm>
        <a:prstGeom prst="line">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6725A05-3C99-4609-8D5D-4A541E959BC7}">
      <dsp:nvSpPr>
        <dsp:cNvPr id="0" name=""/>
        <dsp:cNvSpPr/>
      </dsp:nvSpPr>
      <dsp:spPr>
        <a:xfrm>
          <a:off x="0" y="686027"/>
          <a:ext cx="11739451" cy="0"/>
        </a:xfrm>
        <a:prstGeom prst="line">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8131B2C-1ED5-4F12-8CA0-433ECEED8365}">
      <dsp:nvSpPr>
        <dsp:cNvPr id="0" name=""/>
        <dsp:cNvSpPr/>
      </dsp:nvSpPr>
      <dsp:spPr>
        <a:xfrm>
          <a:off x="744330" y="0"/>
          <a:ext cx="8687193" cy="6843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b" anchorCtr="0">
          <a:noAutofit/>
        </a:bodyPr>
        <a:lstStyle/>
        <a:p>
          <a:pPr marL="0" lvl="0" indent="0" algn="l" defTabSz="1066800">
            <a:lnSpc>
              <a:spcPct val="90000"/>
            </a:lnSpc>
            <a:spcBef>
              <a:spcPct val="0"/>
            </a:spcBef>
            <a:spcAft>
              <a:spcPct val="35000"/>
            </a:spcAft>
            <a:buNone/>
          </a:pPr>
          <a:r>
            <a:rPr lang="en-US" sz="2400" b="1" kern="1200" dirty="0"/>
            <a:t>Enroll as a Medicaid Provider </a:t>
          </a:r>
        </a:p>
      </dsp:txBody>
      <dsp:txXfrm>
        <a:off x="744330" y="0"/>
        <a:ext cx="8687193" cy="684302"/>
      </dsp:txXfrm>
    </dsp:sp>
    <dsp:sp modelId="{EE30B1DB-B866-45ED-BFF8-8188AF743D82}">
      <dsp:nvSpPr>
        <dsp:cNvPr id="0" name=""/>
        <dsp:cNvSpPr/>
      </dsp:nvSpPr>
      <dsp:spPr>
        <a:xfrm>
          <a:off x="0" y="284674"/>
          <a:ext cx="722072" cy="393973"/>
        </a:xfrm>
        <a:prstGeom prst="round2SameRect">
          <a:avLst>
            <a:gd name="adj1" fmla="val 16670"/>
            <a:gd name="adj2" fmla="val 0"/>
          </a:avLst>
        </a:prstGeom>
        <a:solidFill>
          <a:srgbClr val="006DB4"/>
        </a:solidFill>
        <a:ln w="12700" cap="flat" cmpd="sng" algn="ctr">
          <a:solidFill>
            <a:srgbClr val="006DB4"/>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1066800">
            <a:lnSpc>
              <a:spcPct val="90000"/>
            </a:lnSpc>
            <a:spcBef>
              <a:spcPct val="0"/>
            </a:spcBef>
            <a:spcAft>
              <a:spcPct val="35000"/>
            </a:spcAft>
            <a:buNone/>
          </a:pPr>
          <a:r>
            <a:rPr lang="en-US" sz="2400" kern="1200" dirty="0"/>
            <a:t>1</a:t>
          </a:r>
        </a:p>
      </dsp:txBody>
      <dsp:txXfrm>
        <a:off x="19236" y="303910"/>
        <a:ext cx="683600" cy="374737"/>
      </dsp:txXfrm>
    </dsp:sp>
    <dsp:sp modelId="{BF1EF4CF-33DA-416D-8439-81A81BA96303}">
      <dsp:nvSpPr>
        <dsp:cNvPr id="0" name=""/>
        <dsp:cNvSpPr/>
      </dsp:nvSpPr>
      <dsp:spPr>
        <a:xfrm>
          <a:off x="0" y="686027"/>
          <a:ext cx="11739451" cy="10474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290" tIns="34290" rIns="34290" bIns="34290" numCol="1" spcCol="1270" anchor="t" anchorCtr="0">
          <a:noAutofit/>
        </a:bodyPr>
        <a:lstStyle/>
        <a:p>
          <a:pPr marL="171450" lvl="1" indent="-171450" algn="l" defTabSz="800100">
            <a:lnSpc>
              <a:spcPct val="90000"/>
            </a:lnSpc>
            <a:spcBef>
              <a:spcPct val="0"/>
            </a:spcBef>
            <a:spcAft>
              <a:spcPct val="15000"/>
            </a:spcAft>
            <a:buChar char="•"/>
          </a:pPr>
          <a:r>
            <a:rPr lang="en-US" sz="1800" kern="1200" dirty="0"/>
            <a:t>Start a new application in the </a:t>
          </a:r>
          <a:r>
            <a:rPr lang="en-US" sz="1800" kern="1200" dirty="0">
              <a:hlinkClick xmlns:r="http://schemas.openxmlformats.org/officeDocument/2006/relationships" r:id="rId1"/>
            </a:rPr>
            <a:t>Medicaid Portal </a:t>
          </a:r>
          <a:endParaRPr lang="en-US" sz="1800" kern="1200" dirty="0"/>
        </a:p>
        <a:p>
          <a:pPr marL="171450" lvl="1" indent="-171450" algn="l" defTabSz="800100">
            <a:lnSpc>
              <a:spcPct val="90000"/>
            </a:lnSpc>
            <a:spcBef>
              <a:spcPct val="0"/>
            </a:spcBef>
            <a:spcAft>
              <a:spcPct val="15000"/>
            </a:spcAft>
            <a:buChar char="•"/>
          </a:pPr>
          <a:r>
            <a:rPr lang="en-US" sz="1800" kern="1200" dirty="0"/>
            <a:t>Enroll your agency as a CSSP with Group Enrollment Type with Provider Type 96</a:t>
          </a:r>
        </a:p>
        <a:p>
          <a:pPr marL="171450" lvl="1" indent="-171450" algn="l" defTabSz="800100">
            <a:lnSpc>
              <a:spcPct val="90000"/>
            </a:lnSpc>
            <a:spcBef>
              <a:spcPct val="0"/>
            </a:spcBef>
            <a:spcAft>
              <a:spcPct val="15000"/>
            </a:spcAft>
            <a:buChar char="•"/>
          </a:pPr>
          <a:r>
            <a:rPr lang="en-US" sz="1800" kern="1200" dirty="0"/>
            <a:t>Enroll individual staff under Atypical Enrollment Type with Provider Type 95</a:t>
          </a:r>
        </a:p>
        <a:p>
          <a:pPr marL="171450" lvl="1" indent="-171450" algn="l" defTabSz="800100">
            <a:lnSpc>
              <a:spcPct val="90000"/>
            </a:lnSpc>
            <a:spcBef>
              <a:spcPct val="0"/>
            </a:spcBef>
            <a:spcAft>
              <a:spcPct val="15000"/>
            </a:spcAft>
            <a:buChar char="•"/>
          </a:pPr>
          <a:endParaRPr lang="en-US" sz="1800" kern="1200" dirty="0"/>
        </a:p>
      </dsp:txBody>
      <dsp:txXfrm>
        <a:off x="0" y="686027"/>
        <a:ext cx="11739451" cy="1047440"/>
      </dsp:txXfrm>
    </dsp:sp>
    <dsp:sp modelId="{546396E0-36C0-434B-96DE-03DBD8871174}">
      <dsp:nvSpPr>
        <dsp:cNvPr id="0" name=""/>
        <dsp:cNvSpPr/>
      </dsp:nvSpPr>
      <dsp:spPr>
        <a:xfrm>
          <a:off x="699938" y="1747660"/>
          <a:ext cx="8687193" cy="6843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b" anchorCtr="0">
          <a:noAutofit/>
        </a:bodyPr>
        <a:lstStyle/>
        <a:p>
          <a:pPr marL="0" lvl="0" indent="0" algn="l" defTabSz="1066800">
            <a:lnSpc>
              <a:spcPct val="90000"/>
            </a:lnSpc>
            <a:spcBef>
              <a:spcPct val="0"/>
            </a:spcBef>
            <a:spcAft>
              <a:spcPct val="35000"/>
            </a:spcAft>
            <a:buNone/>
          </a:pPr>
          <a:r>
            <a:rPr lang="en-US" sz="2400" b="1" kern="1200" dirty="0"/>
            <a:t>Contact PASSEs </a:t>
          </a:r>
        </a:p>
      </dsp:txBody>
      <dsp:txXfrm>
        <a:off x="699938" y="1747660"/>
        <a:ext cx="8687193" cy="684302"/>
      </dsp:txXfrm>
    </dsp:sp>
    <dsp:sp modelId="{7D28D293-6E77-4AE3-B8DE-DBE30C57A321}">
      <dsp:nvSpPr>
        <dsp:cNvPr id="0" name=""/>
        <dsp:cNvSpPr/>
      </dsp:nvSpPr>
      <dsp:spPr>
        <a:xfrm>
          <a:off x="0" y="2015650"/>
          <a:ext cx="678272" cy="426327"/>
        </a:xfrm>
        <a:prstGeom prst="round2SameRect">
          <a:avLst>
            <a:gd name="adj1" fmla="val 16670"/>
            <a:gd name="adj2" fmla="val 0"/>
          </a:avLst>
        </a:prstGeom>
        <a:solidFill>
          <a:srgbClr val="006DB4"/>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1066800">
            <a:lnSpc>
              <a:spcPct val="90000"/>
            </a:lnSpc>
            <a:spcBef>
              <a:spcPct val="0"/>
            </a:spcBef>
            <a:spcAft>
              <a:spcPct val="35000"/>
            </a:spcAft>
            <a:buNone/>
          </a:pPr>
          <a:r>
            <a:rPr lang="en-US" sz="2400" kern="1200" dirty="0"/>
            <a:t>2</a:t>
          </a:r>
        </a:p>
      </dsp:txBody>
      <dsp:txXfrm>
        <a:off x="20815" y="2036465"/>
        <a:ext cx="636642" cy="405512"/>
      </dsp:txXfrm>
    </dsp:sp>
    <dsp:sp modelId="{BCD2CC23-E5B4-471F-9719-200E80ACAF52}">
      <dsp:nvSpPr>
        <dsp:cNvPr id="0" name=""/>
        <dsp:cNvSpPr/>
      </dsp:nvSpPr>
      <dsp:spPr>
        <a:xfrm>
          <a:off x="0" y="2451985"/>
          <a:ext cx="11739451" cy="13688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290" tIns="34290" rIns="34290" bIns="34290" numCol="1" spcCol="1270" anchor="t" anchorCtr="0">
          <a:noAutofit/>
        </a:bodyPr>
        <a:lstStyle/>
        <a:p>
          <a:pPr marL="171450" lvl="1" indent="-171450" algn="l" defTabSz="800100">
            <a:lnSpc>
              <a:spcPct val="90000"/>
            </a:lnSpc>
            <a:spcBef>
              <a:spcPct val="0"/>
            </a:spcBef>
            <a:spcAft>
              <a:spcPct val="15000"/>
            </a:spcAft>
            <a:buChar char="•"/>
          </a:pPr>
          <a:r>
            <a:rPr lang="en-US" sz="1800" kern="1200" dirty="0"/>
            <a:t>Contact the PASSE(s) to become an in-network provider or to update your provider information as a new provider type:</a:t>
          </a:r>
        </a:p>
        <a:p>
          <a:pPr marL="342900" lvl="2" indent="-171450" algn="l" defTabSz="800100">
            <a:lnSpc>
              <a:spcPct val="90000"/>
            </a:lnSpc>
            <a:spcBef>
              <a:spcPct val="0"/>
            </a:spcBef>
            <a:spcAft>
              <a:spcPct val="15000"/>
            </a:spcAft>
            <a:buChar char="•"/>
          </a:pPr>
          <a:r>
            <a:rPr lang="en-US" sz="1800" kern="1200" dirty="0">
              <a:hlinkClick xmlns:r="http://schemas.openxmlformats.org/officeDocument/2006/relationships" r:id="rId2"/>
            </a:rPr>
            <a:t>Arkansas Total Care </a:t>
          </a:r>
          <a:endParaRPr lang="en-US" sz="1800" kern="1200" dirty="0"/>
        </a:p>
        <a:p>
          <a:pPr marL="342900" lvl="2" indent="-171450" algn="l" defTabSz="800100">
            <a:lnSpc>
              <a:spcPct val="90000"/>
            </a:lnSpc>
            <a:spcBef>
              <a:spcPct val="0"/>
            </a:spcBef>
            <a:spcAft>
              <a:spcPct val="15000"/>
            </a:spcAft>
            <a:buChar char="•"/>
          </a:pPr>
          <a:r>
            <a:rPr lang="en-US" sz="1800" kern="1200" dirty="0">
              <a:hlinkClick xmlns:r="http://schemas.openxmlformats.org/officeDocument/2006/relationships" r:id="rId3"/>
            </a:rPr>
            <a:t>CareSource </a:t>
          </a:r>
          <a:endParaRPr lang="en-US" sz="1800" kern="1200" dirty="0"/>
        </a:p>
        <a:p>
          <a:pPr marL="342900" lvl="2" indent="-171450" algn="l" defTabSz="800100">
            <a:lnSpc>
              <a:spcPct val="90000"/>
            </a:lnSpc>
            <a:spcBef>
              <a:spcPct val="0"/>
            </a:spcBef>
            <a:spcAft>
              <a:spcPct val="15000"/>
            </a:spcAft>
            <a:buChar char="•"/>
          </a:pPr>
          <a:r>
            <a:rPr lang="en-US" sz="1800" kern="1200" dirty="0">
              <a:hlinkClick xmlns:r="http://schemas.openxmlformats.org/officeDocument/2006/relationships" r:id="rId4"/>
            </a:rPr>
            <a:t>Empower</a:t>
          </a:r>
          <a:endParaRPr lang="en-US" sz="1800" kern="1200" dirty="0"/>
        </a:p>
        <a:p>
          <a:pPr marL="342900" lvl="2" indent="-171450" algn="l" defTabSz="800100">
            <a:lnSpc>
              <a:spcPct val="90000"/>
            </a:lnSpc>
            <a:spcBef>
              <a:spcPct val="0"/>
            </a:spcBef>
            <a:spcAft>
              <a:spcPct val="15000"/>
            </a:spcAft>
            <a:buChar char="•"/>
          </a:pPr>
          <a:r>
            <a:rPr lang="en-US" sz="1800" kern="1200" dirty="0">
              <a:hlinkClick xmlns:r="http://schemas.openxmlformats.org/officeDocument/2006/relationships" r:id="rId5"/>
            </a:rPr>
            <a:t>Summit </a:t>
          </a:r>
          <a:endParaRPr lang="en-US" sz="1800" kern="1200" dirty="0"/>
        </a:p>
        <a:p>
          <a:pPr marL="342900" lvl="2" indent="-171450" algn="l" defTabSz="800100">
            <a:lnSpc>
              <a:spcPct val="90000"/>
            </a:lnSpc>
            <a:spcBef>
              <a:spcPct val="0"/>
            </a:spcBef>
            <a:spcAft>
              <a:spcPct val="15000"/>
            </a:spcAft>
            <a:buChar char="•"/>
          </a:pPr>
          <a:endParaRPr lang="en-US" sz="1800" kern="1200" dirty="0"/>
        </a:p>
      </dsp:txBody>
      <dsp:txXfrm>
        <a:off x="0" y="2451985"/>
        <a:ext cx="11739451" cy="1368809"/>
      </dsp:txXfrm>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DC75590-706B-412E-B598-D58EF8056765}">
      <dsp:nvSpPr>
        <dsp:cNvPr id="0" name=""/>
        <dsp:cNvSpPr/>
      </dsp:nvSpPr>
      <dsp:spPr>
        <a:xfrm>
          <a:off x="683" y="482164"/>
          <a:ext cx="2665785" cy="1599471"/>
        </a:xfrm>
        <a:prstGeom prst="rect">
          <a:avLst/>
        </a:prstGeom>
        <a:solidFill>
          <a:srgbClr val="006DB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CSSP Base attesting to CSSP Intensive</a:t>
          </a:r>
        </a:p>
      </dsp:txBody>
      <dsp:txXfrm>
        <a:off x="683" y="482164"/>
        <a:ext cx="2665785" cy="1599471"/>
      </dsp:txXfrm>
    </dsp:sp>
    <dsp:sp modelId="{923BF56C-CF95-4312-AB8B-70E083392AFC}">
      <dsp:nvSpPr>
        <dsp:cNvPr id="0" name=""/>
        <dsp:cNvSpPr/>
      </dsp:nvSpPr>
      <dsp:spPr>
        <a:xfrm>
          <a:off x="2933047" y="482164"/>
          <a:ext cx="2665785" cy="1599471"/>
        </a:xfrm>
        <a:prstGeom prst="rect">
          <a:avLst/>
        </a:prstGeom>
        <a:solidFill>
          <a:srgbClr val="006DB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CSSP Base attesting to CSSP Enhanced</a:t>
          </a:r>
        </a:p>
      </dsp:txBody>
      <dsp:txXfrm>
        <a:off x="2933047" y="482164"/>
        <a:ext cx="2665785" cy="1599471"/>
      </dsp:txXfrm>
    </dsp:sp>
    <dsp:sp modelId="{A2A918E0-7867-4974-AB3D-A931494725BC}">
      <dsp:nvSpPr>
        <dsp:cNvPr id="0" name=""/>
        <dsp:cNvSpPr/>
      </dsp:nvSpPr>
      <dsp:spPr>
        <a:xfrm>
          <a:off x="683" y="2348214"/>
          <a:ext cx="2665785" cy="1599471"/>
        </a:xfrm>
        <a:prstGeom prst="rect">
          <a:avLst/>
        </a:prstGeom>
        <a:solidFill>
          <a:srgbClr val="006DB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OBHA attesting to CSSP Intensive</a:t>
          </a:r>
        </a:p>
      </dsp:txBody>
      <dsp:txXfrm>
        <a:off x="683" y="2348214"/>
        <a:ext cx="2665785" cy="1599471"/>
      </dsp:txXfrm>
    </dsp:sp>
    <dsp:sp modelId="{9699C467-1E63-4207-9B6D-F3440AE88206}">
      <dsp:nvSpPr>
        <dsp:cNvPr id="0" name=""/>
        <dsp:cNvSpPr/>
      </dsp:nvSpPr>
      <dsp:spPr>
        <a:xfrm>
          <a:off x="2933047" y="2348214"/>
          <a:ext cx="2665785" cy="1599471"/>
        </a:xfrm>
        <a:prstGeom prst="rect">
          <a:avLst/>
        </a:prstGeom>
        <a:solidFill>
          <a:srgbClr val="006DB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OBHA attesting to CSSP Enhanced</a:t>
          </a:r>
        </a:p>
      </dsp:txBody>
      <dsp:txXfrm>
        <a:off x="2933047" y="2348214"/>
        <a:ext cx="2665785" cy="1599471"/>
      </dsp:txXfrm>
    </dsp:sp>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DB8CF11-DEB8-44B9-8A68-9241B6925F86}">
      <dsp:nvSpPr>
        <dsp:cNvPr id="0" name=""/>
        <dsp:cNvSpPr/>
      </dsp:nvSpPr>
      <dsp:spPr>
        <a:xfrm>
          <a:off x="0" y="1382"/>
          <a:ext cx="6029547" cy="794385"/>
        </a:xfrm>
        <a:prstGeom prst="rect">
          <a:avLst/>
        </a:prstGeom>
        <a:solidFill>
          <a:srgbClr val="006DB4"/>
        </a:solidFill>
        <a:ln>
          <a:solidFill>
            <a:srgbClr val="006DB4"/>
          </a:solidFill>
        </a:ln>
        <a:effectLst/>
      </dsp:spPr>
      <dsp:style>
        <a:lnRef idx="0">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Base Level Services Moved Up to Intensive</a:t>
          </a:r>
        </a:p>
      </dsp:txBody>
      <dsp:txXfrm>
        <a:off x="0" y="1382"/>
        <a:ext cx="6029547" cy="794385"/>
      </dsp:txXfrm>
    </dsp:sp>
    <dsp:sp modelId="{55A0EDE4-D422-485A-B481-03BF08C76C1F}">
      <dsp:nvSpPr>
        <dsp:cNvPr id="0" name=""/>
        <dsp:cNvSpPr/>
      </dsp:nvSpPr>
      <dsp:spPr>
        <a:xfrm>
          <a:off x="2944" y="794385"/>
          <a:ext cx="1003943" cy="1668209"/>
        </a:xfrm>
        <a:prstGeom prst="rect">
          <a:avLst/>
        </a:prstGeom>
        <a:solidFill>
          <a:schemeClr val="lt1">
            <a:hueOff val="0"/>
            <a:satOff val="0"/>
            <a:lumOff val="0"/>
            <a:alphaOff val="0"/>
          </a:schemeClr>
        </a:solidFill>
        <a:ln w="12700" cap="flat" cmpd="sng" algn="ctr">
          <a:solidFill>
            <a:srgbClr val="006DB4"/>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Peer Support</a:t>
          </a:r>
        </a:p>
      </dsp:txBody>
      <dsp:txXfrm>
        <a:off x="2944" y="794385"/>
        <a:ext cx="1003943" cy="1668209"/>
      </dsp:txXfrm>
    </dsp:sp>
    <dsp:sp modelId="{E29861A1-E5D3-4840-9872-8F8286B7B322}">
      <dsp:nvSpPr>
        <dsp:cNvPr id="0" name=""/>
        <dsp:cNvSpPr/>
      </dsp:nvSpPr>
      <dsp:spPr>
        <a:xfrm>
          <a:off x="1006887" y="794385"/>
          <a:ext cx="1003943" cy="1668209"/>
        </a:xfrm>
        <a:prstGeom prst="rect">
          <a:avLst/>
        </a:prstGeom>
        <a:solidFill>
          <a:schemeClr val="lt1">
            <a:hueOff val="0"/>
            <a:satOff val="0"/>
            <a:lumOff val="0"/>
            <a:alphaOff val="0"/>
          </a:schemeClr>
        </a:solidFill>
        <a:ln w="12700" cap="flat" cmpd="sng" algn="ctr">
          <a:solidFill>
            <a:srgbClr val="006DB4"/>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Aftercare Recovery Support</a:t>
          </a:r>
        </a:p>
      </dsp:txBody>
      <dsp:txXfrm>
        <a:off x="1006887" y="794385"/>
        <a:ext cx="1003943" cy="1668209"/>
      </dsp:txXfrm>
    </dsp:sp>
    <dsp:sp modelId="{B1FE0E2C-C328-414B-AB7F-26FB9519C7A0}">
      <dsp:nvSpPr>
        <dsp:cNvPr id="0" name=""/>
        <dsp:cNvSpPr/>
      </dsp:nvSpPr>
      <dsp:spPr>
        <a:xfrm>
          <a:off x="2010830" y="794385"/>
          <a:ext cx="1003943" cy="1668209"/>
        </a:xfrm>
        <a:prstGeom prst="rect">
          <a:avLst/>
        </a:prstGeom>
        <a:solidFill>
          <a:schemeClr val="lt1">
            <a:hueOff val="0"/>
            <a:satOff val="0"/>
            <a:lumOff val="0"/>
            <a:alphaOff val="0"/>
          </a:schemeClr>
        </a:solidFill>
        <a:ln w="12700" cap="flat" cmpd="sng" algn="ctr">
          <a:solidFill>
            <a:srgbClr val="006DB4"/>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Behavioral Assistance</a:t>
          </a:r>
        </a:p>
      </dsp:txBody>
      <dsp:txXfrm>
        <a:off x="2010830" y="794385"/>
        <a:ext cx="1003943" cy="1668209"/>
      </dsp:txXfrm>
    </dsp:sp>
    <dsp:sp modelId="{C36F4A6C-46C7-444B-BD80-DD9EC04E4758}">
      <dsp:nvSpPr>
        <dsp:cNvPr id="0" name=""/>
        <dsp:cNvSpPr/>
      </dsp:nvSpPr>
      <dsp:spPr>
        <a:xfrm>
          <a:off x="3014773" y="794385"/>
          <a:ext cx="1003943" cy="1668209"/>
        </a:xfrm>
        <a:prstGeom prst="rect">
          <a:avLst/>
        </a:prstGeom>
        <a:solidFill>
          <a:schemeClr val="lt1">
            <a:hueOff val="0"/>
            <a:satOff val="0"/>
            <a:lumOff val="0"/>
            <a:alphaOff val="0"/>
          </a:schemeClr>
        </a:solidFill>
        <a:ln w="12700" cap="flat" cmpd="sng" algn="ctr">
          <a:solidFill>
            <a:srgbClr val="006DB4"/>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Child and </a:t>
          </a:r>
          <a:r>
            <a:rPr lang="en-US" sz="1400" kern="1200"/>
            <a:t>Youth Support</a:t>
          </a:r>
          <a:endParaRPr lang="en-US" sz="1400" kern="1200" dirty="0"/>
        </a:p>
      </dsp:txBody>
      <dsp:txXfrm>
        <a:off x="3014773" y="794385"/>
        <a:ext cx="1003943" cy="1668209"/>
      </dsp:txXfrm>
    </dsp:sp>
    <dsp:sp modelId="{6A44F4E6-5F82-4517-9A38-54542FBCB946}">
      <dsp:nvSpPr>
        <dsp:cNvPr id="0" name=""/>
        <dsp:cNvSpPr/>
      </dsp:nvSpPr>
      <dsp:spPr>
        <a:xfrm>
          <a:off x="4018716" y="794385"/>
          <a:ext cx="1003943" cy="1668209"/>
        </a:xfrm>
        <a:prstGeom prst="rect">
          <a:avLst/>
        </a:prstGeom>
        <a:solidFill>
          <a:schemeClr val="lt1">
            <a:hueOff val="0"/>
            <a:satOff val="0"/>
            <a:lumOff val="0"/>
            <a:alphaOff val="0"/>
          </a:schemeClr>
        </a:solidFill>
        <a:ln w="12700" cap="flat" cmpd="sng" algn="ctr">
          <a:solidFill>
            <a:srgbClr val="006DB4"/>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Family Support Partners</a:t>
          </a:r>
        </a:p>
      </dsp:txBody>
      <dsp:txXfrm>
        <a:off x="4018716" y="794385"/>
        <a:ext cx="1003943" cy="1668209"/>
      </dsp:txXfrm>
    </dsp:sp>
    <dsp:sp modelId="{B2950734-5FD1-49D4-9F5E-5B7221096E83}">
      <dsp:nvSpPr>
        <dsp:cNvPr id="0" name=""/>
        <dsp:cNvSpPr/>
      </dsp:nvSpPr>
      <dsp:spPr>
        <a:xfrm>
          <a:off x="5022659" y="794385"/>
          <a:ext cx="1003943" cy="1668209"/>
        </a:xfrm>
        <a:prstGeom prst="rect">
          <a:avLst/>
        </a:prstGeom>
        <a:solidFill>
          <a:schemeClr val="lt1">
            <a:hueOff val="0"/>
            <a:satOff val="0"/>
            <a:lumOff val="0"/>
            <a:alphaOff val="0"/>
          </a:schemeClr>
        </a:solidFill>
        <a:ln w="12700" cap="flat" cmpd="sng" algn="ctr">
          <a:solidFill>
            <a:srgbClr val="006DB4"/>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Crisis Stabilization Intervention</a:t>
          </a:r>
        </a:p>
      </dsp:txBody>
      <dsp:txXfrm>
        <a:off x="5022659" y="794385"/>
        <a:ext cx="1003943" cy="1668209"/>
      </dsp:txXfrm>
    </dsp:sp>
    <dsp:sp modelId="{16DE9409-4A73-49BD-A5CC-E16FBC959939}">
      <dsp:nvSpPr>
        <dsp:cNvPr id="0" name=""/>
        <dsp:cNvSpPr/>
      </dsp:nvSpPr>
      <dsp:spPr>
        <a:xfrm>
          <a:off x="0" y="2462595"/>
          <a:ext cx="6029547" cy="185356"/>
        </a:xfrm>
        <a:prstGeom prst="rect">
          <a:avLst/>
        </a:prstGeom>
        <a:solidFill>
          <a:srgbClr val="006DB4"/>
        </a:solidFill>
        <a:ln>
          <a:solidFill>
            <a:srgbClr val="006DB4"/>
          </a:solidFill>
        </a:ln>
        <a:effectLst/>
      </dsp:spPr>
      <dsp:style>
        <a:lnRef idx="0">
          <a:scrgbClr r="0" g="0" b="0"/>
        </a:lnRef>
        <a:fillRef idx="1">
          <a:scrgbClr r="0" g="0" b="0"/>
        </a:fillRef>
        <a:effectRef idx="0">
          <a:scrgbClr r="0" g="0" b="0"/>
        </a:effectRef>
        <a:fontRef idx="minor"/>
      </dsp:style>
    </dsp:sp>
  </dsp:spTree>
</dsp:drawing>
</file>

<file path=ppt/diagrams/drawing2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DB8CF11-DEB8-44B9-8A68-9241B6925F86}">
      <dsp:nvSpPr>
        <dsp:cNvPr id="0" name=""/>
        <dsp:cNvSpPr/>
      </dsp:nvSpPr>
      <dsp:spPr>
        <a:xfrm>
          <a:off x="0" y="0"/>
          <a:ext cx="5562645" cy="832243"/>
        </a:xfrm>
        <a:prstGeom prst="rect">
          <a:avLst/>
        </a:prstGeom>
        <a:solidFill>
          <a:srgbClr val="006DB4"/>
        </a:solidFill>
        <a:ln>
          <a:solidFill>
            <a:srgbClr val="006DB4"/>
          </a:solidFill>
        </a:ln>
        <a:effectLst/>
      </dsp:spPr>
      <dsp:style>
        <a:lnRef idx="0">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chemeClr val="bg1"/>
              </a:solidFill>
            </a:rPr>
            <a:t>Assertive Community Treatment &amp; Intensive In Home for Children </a:t>
          </a:r>
          <a:endParaRPr lang="en-US" sz="2400" kern="1200" dirty="0"/>
        </a:p>
      </dsp:txBody>
      <dsp:txXfrm>
        <a:off x="0" y="0"/>
        <a:ext cx="5562645" cy="832243"/>
      </dsp:txXfrm>
    </dsp:sp>
    <dsp:sp modelId="{55A0EDE4-D422-485A-B481-03BF08C76C1F}">
      <dsp:nvSpPr>
        <dsp:cNvPr id="0" name=""/>
        <dsp:cNvSpPr/>
      </dsp:nvSpPr>
      <dsp:spPr>
        <a:xfrm>
          <a:off x="0" y="832243"/>
          <a:ext cx="5562645" cy="1747710"/>
        </a:xfrm>
        <a:prstGeom prst="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Font typeface="Arial" panose="020B0604020202020204" pitchFamily="34" charset="0"/>
            <a:buNone/>
          </a:pPr>
          <a:r>
            <a:rPr lang="en-US" sz="1600" kern="1200" dirty="0"/>
            <a:t>Agencies providing Assertive Community Treatment and Intensive In Home for Children services will require the completion of an evidence-based training program and DHS approval prior to performing services.  </a:t>
          </a:r>
        </a:p>
        <a:p>
          <a:pPr marL="0" lvl="0" indent="0" algn="l" defTabSz="711200">
            <a:lnSpc>
              <a:spcPct val="90000"/>
            </a:lnSpc>
            <a:spcBef>
              <a:spcPct val="0"/>
            </a:spcBef>
            <a:spcAft>
              <a:spcPct val="35000"/>
            </a:spcAft>
            <a:buFont typeface="Arial" panose="020B0604020202020204" pitchFamily="34" charset="0"/>
            <a:buNone/>
          </a:pPr>
          <a:r>
            <a:rPr lang="en-US" sz="1500" i="1" kern="1200" dirty="0"/>
            <a:t>Additional details on the evidence-based training and approval process will be forthcoming. </a:t>
          </a:r>
        </a:p>
        <a:p>
          <a:pPr marL="0" lvl="0" indent="0" algn="ctr" defTabSz="711200">
            <a:lnSpc>
              <a:spcPct val="90000"/>
            </a:lnSpc>
            <a:spcBef>
              <a:spcPct val="0"/>
            </a:spcBef>
            <a:spcAft>
              <a:spcPct val="35000"/>
            </a:spcAft>
            <a:buNone/>
          </a:pPr>
          <a:endParaRPr lang="en-US" sz="1500" kern="1200" dirty="0"/>
        </a:p>
      </dsp:txBody>
      <dsp:txXfrm>
        <a:off x="0" y="832243"/>
        <a:ext cx="5562645" cy="1747710"/>
      </dsp:txXfrm>
    </dsp:sp>
    <dsp:sp modelId="{16DE9409-4A73-49BD-A5CC-E16FBC959939}">
      <dsp:nvSpPr>
        <dsp:cNvPr id="0" name=""/>
        <dsp:cNvSpPr/>
      </dsp:nvSpPr>
      <dsp:spPr>
        <a:xfrm>
          <a:off x="0" y="2579953"/>
          <a:ext cx="5562645" cy="194190"/>
        </a:xfrm>
        <a:prstGeom prst="rect">
          <a:avLst/>
        </a:prstGeom>
        <a:solidFill>
          <a:srgbClr val="006DB4"/>
        </a:solidFill>
        <a:ln>
          <a:solidFill>
            <a:srgbClr val="006DB4"/>
          </a:solidFill>
        </a:ln>
        <a:effectLst/>
      </dsp:spPr>
      <dsp:style>
        <a:lnRef idx="0">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49EA3E2-CCE7-460E-A06D-2EBB7A3BE7ED}">
      <dsp:nvSpPr>
        <dsp:cNvPr id="0" name=""/>
        <dsp:cNvSpPr/>
      </dsp:nvSpPr>
      <dsp:spPr>
        <a:xfrm>
          <a:off x="0" y="453987"/>
          <a:ext cx="2331720" cy="1287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688" tIns="60960" rIns="170688" bIns="60960" numCol="1" spcCol="1270" anchor="ctr" anchorCtr="0">
          <a:noAutofit/>
        </a:bodyPr>
        <a:lstStyle/>
        <a:p>
          <a:pPr marL="0" lvl="0" indent="0" algn="r" defTabSz="1066800">
            <a:lnSpc>
              <a:spcPct val="90000"/>
            </a:lnSpc>
            <a:spcBef>
              <a:spcPct val="0"/>
            </a:spcBef>
            <a:spcAft>
              <a:spcPct val="35000"/>
            </a:spcAft>
            <a:buNone/>
          </a:pPr>
          <a:r>
            <a:rPr lang="en-US" sz="2400" b="1" kern="1200" dirty="0"/>
            <a:t>Adaptive Behavior</a:t>
          </a:r>
        </a:p>
      </dsp:txBody>
      <dsp:txXfrm>
        <a:off x="0" y="453987"/>
        <a:ext cx="2331720" cy="1287000"/>
      </dsp:txXfrm>
    </dsp:sp>
    <dsp:sp modelId="{51517EA9-B956-41E9-AF61-FA402B15835D}">
      <dsp:nvSpPr>
        <dsp:cNvPr id="0" name=""/>
        <dsp:cNvSpPr/>
      </dsp:nvSpPr>
      <dsp:spPr>
        <a:xfrm>
          <a:off x="2331719" y="453987"/>
          <a:ext cx="466344" cy="1287000"/>
        </a:xfrm>
        <a:prstGeom prst="leftBrace">
          <a:avLst>
            <a:gd name="adj1" fmla="val 35000"/>
            <a:gd name="adj2" fmla="val 50000"/>
          </a:avLst>
        </a:prstGeom>
        <a:noFill/>
        <a:ln w="12700" cap="flat" cmpd="sng" algn="ctr">
          <a:solidFill>
            <a:srgbClr val="006DB4"/>
          </a:solidFill>
          <a:prstDash val="solid"/>
          <a:miter lim="800000"/>
        </a:ln>
        <a:effectLst/>
      </dsp:spPr>
      <dsp:style>
        <a:lnRef idx="2">
          <a:scrgbClr r="0" g="0" b="0"/>
        </a:lnRef>
        <a:fillRef idx="0">
          <a:scrgbClr r="0" g="0" b="0"/>
        </a:fillRef>
        <a:effectRef idx="0">
          <a:scrgbClr r="0" g="0" b="0"/>
        </a:effectRef>
        <a:fontRef idx="minor"/>
      </dsp:style>
    </dsp:sp>
    <dsp:sp modelId="{70309F3F-D606-485B-8DB6-27ED17588A96}">
      <dsp:nvSpPr>
        <dsp:cNvPr id="0" name=""/>
        <dsp:cNvSpPr/>
      </dsp:nvSpPr>
      <dsp:spPr>
        <a:xfrm>
          <a:off x="2984601" y="453987"/>
          <a:ext cx="6342278" cy="1287000"/>
        </a:xfrm>
        <a:prstGeom prst="rect">
          <a:avLst/>
        </a:prstGeom>
        <a:solidFill>
          <a:srgbClr val="006DB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228600" lvl="1" indent="-228600" algn="l" defTabSz="889000">
            <a:lnSpc>
              <a:spcPct val="90000"/>
            </a:lnSpc>
            <a:spcBef>
              <a:spcPct val="0"/>
            </a:spcBef>
            <a:spcAft>
              <a:spcPct val="15000"/>
            </a:spcAft>
            <a:buChar char="•"/>
          </a:pPr>
          <a:r>
            <a:rPr lang="en-US" sz="2000" kern="1200" dirty="0"/>
            <a:t>Includes communication, daily living skills, socialization, motor skills, and behaviors</a:t>
          </a:r>
        </a:p>
      </dsp:txBody>
      <dsp:txXfrm>
        <a:off x="2984601" y="453987"/>
        <a:ext cx="6342278" cy="1287000"/>
      </dsp:txXfrm>
    </dsp:sp>
    <dsp:sp modelId="{93949238-2B3E-4CA3-B091-8D94502DB309}">
      <dsp:nvSpPr>
        <dsp:cNvPr id="0" name=""/>
        <dsp:cNvSpPr/>
      </dsp:nvSpPr>
      <dsp:spPr>
        <a:xfrm>
          <a:off x="0" y="1974987"/>
          <a:ext cx="2331720" cy="1287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688" tIns="60960" rIns="170688" bIns="60960" numCol="1" spcCol="1270" anchor="ctr" anchorCtr="0">
          <a:noAutofit/>
        </a:bodyPr>
        <a:lstStyle/>
        <a:p>
          <a:pPr marL="0" lvl="0" indent="0" algn="r" defTabSz="1066800">
            <a:lnSpc>
              <a:spcPct val="90000"/>
            </a:lnSpc>
            <a:spcBef>
              <a:spcPct val="0"/>
            </a:spcBef>
            <a:spcAft>
              <a:spcPct val="35000"/>
            </a:spcAft>
            <a:buNone/>
          </a:pPr>
          <a:r>
            <a:rPr lang="en-US" sz="2400" b="1" kern="1200" dirty="0"/>
            <a:t>Intellectual Functioning</a:t>
          </a:r>
        </a:p>
      </dsp:txBody>
      <dsp:txXfrm>
        <a:off x="0" y="1974987"/>
        <a:ext cx="2331720" cy="1287000"/>
      </dsp:txXfrm>
    </dsp:sp>
    <dsp:sp modelId="{7C6DF3AF-B495-4D8A-B90C-054585992B02}">
      <dsp:nvSpPr>
        <dsp:cNvPr id="0" name=""/>
        <dsp:cNvSpPr/>
      </dsp:nvSpPr>
      <dsp:spPr>
        <a:xfrm>
          <a:off x="2331719" y="1974987"/>
          <a:ext cx="466344" cy="1287000"/>
        </a:xfrm>
        <a:prstGeom prst="leftBrace">
          <a:avLst>
            <a:gd name="adj1" fmla="val 35000"/>
            <a:gd name="adj2" fmla="val 50000"/>
          </a:avLst>
        </a:prstGeom>
        <a:noFill/>
        <a:ln w="12700" cap="flat" cmpd="sng" algn="ctr">
          <a:solidFill>
            <a:srgbClr val="006DB4"/>
          </a:solidFill>
          <a:prstDash val="solid"/>
          <a:miter lim="800000"/>
        </a:ln>
        <a:effectLst/>
      </dsp:spPr>
      <dsp:style>
        <a:lnRef idx="2">
          <a:scrgbClr r="0" g="0" b="0"/>
        </a:lnRef>
        <a:fillRef idx="0">
          <a:scrgbClr r="0" g="0" b="0"/>
        </a:fillRef>
        <a:effectRef idx="0">
          <a:scrgbClr r="0" g="0" b="0"/>
        </a:effectRef>
        <a:fontRef idx="minor"/>
      </dsp:style>
    </dsp:sp>
    <dsp:sp modelId="{BBF9C1CD-4FA8-42E2-BEDD-B75E6B4D591C}">
      <dsp:nvSpPr>
        <dsp:cNvPr id="0" name=""/>
        <dsp:cNvSpPr/>
      </dsp:nvSpPr>
      <dsp:spPr>
        <a:xfrm>
          <a:off x="2984601" y="1974987"/>
          <a:ext cx="6342278" cy="1287000"/>
        </a:xfrm>
        <a:prstGeom prst="rect">
          <a:avLst/>
        </a:prstGeom>
        <a:solidFill>
          <a:srgbClr val="006DB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228600" lvl="1" indent="-228600" algn="l" defTabSz="889000">
            <a:lnSpc>
              <a:spcPct val="90000"/>
            </a:lnSpc>
            <a:spcBef>
              <a:spcPct val="0"/>
            </a:spcBef>
            <a:spcAft>
              <a:spcPct val="15000"/>
            </a:spcAft>
            <a:buChar char="•"/>
          </a:pPr>
          <a:r>
            <a:rPr lang="en-US" sz="2000" kern="1200" dirty="0"/>
            <a:t>Typically determined by an IQ test (Score around 70)</a:t>
          </a:r>
        </a:p>
      </dsp:txBody>
      <dsp:txXfrm>
        <a:off x="2984601" y="1974987"/>
        <a:ext cx="6342278" cy="128700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D069C10-0B61-4B85-AE54-232BFBF6925D}">
      <dsp:nvSpPr>
        <dsp:cNvPr id="0" name=""/>
        <dsp:cNvSpPr/>
      </dsp:nvSpPr>
      <dsp:spPr>
        <a:xfrm>
          <a:off x="0" y="0"/>
          <a:ext cx="5791199" cy="1442966"/>
        </a:xfrm>
        <a:prstGeom prst="roundRect">
          <a:avLst>
            <a:gd name="adj" fmla="val 10000"/>
          </a:avLst>
        </a:prstGeom>
        <a:no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u="sng" kern="1200" dirty="0">
              <a:solidFill>
                <a:schemeClr val="tx1"/>
              </a:solidFill>
            </a:rPr>
            <a:t>Adaptive Equipment</a:t>
          </a:r>
          <a:br>
            <a:rPr lang="en-US" sz="3600" kern="1200" dirty="0">
              <a:solidFill>
                <a:schemeClr val="tx1"/>
              </a:solidFill>
            </a:rPr>
          </a:br>
          <a:r>
            <a:rPr lang="en-US" sz="1800" kern="1200" dirty="0">
              <a:solidFill>
                <a:schemeClr val="tx1"/>
              </a:solidFill>
            </a:rPr>
            <a:t>Equipment or software used to help clients perform daily life tasks, including Personal Emergency Response Systems and vehicle modifications</a:t>
          </a:r>
          <a:br>
            <a:rPr lang="en-US" sz="3600" kern="1200" dirty="0">
              <a:solidFill>
                <a:schemeClr val="tx1"/>
              </a:solidFill>
            </a:rPr>
          </a:br>
          <a:endParaRPr lang="en-US" sz="3600" kern="1200" dirty="0">
            <a:solidFill>
              <a:schemeClr val="tx1"/>
            </a:solidFill>
          </a:endParaRPr>
        </a:p>
      </dsp:txBody>
      <dsp:txXfrm>
        <a:off x="1259115" y="0"/>
        <a:ext cx="4532083" cy="1442966"/>
      </dsp:txXfrm>
    </dsp:sp>
    <dsp:sp modelId="{200093FC-8DF2-4575-B1DC-FB1C6D62F1FC}">
      <dsp:nvSpPr>
        <dsp:cNvPr id="0" name=""/>
        <dsp:cNvSpPr/>
      </dsp:nvSpPr>
      <dsp:spPr>
        <a:xfrm>
          <a:off x="100875" y="189626"/>
          <a:ext cx="1158239" cy="1063714"/>
        </a:xfrm>
        <a:prstGeom prst="roundRect">
          <a:avLst>
            <a:gd name="adj" fmla="val 10000"/>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t="-5000" b="-5000"/>
          </a:stretch>
        </a:blipFill>
        <a:ln w="12700" cap="flat" cmpd="sng" algn="ctr">
          <a:solidFill>
            <a:srgbClr val="006DB4"/>
          </a:solidFill>
          <a:prstDash val="solid"/>
          <a:miter lim="800000"/>
        </a:ln>
        <a:effectLst/>
      </dsp:spPr>
      <dsp:style>
        <a:lnRef idx="2">
          <a:scrgbClr r="0" g="0" b="0"/>
        </a:lnRef>
        <a:fillRef idx="1">
          <a:scrgbClr r="0" g="0" b="0"/>
        </a:fillRef>
        <a:effectRef idx="0">
          <a:scrgbClr r="0" g="0" b="0"/>
        </a:effectRef>
        <a:fontRef idx="minor"/>
      </dsp:style>
    </dsp:sp>
    <dsp:sp modelId="{FAD31637-5DE6-442C-8FC9-853C2ED6538D}">
      <dsp:nvSpPr>
        <dsp:cNvPr id="0" name=""/>
        <dsp:cNvSpPr/>
      </dsp:nvSpPr>
      <dsp:spPr>
        <a:xfrm>
          <a:off x="0" y="1543841"/>
          <a:ext cx="5791199" cy="1433887"/>
        </a:xfrm>
        <a:prstGeom prst="roundRect">
          <a:avLst>
            <a:gd name="adj" fmla="val 10000"/>
          </a:avLst>
        </a:prstGeom>
        <a:no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u="sng" kern="1200" dirty="0">
              <a:solidFill>
                <a:schemeClr val="tx1"/>
              </a:solidFill>
            </a:rPr>
            <a:t>Supportive Living</a:t>
          </a:r>
          <a:br>
            <a:rPr lang="en-US" sz="2000" u="sng" kern="1200" dirty="0">
              <a:solidFill>
                <a:schemeClr val="tx1"/>
              </a:solidFill>
            </a:rPr>
          </a:br>
          <a:r>
            <a:rPr lang="en-US" sz="1800" u="none" kern="1200" dirty="0">
              <a:solidFill>
                <a:schemeClr val="tx1"/>
              </a:solidFill>
            </a:rPr>
            <a:t>Individually tailored services to assist an individual with living in the community, including daily living skills in the home and community</a:t>
          </a:r>
        </a:p>
      </dsp:txBody>
      <dsp:txXfrm>
        <a:off x="1259115" y="1543841"/>
        <a:ext cx="4532083" cy="1433887"/>
      </dsp:txXfrm>
    </dsp:sp>
    <dsp:sp modelId="{C430E278-5CBA-4BFD-9D2D-6DCBB2C7E55A}">
      <dsp:nvSpPr>
        <dsp:cNvPr id="0" name=""/>
        <dsp:cNvSpPr/>
      </dsp:nvSpPr>
      <dsp:spPr>
        <a:xfrm>
          <a:off x="100875" y="1752210"/>
          <a:ext cx="1158239" cy="1017149"/>
        </a:xfrm>
        <a:prstGeom prst="roundRect">
          <a:avLst>
            <a:gd name="adj" fmla="val 10000"/>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t="-5000" b="-5000"/>
          </a:stretch>
        </a:blipFill>
        <a:ln w="12700" cap="flat" cmpd="sng" algn="ctr">
          <a:solidFill>
            <a:srgbClr val="006DB4"/>
          </a:solidFill>
          <a:prstDash val="solid"/>
          <a:miter lim="800000"/>
        </a:ln>
        <a:effectLst/>
      </dsp:spPr>
      <dsp:style>
        <a:lnRef idx="2">
          <a:scrgbClr r="0" g="0" b="0"/>
        </a:lnRef>
        <a:fillRef idx="1">
          <a:scrgbClr r="0" g="0" b="0"/>
        </a:fillRef>
        <a:effectRef idx="0">
          <a:scrgbClr r="0" g="0" b="0"/>
        </a:effectRef>
        <a:fontRef idx="minor"/>
      </dsp:style>
    </dsp:sp>
    <dsp:sp modelId="{8DB813EF-6217-4DE3-8868-B05AAF709B37}">
      <dsp:nvSpPr>
        <dsp:cNvPr id="0" name=""/>
        <dsp:cNvSpPr/>
      </dsp:nvSpPr>
      <dsp:spPr>
        <a:xfrm>
          <a:off x="0" y="3078605"/>
          <a:ext cx="5791199" cy="1279305"/>
        </a:xfrm>
        <a:prstGeom prst="roundRect">
          <a:avLst>
            <a:gd name="adj" fmla="val 10000"/>
          </a:avLst>
        </a:prstGeom>
        <a:no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u="sng" kern="1200" dirty="0">
              <a:solidFill>
                <a:schemeClr val="tx1"/>
              </a:solidFill>
            </a:rPr>
            <a:t>Supported Employment</a:t>
          </a:r>
          <a:br>
            <a:rPr lang="en-US" sz="2000" u="sng" kern="1200" dirty="0">
              <a:solidFill>
                <a:schemeClr val="tx1"/>
              </a:solidFill>
            </a:rPr>
          </a:br>
          <a:r>
            <a:rPr lang="en-US" sz="1800" u="none" kern="1200" dirty="0">
              <a:solidFill>
                <a:schemeClr val="tx1"/>
              </a:solidFill>
            </a:rPr>
            <a:t>Support for individuals seeking competitive, integrated employment in their communities </a:t>
          </a:r>
        </a:p>
      </dsp:txBody>
      <dsp:txXfrm>
        <a:off x="1259115" y="3078605"/>
        <a:ext cx="4532083" cy="1279305"/>
      </dsp:txXfrm>
    </dsp:sp>
    <dsp:sp modelId="{4667A872-B296-4930-BAE0-1D9337418F82}">
      <dsp:nvSpPr>
        <dsp:cNvPr id="0" name=""/>
        <dsp:cNvSpPr/>
      </dsp:nvSpPr>
      <dsp:spPr>
        <a:xfrm>
          <a:off x="100875" y="3258623"/>
          <a:ext cx="1158239" cy="919268"/>
        </a:xfrm>
        <a:prstGeom prst="roundRect">
          <a:avLst>
            <a:gd name="adj" fmla="val 10000"/>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t="-13000" b="-13000"/>
          </a:stretch>
        </a:blipFill>
        <a:ln w="12700" cap="flat" cmpd="sng" algn="ctr">
          <a:solidFill>
            <a:srgbClr val="006DB4"/>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FA14EEA-877A-42C9-BB63-7771B6ED8C0E}">
      <dsp:nvSpPr>
        <dsp:cNvPr id="0" name=""/>
        <dsp:cNvSpPr/>
      </dsp:nvSpPr>
      <dsp:spPr>
        <a:xfrm>
          <a:off x="0" y="306590"/>
          <a:ext cx="5598695" cy="453600"/>
        </a:xfrm>
        <a:prstGeom prst="rect">
          <a:avLst/>
        </a:prstGeom>
        <a:solidFill>
          <a:schemeClr val="lt1">
            <a:alpha val="90000"/>
            <a:hueOff val="0"/>
            <a:satOff val="0"/>
            <a:lumOff val="0"/>
            <a:alphaOff val="0"/>
          </a:schemeClr>
        </a:solidFill>
        <a:ln w="12700" cap="flat" cmpd="sng" algn="ctr">
          <a:solidFill>
            <a:srgbClr val="006DB4"/>
          </a:solidFill>
          <a:prstDash val="solid"/>
          <a:miter lim="800000"/>
        </a:ln>
        <a:effectLst/>
      </dsp:spPr>
      <dsp:style>
        <a:lnRef idx="2">
          <a:scrgbClr r="0" g="0" b="0"/>
        </a:lnRef>
        <a:fillRef idx="1">
          <a:scrgbClr r="0" g="0" b="0"/>
        </a:fillRef>
        <a:effectRef idx="0">
          <a:scrgbClr r="0" g="0" b="0"/>
        </a:effectRef>
        <a:fontRef idx="minor"/>
      </dsp:style>
    </dsp:sp>
    <dsp:sp modelId="{10BB67BB-FF91-436D-91A6-E1919F3C0E8E}">
      <dsp:nvSpPr>
        <dsp:cNvPr id="0" name=""/>
        <dsp:cNvSpPr/>
      </dsp:nvSpPr>
      <dsp:spPr>
        <a:xfrm>
          <a:off x="279934" y="40910"/>
          <a:ext cx="3919086" cy="531360"/>
        </a:xfrm>
        <a:prstGeom prst="roundRect">
          <a:avLst/>
        </a:prstGeom>
        <a:solidFill>
          <a:srgbClr val="006DB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8132" tIns="0" rIns="148132" bIns="0" numCol="1" spcCol="1270" anchor="ctr" anchorCtr="0">
          <a:noAutofit/>
        </a:bodyPr>
        <a:lstStyle/>
        <a:p>
          <a:pPr marL="0" lvl="0" indent="0" algn="l" defTabSz="800100">
            <a:lnSpc>
              <a:spcPct val="90000"/>
            </a:lnSpc>
            <a:spcBef>
              <a:spcPct val="0"/>
            </a:spcBef>
            <a:spcAft>
              <a:spcPct val="35000"/>
            </a:spcAft>
            <a:buNone/>
          </a:pPr>
          <a:r>
            <a:rPr lang="en-US" sz="1800" kern="1200" dirty="0"/>
            <a:t>Bipolar Disorder </a:t>
          </a:r>
        </a:p>
      </dsp:txBody>
      <dsp:txXfrm>
        <a:off x="305873" y="66849"/>
        <a:ext cx="3867208" cy="479482"/>
      </dsp:txXfrm>
    </dsp:sp>
    <dsp:sp modelId="{0226A947-7699-4352-A071-FF5A4CD3BD77}">
      <dsp:nvSpPr>
        <dsp:cNvPr id="0" name=""/>
        <dsp:cNvSpPr/>
      </dsp:nvSpPr>
      <dsp:spPr>
        <a:xfrm>
          <a:off x="0" y="1123070"/>
          <a:ext cx="5598695" cy="453600"/>
        </a:xfrm>
        <a:prstGeom prst="rect">
          <a:avLst/>
        </a:prstGeom>
        <a:solidFill>
          <a:schemeClr val="lt1">
            <a:alpha val="90000"/>
            <a:hueOff val="0"/>
            <a:satOff val="0"/>
            <a:lumOff val="0"/>
            <a:alphaOff val="0"/>
          </a:schemeClr>
        </a:solidFill>
        <a:ln w="12700" cap="flat" cmpd="sng" algn="ctr">
          <a:solidFill>
            <a:srgbClr val="006DB4"/>
          </a:solidFill>
          <a:prstDash val="solid"/>
          <a:miter lim="800000"/>
        </a:ln>
        <a:effectLst/>
      </dsp:spPr>
      <dsp:style>
        <a:lnRef idx="2">
          <a:scrgbClr r="0" g="0" b="0"/>
        </a:lnRef>
        <a:fillRef idx="1">
          <a:scrgbClr r="0" g="0" b="0"/>
        </a:fillRef>
        <a:effectRef idx="0">
          <a:scrgbClr r="0" g="0" b="0"/>
        </a:effectRef>
        <a:fontRef idx="minor"/>
      </dsp:style>
    </dsp:sp>
    <dsp:sp modelId="{135E6626-CFC6-4700-B295-716731FDE96C}">
      <dsp:nvSpPr>
        <dsp:cNvPr id="0" name=""/>
        <dsp:cNvSpPr/>
      </dsp:nvSpPr>
      <dsp:spPr>
        <a:xfrm>
          <a:off x="279934" y="857390"/>
          <a:ext cx="3919086" cy="531360"/>
        </a:xfrm>
        <a:prstGeom prst="roundRect">
          <a:avLst/>
        </a:prstGeom>
        <a:solidFill>
          <a:srgbClr val="006DB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8132" tIns="0" rIns="148132" bIns="0" numCol="1" spcCol="1270" anchor="ctr" anchorCtr="0">
          <a:noAutofit/>
        </a:bodyPr>
        <a:lstStyle/>
        <a:p>
          <a:pPr marL="0" lvl="0" indent="0" algn="l" defTabSz="800100">
            <a:lnSpc>
              <a:spcPct val="90000"/>
            </a:lnSpc>
            <a:spcBef>
              <a:spcPct val="0"/>
            </a:spcBef>
            <a:spcAft>
              <a:spcPct val="35000"/>
            </a:spcAft>
            <a:buNone/>
          </a:pPr>
          <a:r>
            <a:rPr lang="en-US" sz="1800" kern="1200" dirty="0"/>
            <a:t>Post Traumatic Stress Disorder </a:t>
          </a:r>
        </a:p>
      </dsp:txBody>
      <dsp:txXfrm>
        <a:off x="305873" y="883329"/>
        <a:ext cx="3867208" cy="479482"/>
      </dsp:txXfrm>
    </dsp:sp>
    <dsp:sp modelId="{3C115218-EFDD-46E6-92C6-C188A2A6AC0A}">
      <dsp:nvSpPr>
        <dsp:cNvPr id="0" name=""/>
        <dsp:cNvSpPr/>
      </dsp:nvSpPr>
      <dsp:spPr>
        <a:xfrm>
          <a:off x="0" y="1939550"/>
          <a:ext cx="5598695" cy="453600"/>
        </a:xfrm>
        <a:prstGeom prst="rect">
          <a:avLst/>
        </a:prstGeom>
        <a:solidFill>
          <a:schemeClr val="lt1">
            <a:alpha val="90000"/>
            <a:hueOff val="0"/>
            <a:satOff val="0"/>
            <a:lumOff val="0"/>
            <a:alphaOff val="0"/>
          </a:schemeClr>
        </a:solidFill>
        <a:ln w="12700" cap="flat" cmpd="sng" algn="ctr">
          <a:solidFill>
            <a:srgbClr val="006DB4"/>
          </a:solidFill>
          <a:prstDash val="solid"/>
          <a:miter lim="800000"/>
        </a:ln>
        <a:effectLst/>
      </dsp:spPr>
      <dsp:style>
        <a:lnRef idx="2">
          <a:scrgbClr r="0" g="0" b="0"/>
        </a:lnRef>
        <a:fillRef idx="1">
          <a:scrgbClr r="0" g="0" b="0"/>
        </a:fillRef>
        <a:effectRef idx="0">
          <a:scrgbClr r="0" g="0" b="0"/>
        </a:effectRef>
        <a:fontRef idx="minor"/>
      </dsp:style>
    </dsp:sp>
    <dsp:sp modelId="{2AB5ACE6-F99C-4D4A-84F7-2362E1DC8A6D}">
      <dsp:nvSpPr>
        <dsp:cNvPr id="0" name=""/>
        <dsp:cNvSpPr/>
      </dsp:nvSpPr>
      <dsp:spPr>
        <a:xfrm>
          <a:off x="279934" y="1673870"/>
          <a:ext cx="3919086" cy="531360"/>
        </a:xfrm>
        <a:prstGeom prst="roundRect">
          <a:avLst/>
        </a:prstGeom>
        <a:solidFill>
          <a:srgbClr val="006DB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8132" tIns="0" rIns="148132" bIns="0" numCol="1" spcCol="1270" anchor="ctr" anchorCtr="0">
          <a:noAutofit/>
        </a:bodyPr>
        <a:lstStyle/>
        <a:p>
          <a:pPr marL="0" lvl="0" indent="0" algn="l" defTabSz="800100">
            <a:lnSpc>
              <a:spcPct val="90000"/>
            </a:lnSpc>
            <a:spcBef>
              <a:spcPct val="0"/>
            </a:spcBef>
            <a:spcAft>
              <a:spcPct val="35000"/>
            </a:spcAft>
            <a:buNone/>
          </a:pPr>
          <a:r>
            <a:rPr lang="en-US" sz="1800" kern="1200" dirty="0"/>
            <a:t>Major Depressive Disorder </a:t>
          </a:r>
        </a:p>
      </dsp:txBody>
      <dsp:txXfrm>
        <a:off x="305873" y="1699809"/>
        <a:ext cx="3867208" cy="479482"/>
      </dsp:txXfrm>
    </dsp:sp>
    <dsp:sp modelId="{54440F62-12FF-466F-B1D0-8BDF4BA371B9}">
      <dsp:nvSpPr>
        <dsp:cNvPr id="0" name=""/>
        <dsp:cNvSpPr/>
      </dsp:nvSpPr>
      <dsp:spPr>
        <a:xfrm>
          <a:off x="0" y="2756030"/>
          <a:ext cx="5598695" cy="453600"/>
        </a:xfrm>
        <a:prstGeom prst="rect">
          <a:avLst/>
        </a:prstGeom>
        <a:solidFill>
          <a:schemeClr val="lt1">
            <a:alpha val="90000"/>
            <a:hueOff val="0"/>
            <a:satOff val="0"/>
            <a:lumOff val="0"/>
            <a:alphaOff val="0"/>
          </a:schemeClr>
        </a:solidFill>
        <a:ln w="12700" cap="flat" cmpd="sng" algn="ctr">
          <a:solidFill>
            <a:srgbClr val="006DB4"/>
          </a:solidFill>
          <a:prstDash val="solid"/>
          <a:miter lim="800000"/>
        </a:ln>
        <a:effectLst/>
      </dsp:spPr>
      <dsp:style>
        <a:lnRef idx="2">
          <a:scrgbClr r="0" g="0" b="0"/>
        </a:lnRef>
        <a:fillRef idx="1">
          <a:scrgbClr r="0" g="0" b="0"/>
        </a:fillRef>
        <a:effectRef idx="0">
          <a:scrgbClr r="0" g="0" b="0"/>
        </a:effectRef>
        <a:fontRef idx="minor"/>
      </dsp:style>
    </dsp:sp>
    <dsp:sp modelId="{41A7ED43-FC24-417A-A64D-9BCFA670EF7E}">
      <dsp:nvSpPr>
        <dsp:cNvPr id="0" name=""/>
        <dsp:cNvSpPr/>
      </dsp:nvSpPr>
      <dsp:spPr>
        <a:xfrm>
          <a:off x="279934" y="2490350"/>
          <a:ext cx="3919086" cy="531360"/>
        </a:xfrm>
        <a:prstGeom prst="roundRect">
          <a:avLst/>
        </a:prstGeom>
        <a:solidFill>
          <a:srgbClr val="006DB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8132" tIns="0" rIns="148132" bIns="0" numCol="1" spcCol="1270" anchor="ctr" anchorCtr="0">
          <a:noAutofit/>
        </a:bodyPr>
        <a:lstStyle/>
        <a:p>
          <a:pPr marL="0" lvl="0" indent="0" algn="l" defTabSz="800100">
            <a:lnSpc>
              <a:spcPct val="90000"/>
            </a:lnSpc>
            <a:spcBef>
              <a:spcPct val="0"/>
            </a:spcBef>
            <a:spcAft>
              <a:spcPct val="35000"/>
            </a:spcAft>
            <a:buNone/>
          </a:pPr>
          <a:r>
            <a:rPr lang="en-US" sz="1800" kern="1200" dirty="0"/>
            <a:t>Schizophrenia </a:t>
          </a:r>
        </a:p>
      </dsp:txBody>
      <dsp:txXfrm>
        <a:off x="305873" y="2516289"/>
        <a:ext cx="3867208" cy="479482"/>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FA14EEA-877A-42C9-BB63-7771B6ED8C0E}">
      <dsp:nvSpPr>
        <dsp:cNvPr id="0" name=""/>
        <dsp:cNvSpPr/>
      </dsp:nvSpPr>
      <dsp:spPr>
        <a:xfrm>
          <a:off x="0" y="281358"/>
          <a:ext cx="10732167" cy="403200"/>
        </a:xfrm>
        <a:prstGeom prst="rect">
          <a:avLst/>
        </a:prstGeom>
        <a:solidFill>
          <a:schemeClr val="lt1">
            <a:alpha val="90000"/>
            <a:hueOff val="0"/>
            <a:satOff val="0"/>
            <a:lumOff val="0"/>
            <a:alphaOff val="0"/>
          </a:schemeClr>
        </a:solidFill>
        <a:ln w="12700" cap="flat" cmpd="sng" algn="ctr">
          <a:solidFill>
            <a:srgbClr val="006DB4"/>
          </a:solidFill>
          <a:prstDash val="solid"/>
          <a:miter lim="800000"/>
        </a:ln>
        <a:effectLst/>
      </dsp:spPr>
      <dsp:style>
        <a:lnRef idx="2">
          <a:scrgbClr r="0" g="0" b="0"/>
        </a:lnRef>
        <a:fillRef idx="1">
          <a:scrgbClr r="0" g="0" b="0"/>
        </a:fillRef>
        <a:effectRef idx="0">
          <a:scrgbClr r="0" g="0" b="0"/>
        </a:effectRef>
        <a:fontRef idx="minor"/>
      </dsp:style>
    </dsp:sp>
    <dsp:sp modelId="{10BB67BB-FF91-436D-91A6-E1919F3C0E8E}">
      <dsp:nvSpPr>
        <dsp:cNvPr id="0" name=""/>
        <dsp:cNvSpPr/>
      </dsp:nvSpPr>
      <dsp:spPr>
        <a:xfrm>
          <a:off x="536608" y="45198"/>
          <a:ext cx="7512516" cy="472320"/>
        </a:xfrm>
        <a:prstGeom prst="roundRect">
          <a:avLst/>
        </a:prstGeom>
        <a:solidFill>
          <a:srgbClr val="006DB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3955" tIns="0" rIns="283955" bIns="0" numCol="1" spcCol="1270" anchor="ctr" anchorCtr="0">
          <a:noAutofit/>
        </a:bodyPr>
        <a:lstStyle/>
        <a:p>
          <a:pPr marL="0" lvl="0" indent="0" algn="l" defTabSz="755650">
            <a:lnSpc>
              <a:spcPct val="90000"/>
            </a:lnSpc>
            <a:spcBef>
              <a:spcPct val="0"/>
            </a:spcBef>
            <a:spcAft>
              <a:spcPct val="35000"/>
            </a:spcAft>
            <a:buNone/>
          </a:pPr>
          <a:r>
            <a:rPr lang="en-US" sz="1700" kern="1200" dirty="0"/>
            <a:t>Childhood Schizophrenia  </a:t>
          </a:r>
        </a:p>
      </dsp:txBody>
      <dsp:txXfrm>
        <a:off x="559665" y="68255"/>
        <a:ext cx="7466402" cy="426206"/>
      </dsp:txXfrm>
    </dsp:sp>
    <dsp:sp modelId="{0226A947-7699-4352-A071-FF5A4CD3BD77}">
      <dsp:nvSpPr>
        <dsp:cNvPr id="0" name=""/>
        <dsp:cNvSpPr/>
      </dsp:nvSpPr>
      <dsp:spPr>
        <a:xfrm>
          <a:off x="0" y="1007118"/>
          <a:ext cx="10732167" cy="403200"/>
        </a:xfrm>
        <a:prstGeom prst="rect">
          <a:avLst/>
        </a:prstGeom>
        <a:solidFill>
          <a:schemeClr val="lt1">
            <a:alpha val="90000"/>
            <a:hueOff val="0"/>
            <a:satOff val="0"/>
            <a:lumOff val="0"/>
            <a:alphaOff val="0"/>
          </a:schemeClr>
        </a:solidFill>
        <a:ln w="12700" cap="flat" cmpd="sng" algn="ctr">
          <a:solidFill>
            <a:srgbClr val="006DB4"/>
          </a:solidFill>
          <a:prstDash val="solid"/>
          <a:miter lim="800000"/>
        </a:ln>
        <a:effectLst/>
      </dsp:spPr>
      <dsp:style>
        <a:lnRef idx="2">
          <a:scrgbClr r="0" g="0" b="0"/>
        </a:lnRef>
        <a:fillRef idx="1">
          <a:scrgbClr r="0" g="0" b="0"/>
        </a:fillRef>
        <a:effectRef idx="0">
          <a:scrgbClr r="0" g="0" b="0"/>
        </a:effectRef>
        <a:fontRef idx="minor"/>
      </dsp:style>
    </dsp:sp>
    <dsp:sp modelId="{135E6626-CFC6-4700-B295-716731FDE96C}">
      <dsp:nvSpPr>
        <dsp:cNvPr id="0" name=""/>
        <dsp:cNvSpPr/>
      </dsp:nvSpPr>
      <dsp:spPr>
        <a:xfrm>
          <a:off x="536608" y="770958"/>
          <a:ext cx="7512516" cy="472320"/>
        </a:xfrm>
        <a:prstGeom prst="roundRect">
          <a:avLst/>
        </a:prstGeom>
        <a:solidFill>
          <a:srgbClr val="006DB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3955" tIns="0" rIns="283955" bIns="0" numCol="1" spcCol="1270" anchor="ctr" anchorCtr="0">
          <a:noAutofit/>
        </a:bodyPr>
        <a:lstStyle/>
        <a:p>
          <a:pPr marL="0" lvl="0" indent="0" algn="l" defTabSz="755650">
            <a:lnSpc>
              <a:spcPct val="90000"/>
            </a:lnSpc>
            <a:spcBef>
              <a:spcPct val="0"/>
            </a:spcBef>
            <a:spcAft>
              <a:spcPct val="35000"/>
            </a:spcAft>
            <a:buNone/>
          </a:pPr>
          <a:r>
            <a:rPr lang="en-US" sz="1700" kern="1200" dirty="0"/>
            <a:t>Conduct Disorder </a:t>
          </a:r>
        </a:p>
      </dsp:txBody>
      <dsp:txXfrm>
        <a:off x="559665" y="794015"/>
        <a:ext cx="7466402" cy="426206"/>
      </dsp:txXfrm>
    </dsp:sp>
    <dsp:sp modelId="{3C115218-EFDD-46E6-92C6-C188A2A6AC0A}">
      <dsp:nvSpPr>
        <dsp:cNvPr id="0" name=""/>
        <dsp:cNvSpPr/>
      </dsp:nvSpPr>
      <dsp:spPr>
        <a:xfrm>
          <a:off x="0" y="1732878"/>
          <a:ext cx="10732167" cy="403200"/>
        </a:xfrm>
        <a:prstGeom prst="rect">
          <a:avLst/>
        </a:prstGeom>
        <a:solidFill>
          <a:schemeClr val="lt1">
            <a:alpha val="90000"/>
            <a:hueOff val="0"/>
            <a:satOff val="0"/>
            <a:lumOff val="0"/>
            <a:alphaOff val="0"/>
          </a:schemeClr>
        </a:solidFill>
        <a:ln w="12700" cap="flat" cmpd="sng" algn="ctr">
          <a:solidFill>
            <a:srgbClr val="006DB4"/>
          </a:solidFill>
          <a:prstDash val="solid"/>
          <a:miter lim="800000"/>
        </a:ln>
        <a:effectLst/>
      </dsp:spPr>
      <dsp:style>
        <a:lnRef idx="2">
          <a:scrgbClr r="0" g="0" b="0"/>
        </a:lnRef>
        <a:fillRef idx="1">
          <a:scrgbClr r="0" g="0" b="0"/>
        </a:fillRef>
        <a:effectRef idx="0">
          <a:scrgbClr r="0" g="0" b="0"/>
        </a:effectRef>
        <a:fontRef idx="minor"/>
      </dsp:style>
    </dsp:sp>
    <dsp:sp modelId="{2AB5ACE6-F99C-4D4A-84F7-2362E1DC8A6D}">
      <dsp:nvSpPr>
        <dsp:cNvPr id="0" name=""/>
        <dsp:cNvSpPr/>
      </dsp:nvSpPr>
      <dsp:spPr>
        <a:xfrm>
          <a:off x="536608" y="1496718"/>
          <a:ext cx="7512516" cy="472320"/>
        </a:xfrm>
        <a:prstGeom prst="roundRect">
          <a:avLst/>
        </a:prstGeom>
        <a:solidFill>
          <a:srgbClr val="006DB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3955" tIns="0" rIns="283955" bIns="0" numCol="1" spcCol="1270" anchor="ctr" anchorCtr="0">
          <a:noAutofit/>
        </a:bodyPr>
        <a:lstStyle/>
        <a:p>
          <a:pPr marL="0" lvl="0" indent="0" algn="l" defTabSz="755650">
            <a:lnSpc>
              <a:spcPct val="90000"/>
            </a:lnSpc>
            <a:spcBef>
              <a:spcPct val="0"/>
            </a:spcBef>
            <a:spcAft>
              <a:spcPct val="35000"/>
            </a:spcAft>
            <a:buNone/>
          </a:pPr>
          <a:r>
            <a:rPr lang="en-US" sz="1700" kern="1200" dirty="0"/>
            <a:t>Affective Disorders (such as depression and child anxiety disorders) </a:t>
          </a:r>
        </a:p>
      </dsp:txBody>
      <dsp:txXfrm>
        <a:off x="559665" y="1519775"/>
        <a:ext cx="7466402" cy="426206"/>
      </dsp:txXfrm>
    </dsp:sp>
    <dsp:sp modelId="{54440F62-12FF-466F-B1D0-8BDF4BA371B9}">
      <dsp:nvSpPr>
        <dsp:cNvPr id="0" name=""/>
        <dsp:cNvSpPr/>
      </dsp:nvSpPr>
      <dsp:spPr>
        <a:xfrm>
          <a:off x="0" y="2458638"/>
          <a:ext cx="10732167" cy="403200"/>
        </a:xfrm>
        <a:prstGeom prst="rect">
          <a:avLst/>
        </a:prstGeom>
        <a:solidFill>
          <a:schemeClr val="lt1">
            <a:alpha val="90000"/>
            <a:hueOff val="0"/>
            <a:satOff val="0"/>
            <a:lumOff val="0"/>
            <a:alphaOff val="0"/>
          </a:schemeClr>
        </a:solidFill>
        <a:ln w="12700" cap="flat" cmpd="sng" algn="ctr">
          <a:solidFill>
            <a:srgbClr val="006DB4"/>
          </a:solidFill>
          <a:prstDash val="solid"/>
          <a:miter lim="800000"/>
        </a:ln>
        <a:effectLst/>
      </dsp:spPr>
      <dsp:style>
        <a:lnRef idx="2">
          <a:scrgbClr r="0" g="0" b="0"/>
        </a:lnRef>
        <a:fillRef idx="1">
          <a:scrgbClr r="0" g="0" b="0"/>
        </a:fillRef>
        <a:effectRef idx="0">
          <a:scrgbClr r="0" g="0" b="0"/>
        </a:effectRef>
        <a:fontRef idx="minor"/>
      </dsp:style>
    </dsp:sp>
    <dsp:sp modelId="{41A7ED43-FC24-417A-A64D-9BCFA670EF7E}">
      <dsp:nvSpPr>
        <dsp:cNvPr id="0" name=""/>
        <dsp:cNvSpPr/>
      </dsp:nvSpPr>
      <dsp:spPr>
        <a:xfrm>
          <a:off x="536608" y="2222478"/>
          <a:ext cx="7512516" cy="472320"/>
        </a:xfrm>
        <a:prstGeom prst="roundRect">
          <a:avLst/>
        </a:prstGeom>
        <a:solidFill>
          <a:srgbClr val="006DB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3955" tIns="0" rIns="283955" bIns="0" numCol="1" spcCol="1270" anchor="ctr" anchorCtr="0">
          <a:noAutofit/>
        </a:bodyPr>
        <a:lstStyle/>
        <a:p>
          <a:pPr marL="0" lvl="0" indent="0" algn="l" defTabSz="755650">
            <a:lnSpc>
              <a:spcPct val="90000"/>
            </a:lnSpc>
            <a:spcBef>
              <a:spcPct val="0"/>
            </a:spcBef>
            <a:spcAft>
              <a:spcPct val="35000"/>
            </a:spcAft>
            <a:buNone/>
          </a:pPr>
          <a:r>
            <a:rPr lang="en-US" sz="1700" kern="1200" dirty="0"/>
            <a:t>Self-Destructive Behaviors   </a:t>
          </a:r>
        </a:p>
      </dsp:txBody>
      <dsp:txXfrm>
        <a:off x="559665" y="2245535"/>
        <a:ext cx="7466402" cy="426206"/>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D069C10-0B61-4B85-AE54-232BFBF6925D}">
      <dsp:nvSpPr>
        <dsp:cNvPr id="0" name=""/>
        <dsp:cNvSpPr/>
      </dsp:nvSpPr>
      <dsp:spPr>
        <a:xfrm>
          <a:off x="0" y="0"/>
          <a:ext cx="5791199" cy="1367325"/>
        </a:xfrm>
        <a:prstGeom prst="roundRect">
          <a:avLst>
            <a:gd name="adj" fmla="val 10000"/>
          </a:avLst>
        </a:prstGeom>
        <a:no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u="sng" kern="1200" dirty="0">
              <a:solidFill>
                <a:schemeClr val="tx1"/>
              </a:solidFill>
            </a:rPr>
            <a:t>Peer Support </a:t>
          </a:r>
          <a:br>
            <a:rPr lang="en-US" sz="3600" kern="1200" dirty="0">
              <a:solidFill>
                <a:schemeClr val="tx1"/>
              </a:solidFill>
            </a:rPr>
          </a:br>
          <a:r>
            <a:rPr lang="en-US" sz="1800" kern="1200" dirty="0">
              <a:solidFill>
                <a:schemeClr val="tx1"/>
              </a:solidFill>
            </a:rPr>
            <a:t>Clients with SMI receive support from certified peer specialists to help them in healing, self-advocacy, and modeling life skills</a:t>
          </a:r>
          <a:br>
            <a:rPr lang="en-US" sz="3600" kern="1200" dirty="0">
              <a:solidFill>
                <a:schemeClr val="tx1"/>
              </a:solidFill>
            </a:rPr>
          </a:br>
          <a:endParaRPr lang="en-US" sz="3600" kern="1200" dirty="0">
            <a:solidFill>
              <a:schemeClr val="tx1"/>
            </a:solidFill>
          </a:endParaRPr>
        </a:p>
      </dsp:txBody>
      <dsp:txXfrm>
        <a:off x="1248261" y="0"/>
        <a:ext cx="4542937" cy="1367325"/>
      </dsp:txXfrm>
    </dsp:sp>
    <dsp:sp modelId="{200093FC-8DF2-4575-B1DC-FB1C6D62F1FC}">
      <dsp:nvSpPr>
        <dsp:cNvPr id="0" name=""/>
        <dsp:cNvSpPr/>
      </dsp:nvSpPr>
      <dsp:spPr>
        <a:xfrm>
          <a:off x="90021" y="209031"/>
          <a:ext cx="1158239" cy="949263"/>
        </a:xfrm>
        <a:prstGeom prst="roundRect">
          <a:avLst>
            <a:gd name="adj" fmla="val 10000"/>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t="-6000" b="-6000"/>
          </a:stretch>
        </a:blipFill>
        <a:ln w="12700" cap="flat" cmpd="sng" algn="ctr">
          <a:solidFill>
            <a:srgbClr val="006DB4"/>
          </a:solidFill>
          <a:prstDash val="solid"/>
          <a:miter lim="800000"/>
        </a:ln>
        <a:effectLst/>
      </dsp:spPr>
      <dsp:style>
        <a:lnRef idx="2">
          <a:scrgbClr r="0" g="0" b="0"/>
        </a:lnRef>
        <a:fillRef idx="1">
          <a:scrgbClr r="0" g="0" b="0"/>
        </a:fillRef>
        <a:effectRef idx="0">
          <a:scrgbClr r="0" g="0" b="0"/>
        </a:effectRef>
        <a:fontRef idx="minor"/>
      </dsp:style>
    </dsp:sp>
    <dsp:sp modelId="{FAD31637-5DE6-442C-8FC9-853C2ED6538D}">
      <dsp:nvSpPr>
        <dsp:cNvPr id="0" name=""/>
        <dsp:cNvSpPr/>
      </dsp:nvSpPr>
      <dsp:spPr>
        <a:xfrm>
          <a:off x="0" y="1457347"/>
          <a:ext cx="5791199" cy="1401993"/>
        </a:xfrm>
        <a:prstGeom prst="roundRect">
          <a:avLst>
            <a:gd name="adj" fmla="val 10000"/>
          </a:avLst>
        </a:prstGeom>
        <a:no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u="sng" kern="1200" dirty="0">
              <a:solidFill>
                <a:schemeClr val="tx1"/>
              </a:solidFill>
            </a:rPr>
            <a:t>Behavioral Assistance</a:t>
          </a:r>
          <a:br>
            <a:rPr lang="en-US" sz="2000" u="sng" kern="1200" dirty="0">
              <a:solidFill>
                <a:schemeClr val="tx1"/>
              </a:solidFill>
            </a:rPr>
          </a:br>
          <a:r>
            <a:rPr lang="en-US" sz="2000" u="none" kern="1200" dirty="0">
              <a:solidFill>
                <a:schemeClr val="tx1"/>
              </a:solidFill>
            </a:rPr>
            <a:t>O</a:t>
          </a:r>
          <a:r>
            <a:rPr lang="en-US" sz="1800" u="none" kern="1200" dirty="0">
              <a:solidFill>
                <a:schemeClr val="tx1"/>
              </a:solidFill>
            </a:rPr>
            <a:t>utcome-oriented intervention provided individually or in a group setting with the child/youth and/or his/her caregiver, including implementing safety plans</a:t>
          </a:r>
        </a:p>
      </dsp:txBody>
      <dsp:txXfrm>
        <a:off x="1248261" y="1457347"/>
        <a:ext cx="4542937" cy="1401993"/>
      </dsp:txXfrm>
    </dsp:sp>
    <dsp:sp modelId="{C430E278-5CBA-4BFD-9D2D-6DCBB2C7E55A}">
      <dsp:nvSpPr>
        <dsp:cNvPr id="0" name=""/>
        <dsp:cNvSpPr/>
      </dsp:nvSpPr>
      <dsp:spPr>
        <a:xfrm>
          <a:off x="90021" y="1704489"/>
          <a:ext cx="1158239" cy="907709"/>
        </a:xfrm>
        <a:prstGeom prst="roundRect">
          <a:avLst>
            <a:gd name="adj" fmla="val 10000"/>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t="-9000" b="-9000"/>
          </a:stretch>
        </a:blipFill>
        <a:ln w="12700" cap="flat" cmpd="sng" algn="ctr">
          <a:solidFill>
            <a:srgbClr val="006DB4"/>
          </a:solidFill>
          <a:prstDash val="solid"/>
          <a:miter lim="800000"/>
        </a:ln>
        <a:effectLst/>
      </dsp:spPr>
      <dsp:style>
        <a:lnRef idx="2">
          <a:scrgbClr r="0" g="0" b="0"/>
        </a:lnRef>
        <a:fillRef idx="1">
          <a:scrgbClr r="0" g="0" b="0"/>
        </a:fillRef>
        <a:effectRef idx="0">
          <a:scrgbClr r="0" g="0" b="0"/>
        </a:effectRef>
        <a:fontRef idx="minor"/>
      </dsp:style>
    </dsp:sp>
    <dsp:sp modelId="{8DB813EF-6217-4DE3-8868-B05AAF709B37}">
      <dsp:nvSpPr>
        <dsp:cNvPr id="0" name=""/>
        <dsp:cNvSpPr/>
      </dsp:nvSpPr>
      <dsp:spPr>
        <a:xfrm>
          <a:off x="0" y="2949363"/>
          <a:ext cx="5791199" cy="1406080"/>
        </a:xfrm>
        <a:prstGeom prst="roundRect">
          <a:avLst>
            <a:gd name="adj" fmla="val 10000"/>
          </a:avLst>
        </a:prstGeom>
        <a:no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u="sng" kern="1200" dirty="0">
              <a:solidFill>
                <a:schemeClr val="tx1"/>
              </a:solidFill>
            </a:rPr>
            <a:t>Crisis Stabilization Intervention</a:t>
          </a:r>
          <a:br>
            <a:rPr lang="en-US" sz="2000" u="sng" kern="1200" dirty="0">
              <a:solidFill>
                <a:schemeClr val="tx1"/>
              </a:solidFill>
            </a:rPr>
          </a:br>
          <a:r>
            <a:rPr lang="en-US" sz="1800" u="none" kern="1200" dirty="0">
              <a:solidFill>
                <a:schemeClr val="tx1"/>
              </a:solidFill>
            </a:rPr>
            <a:t>Clients receive behavioral health stabilizing services after a psychiatric or behavioral health crisis instead of being admitted to an inpatient setting</a:t>
          </a:r>
        </a:p>
      </dsp:txBody>
      <dsp:txXfrm>
        <a:off x="1248261" y="2949363"/>
        <a:ext cx="4542937" cy="1406080"/>
      </dsp:txXfrm>
    </dsp:sp>
    <dsp:sp modelId="{4667A872-B296-4930-BAE0-1D9337418F82}">
      <dsp:nvSpPr>
        <dsp:cNvPr id="0" name=""/>
        <dsp:cNvSpPr/>
      </dsp:nvSpPr>
      <dsp:spPr>
        <a:xfrm>
          <a:off x="90021" y="3242223"/>
          <a:ext cx="1158239" cy="820359"/>
        </a:xfrm>
        <a:prstGeom prst="roundRect">
          <a:avLst>
            <a:gd name="adj" fmla="val 10000"/>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t="-15000" b="-15000"/>
          </a:stretch>
        </a:blipFill>
        <a:ln w="12700" cap="flat" cmpd="sng" algn="ctr">
          <a:solidFill>
            <a:srgbClr val="006DB4"/>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11.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layout14.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layout15.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16.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17.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18.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19.xml><?xml version="1.0" encoding="utf-8"?>
<dgm:layoutDef xmlns:dgm="http://schemas.openxmlformats.org/drawingml/2006/diagram" xmlns:a="http://schemas.openxmlformats.org/drawingml/2006/main" uniqueId="urn:microsoft.com/office/officeart/2009/3/layout/StepUpProcess">
  <dgm:title val=""/>
  <dgm:desc val=""/>
  <dgm:catLst>
    <dgm:cat type="process" pri="13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bL"/>
          <dgm:param type="flowDir" val="row"/>
          <dgm:param type="off" val="off"/>
          <dgm:param type="bkpt" val="fixed"/>
          <dgm:param type="bkPtFixedVal" val="1"/>
        </dgm:alg>
      </dgm:if>
      <dgm:else name="Name2">
        <dgm:alg type="snake">
          <dgm:param type="grDir" val="bR"/>
          <dgm:param type="flowDir" val="row"/>
          <dgm:param type="off" val="off"/>
          <dgm:param type="bkpt" val="fixed"/>
          <dgm:param type="bkPtFixedVal" val="1"/>
        </dgm:alg>
      </dgm:else>
    </dgm:choose>
    <dgm:shape xmlns:r="http://schemas.openxmlformats.org/officeDocument/2006/relationships" r:blip="">
      <dgm:adjLst/>
    </dgm:shape>
    <dgm:constrLst>
      <dgm:constr type="alignOff" forName="rootnode" val="1"/>
      <dgm:constr type="primFontSz" for="des" ptType="node" op="equ" val="65"/>
      <dgm:constr type="w" for="ch" forName="composite" refType="w"/>
      <dgm:constr type="h" for="ch" forName="composite" refType="h"/>
      <dgm:constr type="sp" refType="h" refFor="ch" refForName="composite" op="equ" fact="-0.765"/>
      <dgm:constr type="w" for="ch" forName="sibTrans" refType="w" fact="0.103"/>
      <dgm:constr type="h" for="ch" forName="sibTrans" refType="h" fact="0.103"/>
    </dgm:constrLst>
    <dgm:forEach name="nodesForEach" axis="ch" ptType="node">
      <dgm:layoutNode name="composite">
        <dgm:alg type="composite">
          <dgm:param type="ar" val="0.861"/>
        </dgm:alg>
        <dgm:shape xmlns:r="http://schemas.openxmlformats.org/officeDocument/2006/relationships" r:blip="">
          <dgm:adjLst/>
        </dgm:shape>
        <dgm:choose name="Name3">
          <dgm:if name="Name4" func="var" arg="dir" op="equ" val="norm">
            <dgm:constrLst>
              <dgm:constr type="l" for="ch" forName="LShape" refType="w" fact="0"/>
              <dgm:constr type="t" for="ch" forName="LShape" refType="h" fact="0.2347"/>
              <dgm:constr type="w" for="ch" forName="LShape" refType="w" fact="0.998"/>
              <dgm:constr type="h" for="ch" forName="LShape" refType="h" fact="0.5164"/>
              <dgm:constr type="r" for="ch" forName="ParentText" refType="w"/>
              <dgm:constr type="t" for="ch" forName="ParentText" refType="h" fact="0.32"/>
              <dgm:constr type="w" for="ch" forName="ParentText" refType="w" fact="0.901"/>
              <dgm:constr type="h" for="ch" forName="ParentText" refType="h" fact="0.68"/>
              <dgm:constr type="l" for="ch" forName="Triangle" refType="w" fact="0.83"/>
              <dgm:constr type="t" for="ch" forName="Triangle" refType="h" fact="0"/>
              <dgm:constr type="w" for="ch" forName="Triangle" refType="w" fact="0.17"/>
              <dgm:constr type="h" for="ch" forName="Triangle" refType="w" refFor="ch" refForName="Triangle"/>
            </dgm:constrLst>
          </dgm:if>
          <dgm:else name="Name5">
            <dgm:constrLst>
              <dgm:constr type="l" for="ch" forName="LShape" refType="w" fact="0.002"/>
              <dgm:constr type="t" for="ch" forName="LShape" refType="h" fact="0.2347"/>
              <dgm:constr type="w" for="ch" forName="LShape" refType="w"/>
              <dgm:constr type="h" for="ch" forName="LShape" refType="h" fact="0.5164"/>
              <dgm:constr type="l" for="ch" forName="ParentText" refType="w" fact="0"/>
              <dgm:constr type="t" for="ch" forName="ParentText" refType="h" fact="0.32"/>
              <dgm:constr type="w" for="ch" forName="ParentText" refType="w" fact="0.902"/>
              <dgm:constr type="h" for="ch" forName="ParentText" refType="h" fact="0.68"/>
              <dgm:constr type="l" for="ch" forName="Triangle" refType="w" fact="0"/>
              <dgm:constr type="t" for="ch" forName="Triangle" refType="h" fact="0"/>
              <dgm:constr type="w" for="ch" forName="Triangle" refType="w" fact="0.17"/>
              <dgm:constr type="h" for="ch" forName="Triangle" refType="w" refFor="ch" refForName="Triangle"/>
            </dgm:constrLst>
          </dgm:else>
        </dgm:choose>
        <dgm:layoutNode name="LShape" styleLbl="alignNode1">
          <dgm:alg type="sp"/>
          <dgm:choose name="Name6">
            <dgm:if name="Name7" func="var" arg="dir" op="equ" val="norm">
              <dgm:shape xmlns:r="http://schemas.openxmlformats.org/officeDocument/2006/relationships" rot="90" type="corner" r:blip="">
                <dgm:adjLst>
                  <dgm:adj idx="1" val="0.1612"/>
                  <dgm:adj idx="2" val="0.1611"/>
                </dgm:adjLst>
              </dgm:shape>
            </dgm:if>
            <dgm:else name="Name8">
              <dgm:shape xmlns:r="http://schemas.openxmlformats.org/officeDocument/2006/relationships" rot="180" type="corner" r:blip="">
                <dgm:adjLst>
                  <dgm:adj idx="1" val="0.1612"/>
                  <dgm:adj idx="2" val="0.1611"/>
                </dgm:adjLst>
              </dgm:shape>
            </dgm:else>
          </dgm:choose>
          <dgm:presOf/>
        </dgm:layoutNode>
        <dgm:layoutNode name="ParentTex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followSib" ptType="node" func="cnt" op="gte" val="1">
            <dgm:layoutNode name="Triangle" styleLbl="alignNode1">
              <dgm:alg type="sp"/>
              <dgm:choose name="Name11">
                <dgm:if name="Name12" func="var" arg="dir" op="equ" val="norm">
                  <dgm:shape xmlns:r="http://schemas.openxmlformats.org/officeDocument/2006/relationships" type="triangle" r:blip="">
                    <dgm:adjLst>
                      <dgm:adj idx="1" val="1"/>
                    </dgm:adjLst>
                  </dgm:shape>
                </dgm:if>
                <dgm:else name="Name13">
                  <dgm:shape xmlns:r="http://schemas.openxmlformats.org/officeDocument/2006/relationships" rot="90" type="triangle" r:blip="">
                    <dgm:adjLst>
                      <dgm:adj idx="1" val="1"/>
                    </dgm:adjLst>
                  </dgm:shape>
                </dgm:else>
              </dgm:choose>
              <dgm:presOf/>
            </dgm:layoutNode>
          </dgm:if>
          <dgm:else name="Name14"/>
        </dgm:choose>
      </dgm:layoutNode>
      <dgm:forEach name="sibTransForEach" axis="followSib" ptType="sibTrans" cnt="1">
        <dgm:layoutNode name="sibTrans">
          <dgm:alg type="composite">
            <dgm:param type="ar" val="0.861"/>
          </dgm:alg>
          <dgm:constrLst>
            <dgm:constr type="w" for="ch" forName="space" refType="w"/>
            <dgm:constr type="h" for="ch" forName="space" refType="w"/>
          </dgm:constrLst>
          <dgm:layoutNode name="space" styleLbl="alignNode1">
            <dgm:alg type="sp"/>
            <dgm:shape xmlns:r="http://schemas.openxmlformats.org/officeDocument/2006/relationships" r:blip="">
              <dgm:adjLst/>
            </dgm:shape>
            <dgm:presOf/>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20.xml><?xml version="1.0" encoding="utf-8"?>
<dgm:layoutDef xmlns:dgm="http://schemas.openxmlformats.org/drawingml/2006/diagram" xmlns:a="http://schemas.openxmlformats.org/drawingml/2006/main" uniqueId="urn:microsoft.com/office/officeart/2009/3/layout/StepUpProcess">
  <dgm:title val=""/>
  <dgm:desc val=""/>
  <dgm:catLst>
    <dgm:cat type="process" pri="13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bL"/>
          <dgm:param type="flowDir" val="row"/>
          <dgm:param type="off" val="off"/>
          <dgm:param type="bkpt" val="fixed"/>
          <dgm:param type="bkPtFixedVal" val="1"/>
        </dgm:alg>
      </dgm:if>
      <dgm:else name="Name2">
        <dgm:alg type="snake">
          <dgm:param type="grDir" val="bR"/>
          <dgm:param type="flowDir" val="row"/>
          <dgm:param type="off" val="off"/>
          <dgm:param type="bkpt" val="fixed"/>
          <dgm:param type="bkPtFixedVal" val="1"/>
        </dgm:alg>
      </dgm:else>
    </dgm:choose>
    <dgm:shape xmlns:r="http://schemas.openxmlformats.org/officeDocument/2006/relationships" r:blip="">
      <dgm:adjLst/>
    </dgm:shape>
    <dgm:constrLst>
      <dgm:constr type="alignOff" forName="rootnode" val="1"/>
      <dgm:constr type="primFontSz" for="des" ptType="node" op="equ" val="65"/>
      <dgm:constr type="w" for="ch" forName="composite" refType="w"/>
      <dgm:constr type="h" for="ch" forName="composite" refType="h"/>
      <dgm:constr type="sp" refType="h" refFor="ch" refForName="composite" op="equ" fact="-0.765"/>
      <dgm:constr type="w" for="ch" forName="sibTrans" refType="w" fact="0.103"/>
      <dgm:constr type="h" for="ch" forName="sibTrans" refType="h" fact="0.103"/>
    </dgm:constrLst>
    <dgm:forEach name="nodesForEach" axis="ch" ptType="node">
      <dgm:layoutNode name="composite">
        <dgm:alg type="composite">
          <dgm:param type="ar" val="0.861"/>
        </dgm:alg>
        <dgm:shape xmlns:r="http://schemas.openxmlformats.org/officeDocument/2006/relationships" r:blip="">
          <dgm:adjLst/>
        </dgm:shape>
        <dgm:choose name="Name3">
          <dgm:if name="Name4" func="var" arg="dir" op="equ" val="norm">
            <dgm:constrLst>
              <dgm:constr type="l" for="ch" forName="LShape" refType="w" fact="0"/>
              <dgm:constr type="t" for="ch" forName="LShape" refType="h" fact="0.2347"/>
              <dgm:constr type="w" for="ch" forName="LShape" refType="w" fact="0.998"/>
              <dgm:constr type="h" for="ch" forName="LShape" refType="h" fact="0.5164"/>
              <dgm:constr type="r" for="ch" forName="ParentText" refType="w"/>
              <dgm:constr type="t" for="ch" forName="ParentText" refType="h" fact="0.32"/>
              <dgm:constr type="w" for="ch" forName="ParentText" refType="w" fact="0.901"/>
              <dgm:constr type="h" for="ch" forName="ParentText" refType="h" fact="0.68"/>
              <dgm:constr type="l" for="ch" forName="Triangle" refType="w" fact="0.83"/>
              <dgm:constr type="t" for="ch" forName="Triangle" refType="h" fact="0"/>
              <dgm:constr type="w" for="ch" forName="Triangle" refType="w" fact="0.17"/>
              <dgm:constr type="h" for="ch" forName="Triangle" refType="w" refFor="ch" refForName="Triangle"/>
            </dgm:constrLst>
          </dgm:if>
          <dgm:else name="Name5">
            <dgm:constrLst>
              <dgm:constr type="l" for="ch" forName="LShape" refType="w" fact="0.002"/>
              <dgm:constr type="t" for="ch" forName="LShape" refType="h" fact="0.2347"/>
              <dgm:constr type="w" for="ch" forName="LShape" refType="w"/>
              <dgm:constr type="h" for="ch" forName="LShape" refType="h" fact="0.5164"/>
              <dgm:constr type="l" for="ch" forName="ParentText" refType="w" fact="0"/>
              <dgm:constr type="t" for="ch" forName="ParentText" refType="h" fact="0.32"/>
              <dgm:constr type="w" for="ch" forName="ParentText" refType="w" fact="0.902"/>
              <dgm:constr type="h" for="ch" forName="ParentText" refType="h" fact="0.68"/>
              <dgm:constr type="l" for="ch" forName="Triangle" refType="w" fact="0"/>
              <dgm:constr type="t" for="ch" forName="Triangle" refType="h" fact="0"/>
              <dgm:constr type="w" for="ch" forName="Triangle" refType="w" fact="0.17"/>
              <dgm:constr type="h" for="ch" forName="Triangle" refType="w" refFor="ch" refForName="Triangle"/>
            </dgm:constrLst>
          </dgm:else>
        </dgm:choose>
        <dgm:layoutNode name="LShape" styleLbl="alignNode1">
          <dgm:alg type="sp"/>
          <dgm:choose name="Name6">
            <dgm:if name="Name7" func="var" arg="dir" op="equ" val="norm">
              <dgm:shape xmlns:r="http://schemas.openxmlformats.org/officeDocument/2006/relationships" rot="90" type="corner" r:blip="">
                <dgm:adjLst>
                  <dgm:adj idx="1" val="0.1612"/>
                  <dgm:adj idx="2" val="0.1611"/>
                </dgm:adjLst>
              </dgm:shape>
            </dgm:if>
            <dgm:else name="Name8">
              <dgm:shape xmlns:r="http://schemas.openxmlformats.org/officeDocument/2006/relationships" rot="180" type="corner" r:blip="">
                <dgm:adjLst>
                  <dgm:adj idx="1" val="0.1612"/>
                  <dgm:adj idx="2" val="0.1611"/>
                </dgm:adjLst>
              </dgm:shape>
            </dgm:else>
          </dgm:choose>
          <dgm:presOf/>
        </dgm:layoutNode>
        <dgm:layoutNode name="ParentTex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followSib" ptType="node" func="cnt" op="gte" val="1">
            <dgm:layoutNode name="Triangle" styleLbl="alignNode1">
              <dgm:alg type="sp"/>
              <dgm:choose name="Name11">
                <dgm:if name="Name12" func="var" arg="dir" op="equ" val="norm">
                  <dgm:shape xmlns:r="http://schemas.openxmlformats.org/officeDocument/2006/relationships" type="triangle" r:blip="">
                    <dgm:adjLst>
                      <dgm:adj idx="1" val="1"/>
                    </dgm:adjLst>
                  </dgm:shape>
                </dgm:if>
                <dgm:else name="Name13">
                  <dgm:shape xmlns:r="http://schemas.openxmlformats.org/officeDocument/2006/relationships" rot="90" type="triangle" r:blip="">
                    <dgm:adjLst>
                      <dgm:adj idx="1" val="1"/>
                    </dgm:adjLst>
                  </dgm:shape>
                </dgm:else>
              </dgm:choose>
              <dgm:presOf/>
            </dgm:layoutNode>
          </dgm:if>
          <dgm:else name="Name14"/>
        </dgm:choose>
      </dgm:layoutNode>
      <dgm:forEach name="sibTransForEach" axis="followSib" ptType="sibTrans" cnt="1">
        <dgm:layoutNode name="sibTrans">
          <dgm:alg type="composite">
            <dgm:param type="ar" val="0.861"/>
          </dgm:alg>
          <dgm:constrLst>
            <dgm:constr type="w" for="ch" forName="space" refType="w"/>
            <dgm:constr type="h" for="ch" forName="space" refType="w"/>
          </dgm:constrLst>
          <dgm:layoutNode name="space" styleLbl="alignNode1">
            <dgm:alg type="sp"/>
            <dgm:shape xmlns:r="http://schemas.openxmlformats.org/officeDocument/2006/relationships" r:blip="">
              <dgm:adjLst/>
            </dgm:shape>
            <dgm:presOf/>
          </dgm:layoutNode>
        </dgm:layoutNode>
      </dgm:forEach>
    </dgm:forEach>
  </dgm:layoutNode>
</dgm:layoutDef>
</file>

<file path=ppt/diagrams/layout21.xml><?xml version="1.0" encoding="utf-8"?>
<dgm:layoutDef xmlns:dgm="http://schemas.openxmlformats.org/drawingml/2006/diagram" xmlns:a="http://schemas.openxmlformats.org/drawingml/2006/main" uniqueId="urn:microsoft.com/office/officeart/2011/layout/TabList">
  <dgm:title val="Tab List"/>
  <dgm:desc val="Use to show non-sequential or grouped blocks of information. Works well for lists with a small amount of Level 1 text. The first Level 2 displays next to the Level 1 text  and the remaining Level 2 text appears beneath the Level 1 text."/>
  <dgm:catLst>
    <dgm:cat type="list" pri="4500"/>
    <dgm:cat type="officeonline" pri="11000"/>
  </dgm:catLst>
  <dgm:sampData>
    <dgm:dataModel>
      <dgm:ptLst>
        <dgm:pt modelId="0" type="doc"/>
        <dgm:pt modelId="10">
          <dgm:prSet phldr="1"/>
        </dgm:pt>
        <dgm:pt modelId="11">
          <dgm:prSet phldr="1"/>
        </dgm:pt>
        <dgm:pt modelId="12">
          <dgm:prSet phldr="1"/>
        </dgm:pt>
        <dgm:pt modelId="20">
          <dgm:prSet phldr="1"/>
        </dgm:pt>
        <dgm:pt modelId="21">
          <dgm:prSet phldr="1"/>
        </dgm:pt>
        <dgm:pt modelId="22">
          <dgm:prSet phldr="1"/>
        </dgm:pt>
        <dgm:pt modelId="30">
          <dgm:prSet phldr="1"/>
        </dgm:pt>
        <dgm:pt modelId="31">
          <dgm:prSet phldr="1"/>
        </dgm:pt>
        <dgm:pt modelId="32">
          <dgm:prSet phldr="1"/>
        </dgm:pt>
      </dgm:ptLst>
      <dgm:cxnLst>
        <dgm:cxn modelId="40" srcId="0" destId="10" srcOrd="0" destOrd="0"/>
        <dgm:cxn modelId="41" srcId="10" destId="11" srcOrd="0" destOrd="0"/>
        <dgm:cxn modelId="42" srcId="10" destId="12" srcOrd="0" destOrd="0"/>
        <dgm:cxn modelId="50" srcId="0" destId="20" srcOrd="1" destOrd="0"/>
        <dgm:cxn modelId="51" srcId="20" destId="21" srcOrd="1" destOrd="0"/>
        <dgm:cxn modelId="52" srcId="20" destId="22" srcOrd="1" destOrd="0"/>
        <dgm:cxn modelId="60" srcId="0" destId="30" srcOrd="2" destOrd="0"/>
        <dgm:cxn modelId="61" srcId="30" destId="31" srcOrd="2" destOrd="0"/>
        <dgm:cxn modelId="62" srcId="30" destId="32"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dgm:chPref val="3"/>
      <dgm:dir/>
      <dgm:animOne val="branch"/>
      <dgm:animLvl val="lvl"/>
    </dgm:varLst>
    <dgm:alg type="lin">
      <dgm:param type="linDir" val="fromT"/>
    </dgm:alg>
    <dgm:shape xmlns:r="http://schemas.openxmlformats.org/officeDocument/2006/relationships" r:blip="">
      <dgm:adjLst/>
    </dgm:shape>
    <dgm:constrLst>
      <dgm:constr type="w" for="ch" forName="Child" refType="w"/>
      <dgm:constr type="h" for="ch" forName="Child" refType="h" fact="0.6667"/>
      <dgm:constr type="primFontSz" for="des" forName="Parent" op="equ" val="65"/>
      <dgm:constr type="primFontSz" for="des" forName="Child" op="equ" val="65"/>
      <dgm:constr type="primFontSz" for="des" forName="FirstChild" op="equ" val="65"/>
      <dgm:constr type="primFontSz" for="des" forName="Child" refType="primFontSz" refFor="des" refForName="Parent" op="lte"/>
      <dgm:constr type="primFontSz" for="des" forName="FirstChild" refType="primFontSz" refFor="des" refForName="Parent" op="lte"/>
      <dgm:constr type="primFontSz" for="des" forName="Child" refType="primFontSz" refFor="des" refForName="FirstChild" op="lte"/>
      <dgm:constr type="w" for="ch" forName="composite" refType="w"/>
      <dgm:constr type="h" for="ch" forName="composite" refType="h" fact="0.3333"/>
      <dgm:constr type="sp" refType="h" refFor="ch" refForName="composite" op="equ" fact="0.05"/>
      <dgm:constr type="h" for="ch" forName="sibTrans" refType="h" refFor="ch" refForName="composite" op="equ" fact="0.05"/>
      <dgm:constr type="w" for="ch" forName="sibTrans" refType="h" refFor="ch" refForName="sibTrans" op="equ"/>
    </dgm:constrLst>
    <dgm:forEach name="nodesForEach" axis="ch" ptType="node">
      <dgm:layoutNode name="composite">
        <dgm:alg type="composite"/>
        <dgm:shape xmlns:r="http://schemas.openxmlformats.org/officeDocument/2006/relationships" r:blip="">
          <dgm:adjLst/>
        </dgm:shape>
        <dgm:choose name="Name1">
          <dgm:if name="Name2" func="var" arg="dir" op="equ" val="norm">
            <dgm:constrLst>
              <dgm:constr type="l" for="ch" forName="Accent" refType="w" fact="0"/>
              <dgm:constr type="b" for="ch" forName="Accent" refType="h"/>
              <dgm:constr type="w" for="ch" forName="Accent" refType="w"/>
              <dgm:constr type="h" for="ch" forName="Accent" refType="h" fact="0"/>
              <dgm:constr type="l" for="ch" forName="FirstChild" refType="w" fact="0.26"/>
              <dgm:constr type="t" for="ch" forName="FirstChild" refType="h" fact="0"/>
              <dgm:constr type="w" for="ch" forName="FirstChild" refType="w" fact="0.74"/>
              <dgm:constr type="h" for="ch" forName="FirstChild" refType="h"/>
              <dgm:constr type="l" for="ch" forName="Parent" refType="w" fact="0"/>
              <dgm:constr type="t" for="ch" forName="Parent" refType="h" fact="0"/>
              <dgm:constr type="w" for="ch" forName="Parent" refType="w" fact="0.26"/>
              <dgm:constr type="h" for="ch" forName="Parent" refType="h"/>
            </dgm:constrLst>
          </dgm:if>
          <dgm:else name="Name3">
            <dgm:constrLst>
              <dgm:constr type="l" for="ch" forName="Accent" refType="w" fact="0"/>
              <dgm:constr type="b" for="ch" forName="Accent" refType="h"/>
              <dgm:constr type="w" for="ch" forName="Accent" refType="w"/>
              <dgm:constr type="h" for="ch" forName="Accent" refType="h" fact="0"/>
              <dgm:constr type="r" for="ch" forName="FirstChild" refType="w" fact="0.74"/>
              <dgm:constr type="t" for="ch" forName="FirstChild" refType="h" fact="0"/>
              <dgm:constr type="w" for="ch" forName="FirstChild" refType="w" fact="0.74"/>
              <dgm:constr type="h" for="ch" forName="FirstChild" refType="h"/>
              <dgm:constr type="r" for="ch" forName="Parent" refType="w"/>
              <dgm:constr type="t" for="ch" forName="Parent" refType="h" fact="0"/>
              <dgm:constr type="w" for="ch" forName="Parent" refType="w" fact="0.26"/>
              <dgm:constr type="h" for="ch" forName="Parent" refType="h"/>
            </dgm:constrLst>
          </dgm:else>
        </dgm:choose>
        <dgm:layoutNode name="FirstChild" styleLbl="revTx">
          <dgm:varLst>
            <dgm:chMax val="0"/>
            <dgm:chPref val="0"/>
            <dgm:bulletEnabled val="1"/>
          </dgm:varLst>
          <dgm:choose name="Name4">
            <dgm:if name="Name5" func="var" arg="dir" op="equ" val="norm">
              <dgm:alg type="tx">
                <dgm:param type="parTxLTRAlign" val="l"/>
                <dgm:param type="txAnchorVert" val="b"/>
                <dgm:param type="txAnchorVertCh" val="b"/>
                <dgm:param type="parTxRTLAlign" val="l"/>
              </dgm:alg>
            </dgm:if>
            <dgm:else name="Name6">
              <dgm:alg type="tx">
                <dgm:param type="parTxLTRAlign" val="r"/>
                <dgm:param type="shpTxLTRAlignCh" val="r"/>
                <dgm:param type="txAnchorVert" val="b"/>
                <dgm:param type="txAnchorVertCh" val="b"/>
                <dgm:param type="parTxRTLAlign" val="r"/>
              </dgm:alg>
            </dgm:else>
          </dgm:choose>
          <dgm:shape xmlns:r="http://schemas.openxmlformats.org/officeDocument/2006/relationships" type="rect" r:blip="">
            <dgm:adjLst/>
          </dgm:shape>
          <dgm:choose name="Name7">
            <dgm:if name="Name8" axis="ch" ptType="node" func="cnt" op="gte" val="1">
              <dgm:presOf axis="ch desOrSelf" ptType="node node" st="1 1" cnt="1 0"/>
            </dgm:if>
            <dgm:else name="Name9">
              <dgm:presOf/>
            </dgm:else>
          </dgm:choos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Parent" styleLbl="alignNode1">
          <dgm:varLst>
            <dgm:chMax val="3"/>
            <dgm:chPref val="3"/>
            <dgm:bulletEnabled val="1"/>
          </dgm:varLst>
          <dgm:alg type="tx">
            <dgm:param type="shpTxLTRAlignCh" val="ctr"/>
            <dgm:param type="txAnchorVertCh" val="mid"/>
          </dgm:alg>
          <dgm:shape xmlns:r="http://schemas.openxmlformats.org/officeDocument/2006/relationships" type="round2SameRect" r:blip="">
            <dgm:adjLst>
              <dgm:adj idx="1" val="0.1667"/>
              <dgm:adj idx="2" val="0"/>
            </dgm:adjLst>
          </dgm:shape>
          <dgm:presOf axis="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Accent" styleLbl="parChTrans1D1">
          <dgm:alg type="sp"/>
          <dgm:shape xmlns:r="http://schemas.openxmlformats.org/officeDocument/2006/relationships" type="line" r:blip="" zOrderOff="-99999">
            <dgm:adjLst/>
          </dgm:shape>
          <dgm:presOf/>
        </dgm:layoutNode>
      </dgm:layoutNode>
      <dgm:choose name="Name10">
        <dgm:if name="Name11" axis="ch" ptType="node" st="2" cnt="1" func="cnt" op="gte" val="1">
          <dgm:layoutNode name="Child" styleLbl="revTx">
            <dgm:varLst>
              <dgm:chMax val="0"/>
              <dgm:chPref val="0"/>
              <dgm:bulletEnabled val="1"/>
            </dgm:varLst>
            <dgm:choose name="Name12">
              <dgm:if name="Name13" func="var" arg="dir" op="equ" val="norm">
                <dgm:alg type="tx">
                  <dgm:param type="stBulletLvl" val="1"/>
                  <dgm:param type="parTxLTRAlign" val="l"/>
                  <dgm:param type="parTxRTLAlign" val="l"/>
                  <dgm:param type="txAnchorVert" val="t"/>
                </dgm:alg>
              </dgm:if>
              <dgm:else name="Name14">
                <dgm:alg type="tx">
                  <dgm:param type="stBulletLvl" val="1"/>
                  <dgm:param type="parTxLTRAlign" val="r"/>
                  <dgm:param type="shpTxLTRAlignCh" val="r"/>
                  <dgm:param type="txAnchorVert" val="t"/>
                  <dgm:param type="parTxRTLAlign" val="r"/>
                </dgm:alg>
              </dgm:else>
            </dgm:choose>
            <dgm:shape xmlns:r="http://schemas.openxmlformats.org/officeDocument/2006/relationships" type="rect" r:blip="">
              <dgm:adjLst/>
            </dgm:shape>
            <dgm:presOf axis="ch desOrSelf" ptType="node node" st="2 1" cnt="0 0"/>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if>
        <dgm:else name="Name15"/>
      </dgm:choos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3.xml><?xml version="1.0" encoding="utf-8"?>
<dgm:layoutDef xmlns:dgm="http://schemas.openxmlformats.org/drawingml/2006/diagram" xmlns:a="http://schemas.openxmlformats.org/drawingml/2006/main" uniqueId="urn:microsoft.com/office/officeart/2005/8/layout/hList3">
  <dgm:title val=""/>
  <dgm:desc val=""/>
  <dgm:catLst>
    <dgm:cat type="list" pri="1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1" destId="2" srcOrd="0" destOrd="0"/>
        <dgm:cxn modelId="7" srcId="1" destId="3" srcOrd="1" destOrd="0"/>
        <dgm:cxn modelId="8" srcId="1" destId="4" srcOrd="2" destOrd="0"/>
      </dgm:cxnLst>
      <dgm:bg/>
      <dgm:whole/>
    </dgm:dataModel>
  </dgm:sampData>
  <dgm:styleData>
    <dgm:dataModel>
      <dgm:ptLst>
        <dgm:pt modelId="0" type="doc"/>
        <dgm:pt modelId="1"/>
        <dgm:pt modelId="2"/>
        <dgm:pt modelId="3"/>
      </dgm:ptLst>
      <dgm:cxnLst>
        <dgm:cxn modelId="5" srcId="0" destId="1" srcOrd="0" destOrd="0"/>
        <dgm:cxn modelId="6" srcId="1" destId="2" srcOrd="0" destOrd="0"/>
        <dgm:cxn modelId="7" srcId="1" destId="3" srcOrd="1" destOrd="0"/>
      </dgm:cxnLst>
      <dgm:bg/>
      <dgm:whole/>
    </dgm:dataModel>
  </dgm:styleData>
  <dgm:clrData>
    <dgm:dataModel>
      <dgm:ptLst>
        <dgm:pt modelId="0" type="doc"/>
        <dgm:pt modelId="1"/>
        <dgm:pt modelId="2"/>
        <dgm:pt modelId="3"/>
        <dgm:pt modelId="4"/>
        <dgm:pt modelId="5"/>
      </dgm:ptLst>
      <dgm:cxnLst>
        <dgm:cxn modelId="6" srcId="0" destId="1" srcOrd="0" destOrd="0"/>
        <dgm:cxn modelId="7" srcId="1" destId="2" srcOrd="0" destOrd="0"/>
        <dgm:cxn modelId="8" srcId="1" destId="3" srcOrd="1" destOrd="0"/>
        <dgm:cxn modelId="9" srcId="1" destId="4" srcOrd="2" destOrd="0"/>
        <dgm:cxn modelId="10" srcId="1" destId="5" srcOrd="3" destOrd="0"/>
      </dgm:cxnLst>
      <dgm:bg/>
      <dgm:whole/>
    </dgm:dataModel>
  </dgm:clrData>
  <dgm:layoutNode name="composite">
    <dgm:varLst>
      <dgm:chMax val="1"/>
      <dgm:dir/>
      <dgm:resizeHandles val="exact"/>
    </dgm:varLst>
    <dgm:alg type="composite"/>
    <dgm:shape xmlns:r="http://schemas.openxmlformats.org/officeDocument/2006/relationships" r:blip="">
      <dgm:adjLst/>
    </dgm:shape>
    <dgm:presOf/>
    <dgm:constrLst>
      <dgm:constr type="w" for="ch" forName="roof" refType="w"/>
      <dgm:constr type="h" for="ch" forName="roof" refType="h" fact="0.3"/>
      <dgm:constr type="primFontSz" for="ch" forName="roof" val="65"/>
      <dgm:constr type="w" for="ch" forName="pillars" refType="w"/>
      <dgm:constr type="h" for="ch" forName="pillars" refType="h" fact="0.63"/>
      <dgm:constr type="t" for="ch" forName="pillars" refType="h" fact="0.3"/>
      <dgm:constr type="primFontSz" for="des" forName="pillar1" val="65"/>
      <dgm:constr type="primFontSz" for="des" forName="pillarX" refType="primFontSz" refFor="des" refForName="pillar1" op="equ"/>
      <dgm:constr type="w" for="ch" forName="base" refType="w"/>
      <dgm:constr type="h" for="ch" forName="base" refType="h" fact="0.07"/>
      <dgm:constr type="t" for="ch" forName="base" refType="h" fact="0.93"/>
    </dgm:constrLst>
    <dgm:ruleLst/>
    <dgm:forEach name="Name0" axis="ch" ptType="node" cnt="1">
      <dgm:layoutNode name="roof" styleLbl="dkBgShp">
        <dgm:alg type="tx"/>
        <dgm:shape xmlns:r="http://schemas.openxmlformats.org/officeDocument/2006/relationships" type="rect" r:blip="">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illars" styleLbl="node1">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pillar1" refType="w"/>
          <dgm:constr type="h" for="ch" forName="pillar1" refType="h"/>
          <dgm:constr type="w" for="ch" forName="pillarX" refType="w"/>
          <dgm:constr type="h" for="ch" forName="pillarX" refType="h"/>
        </dgm:constrLst>
        <dgm:ruleLst/>
        <dgm:layoutNode name="pillar1" styleLbl="node1">
          <dgm:varLst>
            <dgm:bulletEnabled val="1"/>
          </dgm:varLst>
          <dgm:alg type="tx"/>
          <dgm:shape xmlns:r="http://schemas.openxmlformats.org/officeDocument/2006/relationships" type="rect" r:blip="">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ch" ptType="node" st="2">
          <dgm:layoutNode name="pillarX" styleLbl="node1">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dgm:layoutNode>
      <dgm:layoutNode name="base" styleLbl="dkBgShp">
        <dgm:alg type="sp"/>
        <dgm:shape xmlns:r="http://schemas.openxmlformats.org/officeDocument/2006/relationships" type="rect" r:blip="">
          <dgm:adjLst/>
        </dgm:shape>
        <dgm:presOf/>
        <dgm:constrLst/>
        <dgm:ruleLst/>
      </dgm:layoutNode>
    </dgm:forEach>
  </dgm:layoutNode>
</dgm:layoutDef>
</file>

<file path=ppt/diagrams/layout24.xml><?xml version="1.0" encoding="utf-8"?>
<dgm:layoutDef xmlns:dgm="http://schemas.openxmlformats.org/drawingml/2006/diagram" xmlns:a="http://schemas.openxmlformats.org/drawingml/2006/main" uniqueId="urn:microsoft.com/office/officeart/2005/8/layout/hList3">
  <dgm:title val=""/>
  <dgm:desc val=""/>
  <dgm:catLst>
    <dgm:cat type="list" pri="1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1" destId="2" srcOrd="0" destOrd="0"/>
        <dgm:cxn modelId="7" srcId="1" destId="3" srcOrd="1" destOrd="0"/>
        <dgm:cxn modelId="8" srcId="1" destId="4" srcOrd="2" destOrd="0"/>
      </dgm:cxnLst>
      <dgm:bg/>
      <dgm:whole/>
    </dgm:dataModel>
  </dgm:sampData>
  <dgm:styleData>
    <dgm:dataModel>
      <dgm:ptLst>
        <dgm:pt modelId="0" type="doc"/>
        <dgm:pt modelId="1"/>
        <dgm:pt modelId="2"/>
        <dgm:pt modelId="3"/>
      </dgm:ptLst>
      <dgm:cxnLst>
        <dgm:cxn modelId="5" srcId="0" destId="1" srcOrd="0" destOrd="0"/>
        <dgm:cxn modelId="6" srcId="1" destId="2" srcOrd="0" destOrd="0"/>
        <dgm:cxn modelId="7" srcId="1" destId="3" srcOrd="1" destOrd="0"/>
      </dgm:cxnLst>
      <dgm:bg/>
      <dgm:whole/>
    </dgm:dataModel>
  </dgm:styleData>
  <dgm:clrData>
    <dgm:dataModel>
      <dgm:ptLst>
        <dgm:pt modelId="0" type="doc"/>
        <dgm:pt modelId="1"/>
        <dgm:pt modelId="2"/>
        <dgm:pt modelId="3"/>
        <dgm:pt modelId="4"/>
        <dgm:pt modelId="5"/>
      </dgm:ptLst>
      <dgm:cxnLst>
        <dgm:cxn modelId="6" srcId="0" destId="1" srcOrd="0" destOrd="0"/>
        <dgm:cxn modelId="7" srcId="1" destId="2" srcOrd="0" destOrd="0"/>
        <dgm:cxn modelId="8" srcId="1" destId="3" srcOrd="1" destOrd="0"/>
        <dgm:cxn modelId="9" srcId="1" destId="4" srcOrd="2" destOrd="0"/>
        <dgm:cxn modelId="10" srcId="1" destId="5" srcOrd="3" destOrd="0"/>
      </dgm:cxnLst>
      <dgm:bg/>
      <dgm:whole/>
    </dgm:dataModel>
  </dgm:clrData>
  <dgm:layoutNode name="composite">
    <dgm:varLst>
      <dgm:chMax val="1"/>
      <dgm:dir/>
      <dgm:resizeHandles val="exact"/>
    </dgm:varLst>
    <dgm:alg type="composite"/>
    <dgm:shape xmlns:r="http://schemas.openxmlformats.org/officeDocument/2006/relationships" r:blip="">
      <dgm:adjLst/>
    </dgm:shape>
    <dgm:presOf/>
    <dgm:constrLst>
      <dgm:constr type="w" for="ch" forName="roof" refType="w"/>
      <dgm:constr type="h" for="ch" forName="roof" refType="h" fact="0.3"/>
      <dgm:constr type="primFontSz" for="ch" forName="roof" val="65"/>
      <dgm:constr type="w" for="ch" forName="pillars" refType="w"/>
      <dgm:constr type="h" for="ch" forName="pillars" refType="h" fact="0.63"/>
      <dgm:constr type="t" for="ch" forName="pillars" refType="h" fact="0.3"/>
      <dgm:constr type="primFontSz" for="des" forName="pillar1" val="65"/>
      <dgm:constr type="primFontSz" for="des" forName="pillarX" refType="primFontSz" refFor="des" refForName="pillar1" op="equ"/>
      <dgm:constr type="w" for="ch" forName="base" refType="w"/>
      <dgm:constr type="h" for="ch" forName="base" refType="h" fact="0.07"/>
      <dgm:constr type="t" for="ch" forName="base" refType="h" fact="0.93"/>
    </dgm:constrLst>
    <dgm:ruleLst/>
    <dgm:forEach name="Name0" axis="ch" ptType="node" cnt="1">
      <dgm:layoutNode name="roof" styleLbl="dkBgShp">
        <dgm:alg type="tx"/>
        <dgm:shape xmlns:r="http://schemas.openxmlformats.org/officeDocument/2006/relationships" type="rect" r:blip="">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illars" styleLbl="node1">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pillar1" refType="w"/>
          <dgm:constr type="h" for="ch" forName="pillar1" refType="h"/>
          <dgm:constr type="w" for="ch" forName="pillarX" refType="w"/>
          <dgm:constr type="h" for="ch" forName="pillarX" refType="h"/>
        </dgm:constrLst>
        <dgm:ruleLst/>
        <dgm:layoutNode name="pillar1" styleLbl="node1">
          <dgm:varLst>
            <dgm:bulletEnabled val="1"/>
          </dgm:varLst>
          <dgm:alg type="tx"/>
          <dgm:shape xmlns:r="http://schemas.openxmlformats.org/officeDocument/2006/relationships" type="rect" r:blip="">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ch" ptType="node" st="2">
          <dgm:layoutNode name="pillarX" styleLbl="node1">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dgm:layoutNode>
      <dgm:layoutNode name="base" styleLbl="dkBgShp">
        <dgm:alg type="sp"/>
        <dgm:shape xmlns:r="http://schemas.openxmlformats.org/officeDocument/2006/relationships" type="rect" r:blip="">
          <dgm:adjLst/>
        </dgm:shape>
        <dgm:presOf/>
        <dgm:constrLst/>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diagrams.loki3.com/BracketList">
  <dgm:title val="Vertical Bracket List"/>
  <dgm:desc val="Use to show grouped blocks of information.  Works well with large amounts of Level 2 text."/>
  <dgm:catLst>
    <dgm:cat type="list" pri="4110"/>
    <dgm:cat type="officeonline" pri="3000"/>
  </dgm:catLst>
  <dgm:sampData>
    <dgm:dataModel>
      <dgm:ptLst>
        <dgm:pt modelId="0" type="doc"/>
        <dgm:pt modelId="1">
          <dgm:prSet phldr="1"/>
        </dgm:pt>
        <dgm:pt modelId="11">
          <dgm:prSet phldr="1"/>
        </dgm:pt>
        <dgm:pt modelId="2">
          <dgm:prSet phldr="1"/>
        </dgm:pt>
        <dgm:pt modelId="21">
          <dgm:prSet phldr="1"/>
        </dgm:pt>
      </dgm:ptLst>
      <dgm:cxnLst>
        <dgm:cxn modelId="3" srcId="0" destId="1" srcOrd="0" destOrd="0"/>
        <dgm:cxn modelId="4" srcId="1" destId="11" srcOrd="0" destOrd="0"/>
        <dgm:cxn modelId="5" srcId="0" destId="2" srcOrd="0" destOrd="0"/>
        <dgm:cxn modelId="6" srcId="2" destId="21" srcOrd="0" destOrd="0"/>
      </dgm:cxnLst>
      <dgm:bg/>
      <dgm:whole/>
    </dgm:dataModel>
  </dgm:sampData>
  <dgm:styleData useDef="1">
    <dgm:dataModel>
      <dgm:ptLst/>
      <dgm:bg/>
      <dgm:whole/>
    </dgm:dataModel>
  </dgm:styleData>
  <dgm:clrData useDef="1">
    <dgm:dataModel>
      <dgm:pt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V" refType="primFontSz" refFor="des" refForName="parTx" fact="0.1"/>
      <dgm:constr type="primFontSz" for="des" forName="parTx" val="65"/>
      <dgm:constr type="primFontSz" for="des" forName="desTx" refType="primFontSz" refFor="des" refForName="parTx"/>
      <dgm:constr type="h" for="des" forName="parTx" refType="primFontSz" refFor="des" refForName="parTx" fact="0.55"/>
      <dgm:constr type="h" for="des" forName="bracket" refType="primFontSz" refFor="des" refForName="parTx" fact="0.55"/>
      <dgm:constr type="h" for="des" forName="desTx" refType="primFontSz" refFor="des" refForName="parTx" fact="0.55"/>
    </dgm:constrLst>
    <dgm:ruleLst>
      <dgm:rule type="primFontSz" for="des" forName="parTx" val="5" fact="NaN" max="NaN"/>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Tx" refType="w" fact="0.25"/>
          <dgm:constr type="w" for="ch" forName="bracket" refType="w" fact="0.05"/>
          <dgm:constr type="w" for="ch" forName="spH" refType="w" fact="0.02"/>
          <dgm:constr type="w" for="ch" forName="desTx" refType="w" fact="0.68"/>
          <dgm:constr type="h" for="ch" forName="bracket" refType="h" refFor="ch" refForName="desTx" op="gte"/>
          <dgm:constr type="h" for="ch" forName="bracket" refType="h" refFor="ch" refForName="parTx" op="gte"/>
          <dgm:constr type="h" for="ch" forName="desTx" refType="h" refFor="ch" refForName="parTx" op="gte"/>
        </dgm:constrLst>
        <dgm:ruleLst/>
        <dgm:layoutNode name="parTx" styleLbl="revTx">
          <dgm:varLst>
            <dgm:chMax val="1"/>
            <dgm:bulletEnabled val="1"/>
          </dgm:varLst>
          <dgm:choose name="Name8">
            <dgm:if name="Name9" func="var" arg="dir" op="equ" val="norm">
              <dgm:alg type="tx">
                <dgm:param type="parTxLTRAlign" val="r"/>
              </dgm:alg>
            </dgm:if>
            <dgm:else name="Name10">
              <dgm:alg type="tx">
                <dgm:param type="parTxLTRAlign" val="l"/>
              </dgm:alg>
            </dgm:else>
          </dgm:choose>
          <dgm:shape xmlns:r="http://schemas.openxmlformats.org/officeDocument/2006/relationships" type="rect" r:blip="">
            <dgm:adjLst/>
          </dgm:shape>
          <dgm:presOf axis="self" ptType="node"/>
          <dgm:constrLst>
            <dgm:constr type="tMarg" refType="primFontSz" fact="0.2"/>
            <dgm:constr type="bMarg" refType="primFontSz" fact="0.2"/>
          </dgm:constrLst>
          <dgm:ruleLst>
            <dgm:rule type="h" val="INF" fact="NaN" max="NaN"/>
          </dgm:ruleLst>
        </dgm:layoutNode>
        <dgm:layoutNode name="bracket" styleLbl="parChTrans1D1">
          <dgm:alg type="sp"/>
          <dgm:choose name="Name11">
            <dgm:if name="Name12" func="var" arg="dir" op="equ" val="norm">
              <dgm:shape xmlns:r="http://schemas.openxmlformats.org/officeDocument/2006/relationships" type="leftBrace" r:blip="">
                <dgm:adjLst>
                  <dgm:adj idx="1" val="0.35"/>
                </dgm:adjLst>
              </dgm:shape>
            </dgm:if>
            <dgm:else name="Name13">
              <dgm:shape xmlns:r="http://schemas.openxmlformats.org/officeDocument/2006/relationships" rot="180" type="leftBrace" r:blip="">
                <dgm:adjLst>
                  <dgm:adj idx="1" val="0.35"/>
                </dgm:adjLst>
              </dgm:shape>
            </dgm:else>
          </dgm:choose>
          <dgm:presOf/>
        </dgm:layoutNode>
        <dgm:layoutNode name="spH">
          <dgm:alg type="sp"/>
        </dgm:layoutNode>
        <dgm:choose name="Name14">
          <dgm:if name="Name15" axis="ch" ptType="node" func="cnt" op="gte" val="1">
            <dgm:layoutNode name="desTx" styleLbl="node1">
              <dgm:varLst>
                <dgm:bulletEnabled val="1"/>
              </dgm:varLst>
              <dgm:alg type="tx">
                <dgm:param type="stBulletLvl" val="1"/>
                <dgm:param type="txAnchorVertCh" val="mid"/>
              </dgm:alg>
              <dgm:shape xmlns:r="http://schemas.openxmlformats.org/officeDocument/2006/relationships" type="rect" r:blip="">
                <dgm:adjLst/>
              </dgm:shape>
              <dgm:presOf axis="des" ptType="node"/>
              <dgm:constrLst>
                <dgm:constr type="secFontSz" refType="primFontSz"/>
                <dgm:constr type="tMarg" refType="primFontSz" fact="0.3"/>
                <dgm:constr type="bMarg" refType="primFontSz" fact="0.3"/>
                <dgm:constr type="lMarg" refType="primFontSz" fact="0.3"/>
                <dgm:constr type="rMarg" refType="primFontSz" fact="0.3"/>
              </dgm:constrLst>
              <dgm:ruleLst>
                <dgm:rule type="h" val="INF" fact="NaN" max="NaN"/>
              </dgm:ruleLst>
            </dgm:layoutNode>
          </dgm:if>
          <dgm:else name="Name16"/>
        </dgm:choose>
      </dgm:layoutNode>
      <dgm:forEach name="Name17" axis="followSib" ptType="sibTrans" cnt="1">
        <dgm:layoutNode name="spV">
          <dgm:alg type="sp"/>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93C650C-5600-4B05-B44D-578A8AF60F89}" type="datetimeFigureOut">
              <a:rPr lang="en-US" smtClean="0"/>
              <a:t>6/12/2023</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72930B8-3AC9-4EE2-B454-46250487B038}" type="slidenum">
              <a:rPr lang="en-US" smtClean="0"/>
              <a:t>‹#›</a:t>
            </a:fld>
            <a:endParaRPr lang="en-US" dirty="0"/>
          </a:p>
        </p:txBody>
      </p:sp>
    </p:spTree>
    <p:extLst>
      <p:ext uri="{BB962C8B-B14F-4D97-AF65-F5344CB8AC3E}">
        <p14:creationId xmlns:p14="http://schemas.microsoft.com/office/powerpoint/2010/main" val="30180159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EA752AA-A243-4EED-BBC7-6914E6F5DC5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9134545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p:txBody>
          <a:bodyPr/>
          <a:lstStyle/>
          <a:p>
            <a:fld id="{2FB00464-662A-43DD-B727-F742C1CDB25F}" type="datetime1">
              <a:rPr lang="en-US" smtClean="0"/>
              <a:t>6/12/2023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0465BDC-DAA7-4695-9F90-2604F83C7D05}" type="slidenum">
              <a:rPr lang="en-US" smtClean="0"/>
              <a:t>‹#›</a:t>
            </a:fld>
            <a:endParaRPr lang="en-US" dirty="0"/>
          </a:p>
        </p:txBody>
      </p:sp>
      <p:grpSp>
        <p:nvGrpSpPr>
          <p:cNvPr id="7" name="Group 6">
            <a:extLst>
              <a:ext uri="{FF2B5EF4-FFF2-40B4-BE49-F238E27FC236}">
                <a16:creationId xmlns:a16="http://schemas.microsoft.com/office/drawing/2014/main" id="{2E928EB4-0881-4EA0-8F92-484E7A4EB48C}"/>
              </a:ext>
            </a:extLst>
          </p:cNvPr>
          <p:cNvGrpSpPr>
            <a:grpSpLocks noChangeAspect="1"/>
          </p:cNvGrpSpPr>
          <p:nvPr userDrawn="1"/>
        </p:nvGrpSpPr>
        <p:grpSpPr>
          <a:xfrm>
            <a:off x="0" y="5266849"/>
            <a:ext cx="12192000" cy="1591151"/>
            <a:chOff x="0" y="5439517"/>
            <a:chExt cx="9144004" cy="1591151"/>
          </a:xfrm>
        </p:grpSpPr>
        <p:pic>
          <p:nvPicPr>
            <p:cNvPr id="8" name="Picture 7" descr="A close up of a sign&#10;&#10;Description automatically generated">
              <a:extLst>
                <a:ext uri="{FF2B5EF4-FFF2-40B4-BE49-F238E27FC236}">
                  <a16:creationId xmlns:a16="http://schemas.microsoft.com/office/drawing/2014/main" id="{BF0893A9-426A-45DF-A1F3-2CD2EB61FA1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75501" y="5439517"/>
              <a:ext cx="500746" cy="500746"/>
            </a:xfrm>
            <a:prstGeom prst="rect">
              <a:avLst/>
            </a:prstGeom>
          </p:spPr>
        </p:pic>
        <p:sp>
          <p:nvSpPr>
            <p:cNvPr id="9" name="Rectangle 8">
              <a:extLst>
                <a:ext uri="{FF2B5EF4-FFF2-40B4-BE49-F238E27FC236}">
                  <a16:creationId xmlns:a16="http://schemas.microsoft.com/office/drawing/2014/main" id="{11E4207A-0000-43B3-87B9-FB7B0CB92A83}"/>
                </a:ext>
              </a:extLst>
            </p:cNvPr>
            <p:cNvSpPr>
              <a:spLocks noChangeAspect="1"/>
            </p:cNvSpPr>
            <p:nvPr/>
          </p:nvSpPr>
          <p:spPr>
            <a:xfrm rot="16200000">
              <a:off x="4347472" y="2234138"/>
              <a:ext cx="449058" cy="9144002"/>
            </a:xfrm>
            <a:prstGeom prst="rect">
              <a:avLst/>
            </a:prstGeom>
            <a:solidFill>
              <a:srgbClr val="0070B9"/>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endParaRPr lang="en-US" dirty="0"/>
            </a:p>
          </p:txBody>
        </p:sp>
        <p:sp>
          <p:nvSpPr>
            <p:cNvPr id="10" name="Title 1">
              <a:extLst>
                <a:ext uri="{FF2B5EF4-FFF2-40B4-BE49-F238E27FC236}">
                  <a16:creationId xmlns:a16="http://schemas.microsoft.com/office/drawing/2014/main" id="{1280D0E3-593E-4F85-9A4B-ECF5AF415BF0}"/>
                </a:ext>
              </a:extLst>
            </p:cNvPr>
            <p:cNvSpPr txBox="1">
              <a:spLocks noChangeAspect="1"/>
            </p:cNvSpPr>
            <p:nvPr/>
          </p:nvSpPr>
          <p:spPr>
            <a:xfrm>
              <a:off x="1283517" y="6253777"/>
              <a:ext cx="6578210" cy="306779"/>
            </a:xfrm>
            <a:prstGeom prst="rect">
              <a:avLst/>
            </a:prstGeom>
            <a:noFill/>
          </p:spPr>
          <p:txBody>
            <a:bodyPr vert="horz" lIns="91440" tIns="45720" rIns="91440" bIns="45720" rtlCol="0" anchor="ctr" anchorCtr="0">
              <a:norm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pPr>
                <a:lnSpc>
                  <a:spcPct val="120000"/>
                </a:lnSpc>
              </a:pPr>
              <a:r>
                <a:rPr lang="en-US" sz="1200" b="1" dirty="0">
                  <a:solidFill>
                    <a:srgbClr val="0070B9"/>
                  </a:solidFill>
                  <a:latin typeface="Noto Sans" panose="020B0502040504020204" pitchFamily="34"/>
                  <a:ea typeface="Noto Sans" panose="020B0502040504020204" pitchFamily="34"/>
                  <a:cs typeface="Noto Sans" panose="020B0502040504020204" pitchFamily="34"/>
                </a:rPr>
                <a:t>humanservices.arkansas.gov</a:t>
              </a:r>
            </a:p>
          </p:txBody>
        </p:sp>
        <p:sp>
          <p:nvSpPr>
            <p:cNvPr id="11" name="Rectangle 10">
              <a:extLst>
                <a:ext uri="{FF2B5EF4-FFF2-40B4-BE49-F238E27FC236}">
                  <a16:creationId xmlns:a16="http://schemas.microsoft.com/office/drawing/2014/main" id="{A88934A3-4BBB-4A5E-BCD2-715867B07A3B}"/>
                </a:ext>
              </a:extLst>
            </p:cNvPr>
            <p:cNvSpPr/>
            <p:nvPr/>
          </p:nvSpPr>
          <p:spPr>
            <a:xfrm rot="16200000">
              <a:off x="4529555" y="1660723"/>
              <a:ext cx="84895" cy="9144002"/>
            </a:xfrm>
            <a:prstGeom prst="rect">
              <a:avLst/>
            </a:prstGeom>
            <a:solidFill>
              <a:srgbClr val="30B1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12" name="Picture 11" descr="A picture containing light, clock&#10;&#10;Description automatically generated">
            <a:extLst>
              <a:ext uri="{FF2B5EF4-FFF2-40B4-BE49-F238E27FC236}">
                <a16:creationId xmlns:a16="http://schemas.microsoft.com/office/drawing/2014/main" id="{1150B1F4-375D-44E2-9C0F-F46C5FBB92D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904269" y="5302883"/>
            <a:ext cx="1027306" cy="474094"/>
          </a:xfrm>
          <a:prstGeom prst="rect">
            <a:avLst/>
          </a:prstGeom>
        </p:spPr>
      </p:pic>
    </p:spTree>
    <p:extLst>
      <p:ext uri="{BB962C8B-B14F-4D97-AF65-F5344CB8AC3E}">
        <p14:creationId xmlns:p14="http://schemas.microsoft.com/office/powerpoint/2010/main" val="22917127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A5E76FB-789B-48D7-B96B-9CBB763BCCFA}" type="datetime1">
              <a:rPr lang="en-US" smtClean="0"/>
              <a:t>6/12/2023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0465BDC-DAA7-4695-9F90-2604F83C7D05}" type="slidenum">
              <a:rPr lang="en-US" smtClean="0"/>
              <a:t>‹#›</a:t>
            </a:fld>
            <a:endParaRPr lang="en-US" dirty="0"/>
          </a:p>
        </p:txBody>
      </p:sp>
    </p:spTree>
    <p:extLst>
      <p:ext uri="{BB962C8B-B14F-4D97-AF65-F5344CB8AC3E}">
        <p14:creationId xmlns:p14="http://schemas.microsoft.com/office/powerpoint/2010/main" val="21929342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B697E4-1404-4EFD-B1E7-6C8C8F2F9952}" type="datetime1">
              <a:rPr lang="en-US" smtClean="0"/>
              <a:t>6/12/2023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0465BDC-DAA7-4695-9F90-2604F83C7D05}" type="slidenum">
              <a:rPr lang="en-US" smtClean="0"/>
              <a:t>‹#›</a:t>
            </a:fld>
            <a:endParaRPr lang="en-US" dirty="0"/>
          </a:p>
        </p:txBody>
      </p:sp>
    </p:spTree>
    <p:extLst>
      <p:ext uri="{BB962C8B-B14F-4D97-AF65-F5344CB8AC3E}">
        <p14:creationId xmlns:p14="http://schemas.microsoft.com/office/powerpoint/2010/main" val="14936851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Title and Text">
    <p:spTree>
      <p:nvGrpSpPr>
        <p:cNvPr id="1" name=""/>
        <p:cNvGrpSpPr/>
        <p:nvPr/>
      </p:nvGrpSpPr>
      <p:grpSpPr>
        <a:xfrm>
          <a:off x="0" y="0"/>
          <a:ext cx="0" cy="0"/>
          <a:chOff x="0" y="0"/>
          <a:chExt cx="0" cy="0"/>
        </a:xfrm>
      </p:grpSpPr>
      <p:sp>
        <p:nvSpPr>
          <p:cNvPr id="9" name="Title 1"/>
          <p:cNvSpPr>
            <a:spLocks noGrp="1"/>
          </p:cNvSpPr>
          <p:nvPr>
            <p:ph type="title"/>
          </p:nvPr>
        </p:nvSpPr>
        <p:spPr>
          <a:xfrm>
            <a:off x="609442" y="521208"/>
            <a:ext cx="10969943" cy="411480"/>
          </a:xfrm>
        </p:spPr>
        <p:txBody>
          <a:bodyPr/>
          <a:lstStyle>
            <a:lvl1pPr>
              <a:defRPr/>
            </a:lvl1pPr>
          </a:lstStyle>
          <a:p>
            <a:r>
              <a:rPr lang="en-US"/>
              <a:t>Click to edit Master title style</a:t>
            </a:r>
            <a:endParaRPr dirty="0"/>
          </a:p>
        </p:txBody>
      </p:sp>
      <p:sp>
        <p:nvSpPr>
          <p:cNvPr id="10" name="Text Placeholder 7"/>
          <p:cNvSpPr>
            <a:spLocks noGrp="1"/>
          </p:cNvSpPr>
          <p:nvPr>
            <p:ph type="body" sz="quarter" idx="13"/>
          </p:nvPr>
        </p:nvSpPr>
        <p:spPr>
          <a:xfrm>
            <a:off x="609441" y="990600"/>
            <a:ext cx="10969943" cy="381000"/>
          </a:xfrm>
        </p:spPr>
        <p:txBody>
          <a:bodyPr>
            <a:noAutofit/>
          </a:bodyPr>
          <a:lstStyle>
            <a:lvl1pPr marL="0" indent="0">
              <a:spcBef>
                <a:spcPts val="0"/>
              </a:spcBef>
              <a:buNone/>
              <a:defRPr sz="2000" baseline="0">
                <a:solidFill>
                  <a:schemeClr val="accent5"/>
                </a:solidFill>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lang="en-US"/>
              <a:t>Edit Master text styles</a:t>
            </a:r>
          </a:p>
        </p:txBody>
      </p:sp>
      <p:sp>
        <p:nvSpPr>
          <p:cNvPr id="7" name="Text Placeholder 6"/>
          <p:cNvSpPr>
            <a:spLocks noGrp="1"/>
          </p:cNvSpPr>
          <p:nvPr>
            <p:ph type="body" sz="quarter" idx="14"/>
          </p:nvPr>
        </p:nvSpPr>
        <p:spPr>
          <a:xfrm>
            <a:off x="609600" y="1524000"/>
            <a:ext cx="10972800" cy="4572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Date Placeholder 3">
            <a:extLst>
              <a:ext uri="{FF2B5EF4-FFF2-40B4-BE49-F238E27FC236}">
                <a16:creationId xmlns:a16="http://schemas.microsoft.com/office/drawing/2014/main" id="{86CF624A-924D-448A-8317-B13325B40789}"/>
              </a:ext>
            </a:extLst>
          </p:cNvPr>
          <p:cNvSpPr>
            <a:spLocks noGrp="1"/>
          </p:cNvSpPr>
          <p:nvPr>
            <p:ph type="dt" sz="half" idx="10"/>
          </p:nvPr>
        </p:nvSpPr>
        <p:spPr>
          <a:xfrm>
            <a:off x="9829800" y="6452704"/>
            <a:ext cx="995579" cy="210312"/>
          </a:xfrm>
          <a:prstGeom prst="rect">
            <a:avLst/>
          </a:prstGeom>
        </p:spPr>
        <p:txBody>
          <a:bodyPr/>
          <a:lstStyle>
            <a:lvl1pPr>
              <a:defRPr sz="800">
                <a:solidFill>
                  <a:schemeClr val="tx1"/>
                </a:solidFill>
              </a:defRPr>
            </a:lvl1pPr>
          </a:lstStyle>
          <a:p>
            <a:fld id="{D7305540-76AA-46A4-82ED-2EED64AB3BD5}" type="datetime1">
              <a:rPr lang="en-US" smtClean="0"/>
              <a:t>6/12/2023</a:t>
            </a:fld>
            <a:endParaRPr lang="en-US" dirty="0"/>
          </a:p>
        </p:txBody>
      </p:sp>
      <p:sp>
        <p:nvSpPr>
          <p:cNvPr id="12" name="Footer Placeholder 4">
            <a:extLst>
              <a:ext uri="{FF2B5EF4-FFF2-40B4-BE49-F238E27FC236}">
                <a16:creationId xmlns:a16="http://schemas.microsoft.com/office/drawing/2014/main" id="{69975CD6-BA39-4E3B-98E9-35DBC99C00BD}"/>
              </a:ext>
            </a:extLst>
          </p:cNvPr>
          <p:cNvSpPr>
            <a:spLocks noGrp="1"/>
          </p:cNvSpPr>
          <p:nvPr>
            <p:ph type="ftr" sz="quarter" idx="11"/>
          </p:nvPr>
        </p:nvSpPr>
        <p:spPr>
          <a:xfrm>
            <a:off x="7790778" y="6453294"/>
            <a:ext cx="1815399" cy="210312"/>
          </a:xfrm>
          <a:prstGeom prst="rect">
            <a:avLst/>
          </a:prstGeom>
        </p:spPr>
        <p:txBody>
          <a:bodyPr/>
          <a:lstStyle>
            <a:lvl1pPr>
              <a:defRPr sz="800">
                <a:solidFill>
                  <a:schemeClr val="tx1"/>
                </a:solidFill>
              </a:defRPr>
            </a:lvl1pPr>
          </a:lstStyle>
          <a:p>
            <a:endParaRPr lang="en-US" dirty="0"/>
          </a:p>
        </p:txBody>
      </p:sp>
      <p:sp>
        <p:nvSpPr>
          <p:cNvPr id="13" name="Slide Number Placeholder 5">
            <a:extLst>
              <a:ext uri="{FF2B5EF4-FFF2-40B4-BE49-F238E27FC236}">
                <a16:creationId xmlns:a16="http://schemas.microsoft.com/office/drawing/2014/main" id="{CCD3B0F7-7084-44C8-AD14-3433D1D2402F}"/>
              </a:ext>
            </a:extLst>
          </p:cNvPr>
          <p:cNvSpPr>
            <a:spLocks noGrp="1"/>
          </p:cNvSpPr>
          <p:nvPr>
            <p:ph type="sldNum" sz="quarter" idx="12"/>
          </p:nvPr>
        </p:nvSpPr>
        <p:spPr>
          <a:xfrm>
            <a:off x="11049000" y="6430963"/>
            <a:ext cx="533400" cy="231775"/>
          </a:xfrm>
          <a:prstGeom prst="rect">
            <a:avLst/>
          </a:prstGeom>
        </p:spPr>
        <p:txBody>
          <a:bodyPr/>
          <a:lstStyle>
            <a:lvl1pPr>
              <a:defRPr>
                <a:solidFill>
                  <a:schemeClr val="accent5"/>
                </a:solidFill>
              </a:defRPr>
            </a:lvl1pPr>
          </a:lstStyle>
          <a:p>
            <a:fld id="{B016F8AB-BCEA-4347-8BA6-BE776009BC89}" type="slidenum">
              <a:rPr lang="uk-UA" smtClean="0"/>
              <a:pPr/>
              <a:t>‹#›</a:t>
            </a:fld>
            <a:endParaRPr lang="uk-UA" dirty="0"/>
          </a:p>
        </p:txBody>
      </p:sp>
      <p:pic>
        <p:nvPicPr>
          <p:cNvPr id="8" name="Picture 7">
            <a:extLst>
              <a:ext uri="{FF2B5EF4-FFF2-40B4-BE49-F238E27FC236}">
                <a16:creationId xmlns:a16="http://schemas.microsoft.com/office/drawing/2014/main" id="{02D487FE-548A-2AA4-45BE-040297475775}"/>
              </a:ext>
            </a:extLst>
          </p:cNvPr>
          <p:cNvPicPr>
            <a:picLocks noChangeAspect="1"/>
          </p:cNvPicPr>
          <p:nvPr userDrawn="1"/>
        </p:nvPicPr>
        <p:blipFill>
          <a:blip r:embed="rId2"/>
          <a:stretch>
            <a:fillRect/>
          </a:stretch>
        </p:blipFill>
        <p:spPr>
          <a:xfrm>
            <a:off x="604112" y="6408551"/>
            <a:ext cx="1869899" cy="275928"/>
          </a:xfrm>
          <a:prstGeom prst="rect">
            <a:avLst/>
          </a:prstGeom>
        </p:spPr>
      </p:pic>
    </p:spTree>
    <p:extLst>
      <p:ext uri="{BB962C8B-B14F-4D97-AF65-F5344CB8AC3E}">
        <p14:creationId xmlns:p14="http://schemas.microsoft.com/office/powerpoint/2010/main" val="2595562280"/>
      </p:ext>
    </p:extLst>
  </p:cSld>
  <p:clrMapOvr>
    <a:masterClrMapping/>
  </p:clrMapOvr>
  <p:transition spd="med">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cSld name="COVER WITH LOWER IMAGE">
    <p:bg>
      <p:bgPr>
        <a:solidFill>
          <a:schemeClr val="bg2"/>
        </a:solidFill>
        <a:effectLst/>
      </p:bgPr>
    </p:bg>
    <p:spTree>
      <p:nvGrpSpPr>
        <p:cNvPr id="1" name=""/>
        <p:cNvGrpSpPr/>
        <p:nvPr/>
      </p:nvGrpSpPr>
      <p:grpSpPr>
        <a:xfrm>
          <a:off x="0" y="0"/>
          <a:ext cx="0" cy="0"/>
          <a:chOff x="0" y="0"/>
          <a:chExt cx="0" cy="0"/>
        </a:xfrm>
      </p:grpSpPr>
      <p:pic>
        <p:nvPicPr>
          <p:cNvPr id="6" name="Picture 7"/>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3175" y="0"/>
            <a:ext cx="12188825"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8"/>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0113963" y="149225"/>
            <a:ext cx="1911350" cy="73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 Placeholder 76"/>
          <p:cNvSpPr>
            <a:spLocks noGrp="1"/>
          </p:cNvSpPr>
          <p:nvPr>
            <p:ph type="body" sz="quarter" idx="12"/>
          </p:nvPr>
        </p:nvSpPr>
        <p:spPr>
          <a:xfrm>
            <a:off x="9213937" y="2252082"/>
            <a:ext cx="2590800" cy="186318"/>
          </a:xfrm>
        </p:spPr>
        <p:txBody>
          <a:bodyPr anchor="ctr">
            <a:noAutofit/>
          </a:bodyPr>
          <a:lstStyle>
            <a:lvl1pPr marL="0" indent="0" algn="r">
              <a:lnSpc>
                <a:spcPct val="100000"/>
              </a:lnSpc>
              <a:buNone/>
              <a:defRPr sz="1000" cap="all" baseline="0">
                <a:solidFill>
                  <a:schemeClr val="tx1"/>
                </a:solidFill>
              </a:defRPr>
            </a:lvl1pPr>
          </a:lstStyle>
          <a:p>
            <a:pPr lvl="0"/>
            <a:r>
              <a:rPr lang="en-US"/>
              <a:t>Edit Master text styles</a:t>
            </a:r>
          </a:p>
        </p:txBody>
      </p:sp>
      <p:sp>
        <p:nvSpPr>
          <p:cNvPr id="16" name="Text Placeholder 4"/>
          <p:cNvSpPr>
            <a:spLocks noGrp="1"/>
          </p:cNvSpPr>
          <p:nvPr>
            <p:ph type="body" sz="quarter" idx="14"/>
          </p:nvPr>
        </p:nvSpPr>
        <p:spPr>
          <a:xfrm>
            <a:off x="8680537" y="1944017"/>
            <a:ext cx="3124200" cy="243495"/>
          </a:xfrm>
        </p:spPr>
        <p:txBody>
          <a:bodyPr rtlCol="0">
            <a:noAutofit/>
          </a:bodyPr>
          <a:lstStyle>
            <a:lvl1pPr marL="0" indent="0" algn="r">
              <a:lnSpc>
                <a:spcPct val="100000"/>
              </a:lnSpc>
              <a:spcBef>
                <a:spcPct val="0"/>
              </a:spcBef>
              <a:buNone/>
              <a:defRPr lang="en-US" sz="1600" b="0" dirty="0" smtClean="0">
                <a:solidFill>
                  <a:schemeClr val="tx1"/>
                </a:solidFill>
                <a:latin typeface="+mj-lt"/>
                <a:ea typeface="+mj-ea"/>
                <a:cs typeface="+mj-cs"/>
              </a:defRPr>
            </a:lvl1pPr>
          </a:lstStyle>
          <a:p>
            <a:pPr lvl="0"/>
            <a:r>
              <a:rPr lang="en-US"/>
              <a:t>Edit Master text styles</a:t>
            </a:r>
          </a:p>
        </p:txBody>
      </p:sp>
      <p:sp>
        <p:nvSpPr>
          <p:cNvPr id="9" name="Text Placeholder 4"/>
          <p:cNvSpPr>
            <a:spLocks noGrp="1"/>
          </p:cNvSpPr>
          <p:nvPr>
            <p:ph type="body" sz="quarter" idx="15"/>
          </p:nvPr>
        </p:nvSpPr>
        <p:spPr>
          <a:xfrm>
            <a:off x="457200" y="1905000"/>
            <a:ext cx="7772400" cy="685800"/>
          </a:xfrm>
        </p:spPr>
        <p:txBody>
          <a:bodyPr>
            <a:noAutofit/>
          </a:bodyPr>
          <a:lstStyle>
            <a:lvl1pPr marL="0" indent="0">
              <a:lnSpc>
                <a:spcPct val="100000"/>
              </a:lnSpc>
              <a:spcBef>
                <a:spcPts val="0"/>
              </a:spcBef>
              <a:buFontTx/>
              <a:buNone/>
              <a:defRPr sz="2000" baseline="0">
                <a:solidFill>
                  <a:schemeClr val="accent5"/>
                </a:solidFill>
              </a:defRPr>
            </a:lvl1pPr>
            <a:lvl2pPr marL="228595" indent="0">
              <a:buFontTx/>
              <a:buNone/>
              <a:defRPr/>
            </a:lvl2pPr>
            <a:lvl3pPr marL="411469" indent="0">
              <a:buFontTx/>
              <a:buNone/>
              <a:defRPr/>
            </a:lvl3pPr>
            <a:lvl4pPr marL="594345" indent="0">
              <a:buFontTx/>
              <a:buNone/>
              <a:defRPr/>
            </a:lvl4pPr>
            <a:lvl5pPr marL="731501" indent="0">
              <a:buFontTx/>
              <a:buNone/>
              <a:defRPr/>
            </a:lvl5pPr>
          </a:lstStyle>
          <a:p>
            <a:pPr lvl="0"/>
            <a:r>
              <a:rPr lang="en-US"/>
              <a:t>Edit Master text styles</a:t>
            </a:r>
          </a:p>
          <a:p>
            <a:pPr lvl="1"/>
            <a:r>
              <a:rPr lang="en-US"/>
              <a:t>Second level</a:t>
            </a:r>
          </a:p>
        </p:txBody>
      </p:sp>
      <p:sp>
        <p:nvSpPr>
          <p:cNvPr id="10" name="Title 1"/>
          <p:cNvSpPr>
            <a:spLocks noGrp="1"/>
          </p:cNvSpPr>
          <p:nvPr>
            <p:ph type="ctrTitle"/>
          </p:nvPr>
        </p:nvSpPr>
        <p:spPr>
          <a:xfrm>
            <a:off x="456718" y="560509"/>
            <a:ext cx="7772400" cy="1268291"/>
          </a:xfrm>
        </p:spPr>
        <p:txBody>
          <a:bodyPr anchor="b">
            <a:noAutofit/>
          </a:bodyPr>
          <a:lstStyle>
            <a:lvl1pPr algn="l">
              <a:lnSpc>
                <a:spcPct val="100000"/>
              </a:lnSpc>
              <a:defRPr sz="4800" b="1" baseline="0">
                <a:solidFill>
                  <a:schemeClr val="tx2"/>
                </a:solidFill>
              </a:defRPr>
            </a:lvl1pPr>
          </a:lstStyle>
          <a:p>
            <a:r>
              <a:rPr lang="en-US"/>
              <a:t>Click to edit Master title style</a:t>
            </a:r>
            <a:endParaRPr lang="en-US" dirty="0"/>
          </a:p>
        </p:txBody>
      </p:sp>
      <p:pic>
        <p:nvPicPr>
          <p:cNvPr id="8" name="Picture 7"/>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2864" y="0"/>
            <a:ext cx="12189134" cy="6856387"/>
          </a:xfrm>
          <a:prstGeom prst="rect">
            <a:avLst/>
          </a:prstGeom>
        </p:spPr>
      </p:pic>
    </p:spTree>
    <p:extLst>
      <p:ext uri="{BB962C8B-B14F-4D97-AF65-F5344CB8AC3E}">
        <p14:creationId xmlns:p14="http://schemas.microsoft.com/office/powerpoint/2010/main" val="199535640"/>
      </p:ext>
    </p:extLst>
  </p:cSld>
  <p:clrMapOvr>
    <a:masterClrMapping/>
  </p:clrMapOvr>
  <p:transition spd="med">
    <p:fade/>
  </p:transition>
  <p:extLst>
    <p:ext uri="{DCECCB84-F9BA-43D5-87BE-67443E8EF086}">
      <p15:sldGuideLst xmlns:p15="http://schemas.microsoft.com/office/powerpoint/2012/main">
        <p15:guide id="1" orient="horz" pos="1704">
          <p15:clr>
            <a:srgbClr val="FBAE40"/>
          </p15:clr>
        </p15:guide>
        <p15:guide id="2" orient="horz" pos="4176">
          <p15:clr>
            <a:srgbClr val="FBAE40"/>
          </p15:clr>
        </p15:guide>
        <p15:guide id="3" orient="horz" pos="416">
          <p15:clr>
            <a:srgbClr val="FBAE40"/>
          </p15:clr>
        </p15:guide>
        <p15:guide id="4" pos="144">
          <p15:clr>
            <a:srgbClr val="FBAE40"/>
          </p15:clr>
        </p15:guide>
        <p15:guide id="5" pos="7440">
          <p15:clr>
            <a:srgbClr val="FBAE40"/>
          </p15:clr>
        </p15:guide>
        <p15:guide id="6" pos="288">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2400" y="18255"/>
            <a:ext cx="10515600" cy="1325563"/>
          </a:xfrm>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10836322" y="6356350"/>
            <a:ext cx="517478" cy="365125"/>
          </a:xfrm>
        </p:spPr>
        <p:txBody>
          <a:bodyPr/>
          <a:lstStyle/>
          <a:p>
            <a:fld id="{C0465BDC-DAA7-4695-9F90-2604F83C7D05}" type="slidenum">
              <a:rPr lang="en-US" smtClean="0"/>
              <a:pPr/>
              <a:t>‹#›</a:t>
            </a:fld>
            <a:endParaRPr lang="en-US" dirty="0"/>
          </a:p>
        </p:txBody>
      </p:sp>
      <p:grpSp>
        <p:nvGrpSpPr>
          <p:cNvPr id="7" name="Group 6">
            <a:extLst>
              <a:ext uri="{FF2B5EF4-FFF2-40B4-BE49-F238E27FC236}">
                <a16:creationId xmlns:a16="http://schemas.microsoft.com/office/drawing/2014/main" id="{B5A54489-3540-4A70-ACF5-A6A8D0E72BDA}"/>
              </a:ext>
            </a:extLst>
          </p:cNvPr>
          <p:cNvGrpSpPr/>
          <p:nvPr userDrawn="1"/>
        </p:nvGrpSpPr>
        <p:grpSpPr>
          <a:xfrm>
            <a:off x="315673" y="6311900"/>
            <a:ext cx="1045054" cy="306779"/>
            <a:chOff x="306196" y="6327302"/>
            <a:chExt cx="1045054" cy="306779"/>
          </a:xfrm>
        </p:grpSpPr>
        <p:pic>
          <p:nvPicPr>
            <p:cNvPr id="8" name="Picture 7" descr="A picture containing light, clock&#10;&#10;Description automatically generated">
              <a:extLst>
                <a:ext uri="{FF2B5EF4-FFF2-40B4-BE49-F238E27FC236}">
                  <a16:creationId xmlns:a16="http://schemas.microsoft.com/office/drawing/2014/main" id="{A3984F9D-AAAA-497C-ABE2-CE1F7906825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1876" y="6336073"/>
              <a:ext cx="629374" cy="290451"/>
            </a:xfrm>
            <a:prstGeom prst="rect">
              <a:avLst/>
            </a:prstGeom>
          </p:spPr>
        </p:pic>
        <p:pic>
          <p:nvPicPr>
            <p:cNvPr id="9" name="Picture 8" descr="A close up of a sign&#10;&#10;Description automatically generated">
              <a:extLst>
                <a:ext uri="{FF2B5EF4-FFF2-40B4-BE49-F238E27FC236}">
                  <a16:creationId xmlns:a16="http://schemas.microsoft.com/office/drawing/2014/main" id="{DC0520B5-36F4-4863-8AFA-7D0DFC159D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6196" y="6327302"/>
              <a:ext cx="306779" cy="306779"/>
            </a:xfrm>
            <a:prstGeom prst="rect">
              <a:avLst/>
            </a:prstGeom>
          </p:spPr>
        </p:pic>
      </p:grpSp>
      <p:grpSp>
        <p:nvGrpSpPr>
          <p:cNvPr id="10" name="Group 9">
            <a:extLst>
              <a:ext uri="{FF2B5EF4-FFF2-40B4-BE49-F238E27FC236}">
                <a16:creationId xmlns:a16="http://schemas.microsoft.com/office/drawing/2014/main" id="{4C37D577-F23C-4A13-AA61-9578BA5982C7}"/>
              </a:ext>
            </a:extLst>
          </p:cNvPr>
          <p:cNvGrpSpPr/>
          <p:nvPr userDrawn="1"/>
        </p:nvGrpSpPr>
        <p:grpSpPr>
          <a:xfrm>
            <a:off x="152401" y="-2376"/>
            <a:ext cx="11904919" cy="1333465"/>
            <a:chOff x="-2" y="5507"/>
            <a:chExt cx="9144004" cy="1333465"/>
          </a:xfrm>
        </p:grpSpPr>
        <p:sp>
          <p:nvSpPr>
            <p:cNvPr id="11" name="Rectangle 10">
              <a:extLst>
                <a:ext uri="{FF2B5EF4-FFF2-40B4-BE49-F238E27FC236}">
                  <a16:creationId xmlns:a16="http://schemas.microsoft.com/office/drawing/2014/main" id="{847B4898-D99D-40CC-95D3-D76636AB33DD}"/>
                </a:ext>
              </a:extLst>
            </p:cNvPr>
            <p:cNvSpPr>
              <a:spLocks noChangeAspect="1"/>
            </p:cNvSpPr>
            <p:nvPr/>
          </p:nvSpPr>
          <p:spPr>
            <a:xfrm rot="16200000">
              <a:off x="4003540" y="-3998033"/>
              <a:ext cx="1136921" cy="9144002"/>
            </a:xfrm>
            <a:prstGeom prst="rect">
              <a:avLst/>
            </a:prstGeom>
            <a:gradFill flip="none" rotWithShape="1">
              <a:gsLst>
                <a:gs pos="0">
                  <a:srgbClr val="0070B9"/>
                </a:gs>
                <a:gs pos="50000">
                  <a:srgbClr val="007CC2">
                    <a:shade val="67500"/>
                    <a:satMod val="115000"/>
                  </a:srgbClr>
                </a:gs>
                <a:gs pos="100000">
                  <a:srgbClr val="007CC2">
                    <a:shade val="100000"/>
                    <a:satMod val="115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1B232C3B-A630-4497-BEC3-1E8723801CC2}"/>
                </a:ext>
              </a:extLst>
            </p:cNvPr>
            <p:cNvSpPr/>
            <p:nvPr/>
          </p:nvSpPr>
          <p:spPr>
            <a:xfrm rot="16200000">
              <a:off x="4529551" y="-3275476"/>
              <a:ext cx="84895" cy="9144002"/>
            </a:xfrm>
            <a:prstGeom prst="rect">
              <a:avLst/>
            </a:prstGeom>
            <a:solidFill>
              <a:srgbClr val="30B1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7170901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p:cNvSpPr>
            <a:spLocks noGrp="1"/>
          </p:cNvSpPr>
          <p:nvPr>
            <p:ph type="sldNum" sz="quarter" idx="12"/>
          </p:nvPr>
        </p:nvSpPr>
        <p:spPr/>
        <p:txBody>
          <a:bodyPr/>
          <a:lstStyle/>
          <a:p>
            <a:fld id="{C0465BDC-DAA7-4695-9F90-2604F83C7D05}" type="slidenum">
              <a:rPr lang="en-US" smtClean="0"/>
              <a:t>‹#›</a:t>
            </a:fld>
            <a:endParaRPr lang="en-US" dirty="0"/>
          </a:p>
        </p:txBody>
      </p:sp>
      <p:grpSp>
        <p:nvGrpSpPr>
          <p:cNvPr id="8" name="Group 7">
            <a:extLst>
              <a:ext uri="{FF2B5EF4-FFF2-40B4-BE49-F238E27FC236}">
                <a16:creationId xmlns:a16="http://schemas.microsoft.com/office/drawing/2014/main" id="{6AFD9CAD-7ED7-4B49-BD95-914C8CB633BE}"/>
              </a:ext>
            </a:extLst>
          </p:cNvPr>
          <p:cNvGrpSpPr/>
          <p:nvPr userDrawn="1"/>
        </p:nvGrpSpPr>
        <p:grpSpPr>
          <a:xfrm>
            <a:off x="315673" y="6311900"/>
            <a:ext cx="1045054" cy="306779"/>
            <a:chOff x="306196" y="6327302"/>
            <a:chExt cx="1045054" cy="306779"/>
          </a:xfrm>
        </p:grpSpPr>
        <p:pic>
          <p:nvPicPr>
            <p:cNvPr id="9" name="Picture 8" descr="A picture containing light, clock&#10;&#10;Description automatically generated">
              <a:extLst>
                <a:ext uri="{FF2B5EF4-FFF2-40B4-BE49-F238E27FC236}">
                  <a16:creationId xmlns:a16="http://schemas.microsoft.com/office/drawing/2014/main" id="{DB06EE4B-7C47-46FC-9D60-BB6E0B0B67D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1876" y="6336073"/>
              <a:ext cx="629374" cy="290451"/>
            </a:xfrm>
            <a:prstGeom prst="rect">
              <a:avLst/>
            </a:prstGeom>
          </p:spPr>
        </p:pic>
        <p:pic>
          <p:nvPicPr>
            <p:cNvPr id="10" name="Picture 9" descr="A close up of a sign&#10;&#10;Description automatically generated">
              <a:extLst>
                <a:ext uri="{FF2B5EF4-FFF2-40B4-BE49-F238E27FC236}">
                  <a16:creationId xmlns:a16="http://schemas.microsoft.com/office/drawing/2014/main" id="{BF302598-5EF8-4CA3-AE88-C858926CCF9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6196" y="6327302"/>
              <a:ext cx="306779" cy="306779"/>
            </a:xfrm>
            <a:prstGeom prst="rect">
              <a:avLst/>
            </a:prstGeom>
          </p:spPr>
        </p:pic>
      </p:grpSp>
    </p:spTree>
    <p:extLst>
      <p:ext uri="{BB962C8B-B14F-4D97-AF65-F5344CB8AC3E}">
        <p14:creationId xmlns:p14="http://schemas.microsoft.com/office/powerpoint/2010/main" val="17306401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085E84D-4159-4767-8018-B5F8DD0E1454}" type="datetime1">
              <a:rPr lang="en-US" smtClean="0"/>
              <a:t>6/12/2023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0465BDC-DAA7-4695-9F90-2604F83C7D05}" type="slidenum">
              <a:rPr lang="en-US" smtClean="0"/>
              <a:t>‹#›</a:t>
            </a:fld>
            <a:endParaRPr lang="en-US" dirty="0"/>
          </a:p>
        </p:txBody>
      </p:sp>
    </p:spTree>
    <p:extLst>
      <p:ext uri="{BB962C8B-B14F-4D97-AF65-F5344CB8AC3E}">
        <p14:creationId xmlns:p14="http://schemas.microsoft.com/office/powerpoint/2010/main" val="36396368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F76F948-D0E3-41AD-964C-E46294F62592}" type="datetime1">
              <a:rPr lang="en-US" smtClean="0"/>
              <a:t>6/12/2023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0465BDC-DAA7-4695-9F90-2604F83C7D05}" type="slidenum">
              <a:rPr lang="en-US" smtClean="0"/>
              <a:t>‹#›</a:t>
            </a:fld>
            <a:endParaRPr lang="en-US" dirty="0"/>
          </a:p>
        </p:txBody>
      </p:sp>
    </p:spTree>
    <p:extLst>
      <p:ext uri="{BB962C8B-B14F-4D97-AF65-F5344CB8AC3E}">
        <p14:creationId xmlns:p14="http://schemas.microsoft.com/office/powerpoint/2010/main" val="7804306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009422D-C3BA-4B49-AB88-D917450D4943}" type="datetime1">
              <a:rPr lang="en-US" smtClean="0"/>
              <a:t>6/12/2023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C0465BDC-DAA7-4695-9F90-2604F83C7D05}" type="slidenum">
              <a:rPr lang="en-US" smtClean="0"/>
              <a:t>‹#›</a:t>
            </a:fld>
            <a:endParaRPr lang="en-US" dirty="0"/>
          </a:p>
        </p:txBody>
      </p:sp>
    </p:spTree>
    <p:extLst>
      <p:ext uri="{BB962C8B-B14F-4D97-AF65-F5344CB8AC3E}">
        <p14:creationId xmlns:p14="http://schemas.microsoft.com/office/powerpoint/2010/main" val="25953798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879C7F0-CE0F-4B81-BFF2-8DEA0A847055}" type="datetime1">
              <a:rPr lang="en-US" smtClean="0"/>
              <a:t>6/12/2023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C0465BDC-DAA7-4695-9F90-2604F83C7D05}" type="slidenum">
              <a:rPr lang="en-US" smtClean="0"/>
              <a:t>‹#›</a:t>
            </a:fld>
            <a:endParaRPr lang="en-US" dirty="0"/>
          </a:p>
        </p:txBody>
      </p:sp>
    </p:spTree>
    <p:extLst>
      <p:ext uri="{BB962C8B-B14F-4D97-AF65-F5344CB8AC3E}">
        <p14:creationId xmlns:p14="http://schemas.microsoft.com/office/powerpoint/2010/main" val="8352469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D4116A7-AC25-4712-848C-57C45D5D2F57}" type="datetime1">
              <a:rPr lang="en-US" smtClean="0"/>
              <a:t>6/12/2023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C0465BDC-DAA7-4695-9F90-2604F83C7D05}" type="slidenum">
              <a:rPr lang="en-US" smtClean="0"/>
              <a:t>‹#›</a:t>
            </a:fld>
            <a:endParaRPr lang="en-US" dirty="0"/>
          </a:p>
        </p:txBody>
      </p:sp>
    </p:spTree>
    <p:extLst>
      <p:ext uri="{BB962C8B-B14F-4D97-AF65-F5344CB8AC3E}">
        <p14:creationId xmlns:p14="http://schemas.microsoft.com/office/powerpoint/2010/main" val="6203877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7BD8A74-22FE-4E16-9A65-7E018F24028D}" type="datetime1">
              <a:rPr lang="en-US" smtClean="0"/>
              <a:t>6/12/2023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0465BDC-DAA7-4695-9F90-2604F83C7D05}" type="slidenum">
              <a:rPr lang="en-US" smtClean="0"/>
              <a:t>‹#›</a:t>
            </a:fld>
            <a:endParaRPr lang="en-US" dirty="0"/>
          </a:p>
        </p:txBody>
      </p:sp>
    </p:spTree>
    <p:extLst>
      <p:ext uri="{BB962C8B-B14F-4D97-AF65-F5344CB8AC3E}">
        <p14:creationId xmlns:p14="http://schemas.microsoft.com/office/powerpoint/2010/main" val="13378284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337A8EC-29C8-47AB-A326-FDDAEFDC3220}" type="datetime1">
              <a:rPr lang="en-US" smtClean="0"/>
              <a:t>6/12/2023</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0465BDC-DAA7-4695-9F90-2604F83C7D05}" type="slidenum">
              <a:rPr lang="en-US" smtClean="0"/>
              <a:t>‹#›</a:t>
            </a:fld>
            <a:endParaRPr lang="en-US" dirty="0"/>
          </a:p>
        </p:txBody>
      </p:sp>
    </p:spTree>
    <p:extLst>
      <p:ext uri="{BB962C8B-B14F-4D97-AF65-F5344CB8AC3E}">
        <p14:creationId xmlns:p14="http://schemas.microsoft.com/office/powerpoint/2010/main" val="339659972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8" r:id="rId3"/>
    <p:sldLayoutId id="2147483663" r:id="rId4"/>
    <p:sldLayoutId id="2147483664" r:id="rId5"/>
    <p:sldLayoutId id="2147483674" r:id="rId6"/>
    <p:sldLayoutId id="2147483666" r:id="rId7"/>
    <p:sldLayoutId id="2147483667" r:id="rId8"/>
    <p:sldLayoutId id="2147483669" r:id="rId9"/>
    <p:sldLayoutId id="2147483670" r:id="rId10"/>
    <p:sldLayoutId id="2147483671" r:id="rId11"/>
    <p:sldLayoutId id="2147483672" r:id="rId12"/>
    <p:sldLayoutId id="2147483673" r:id="rId13"/>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6.xml"/><Relationship Id="rId7" Type="http://schemas.openxmlformats.org/officeDocument/2006/relationships/image" Target="../media/image21.jpg"/><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9.xml"/><Relationship Id="rId7" Type="http://schemas.openxmlformats.org/officeDocument/2006/relationships/image" Target="../media/image28.jpg"/><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2.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31.png"/></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2.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2.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svg"/><Relationship Id="rId7" Type="http://schemas.openxmlformats.org/officeDocument/2006/relationships/image" Target="../media/image38.svg"/><Relationship Id="rId2" Type="http://schemas.openxmlformats.org/officeDocument/2006/relationships/image" Target="../media/image33.png"/><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svg"/><Relationship Id="rId4" Type="http://schemas.openxmlformats.org/officeDocument/2006/relationships/image" Target="../media/image35.png"/><Relationship Id="rId9" Type="http://schemas.openxmlformats.org/officeDocument/2006/relationships/image" Target="../media/image40.svg"/></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12.xml"/><Relationship Id="rId2" Type="http://schemas.openxmlformats.org/officeDocument/2006/relationships/diagramData" Target="../diagrams/data12.xml"/><Relationship Id="rId1" Type="http://schemas.openxmlformats.org/officeDocument/2006/relationships/slideLayout" Target="../slideLayouts/slideLayout2.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23.xml.rels><?xml version="1.0" encoding="UTF-8" standalone="yes"?>
<Relationships xmlns="http://schemas.openxmlformats.org/package/2006/relationships"><Relationship Id="rId2" Type="http://schemas.openxmlformats.org/officeDocument/2006/relationships/hyperlink" Target="https://humanservices.arkansas.gov/wp-content/uploads/HCBS-Manual-MSW.pdf" TargetMode="Externa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diagramLayout" Target="../diagrams/layout13.xml"/><Relationship Id="rId2" Type="http://schemas.openxmlformats.org/officeDocument/2006/relationships/diagramData" Target="../diagrams/data13.xml"/><Relationship Id="rId1" Type="http://schemas.openxmlformats.org/officeDocument/2006/relationships/slideLayout" Target="../slideLayouts/slideLayout2.xml"/><Relationship Id="rId6" Type="http://schemas.microsoft.com/office/2007/relationships/diagramDrawing" Target="../diagrams/drawing13.xml"/><Relationship Id="rId5" Type="http://schemas.openxmlformats.org/officeDocument/2006/relationships/diagramColors" Target="../diagrams/colors13.xml"/><Relationship Id="rId4" Type="http://schemas.openxmlformats.org/officeDocument/2006/relationships/diagramQuickStyle" Target="../diagrams/quickStyle13.xml"/></Relationships>
</file>

<file path=ppt/slides/_rels/slide25.xml.rels><?xml version="1.0" encoding="UTF-8" standalone="yes"?>
<Relationships xmlns="http://schemas.openxmlformats.org/package/2006/relationships"><Relationship Id="rId3" Type="http://schemas.openxmlformats.org/officeDocument/2006/relationships/diagramLayout" Target="../diagrams/layout14.xml"/><Relationship Id="rId2" Type="http://schemas.openxmlformats.org/officeDocument/2006/relationships/diagramData" Target="../diagrams/data14.xml"/><Relationship Id="rId1" Type="http://schemas.openxmlformats.org/officeDocument/2006/relationships/slideLayout" Target="../slideLayouts/slideLayout2.xml"/><Relationship Id="rId6" Type="http://schemas.microsoft.com/office/2007/relationships/diagramDrawing" Target="../diagrams/drawing14.xml"/><Relationship Id="rId5" Type="http://schemas.openxmlformats.org/officeDocument/2006/relationships/diagramColors" Target="../diagrams/colors14.xml"/><Relationship Id="rId4" Type="http://schemas.openxmlformats.org/officeDocument/2006/relationships/diagramQuickStyle" Target="../diagrams/quickStyle1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2.svg"/><Relationship Id="rId7" Type="http://schemas.openxmlformats.org/officeDocument/2006/relationships/image" Target="../media/image46.svg"/><Relationship Id="rId2" Type="http://schemas.openxmlformats.org/officeDocument/2006/relationships/image" Target="../media/image41.png"/><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44.svg"/><Relationship Id="rId4" Type="http://schemas.openxmlformats.org/officeDocument/2006/relationships/image" Target="../media/image43.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32.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image" Target="../media/image50.jpg"/><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33.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8" Type="http://schemas.openxmlformats.org/officeDocument/2006/relationships/image" Target="../media/image53.png"/><Relationship Id="rId13" Type="http://schemas.openxmlformats.org/officeDocument/2006/relationships/image" Target="../media/image58.svg"/><Relationship Id="rId3" Type="http://schemas.openxmlformats.org/officeDocument/2006/relationships/diagramData" Target="../diagrams/data15.xml"/><Relationship Id="rId7" Type="http://schemas.microsoft.com/office/2007/relationships/diagramDrawing" Target="../diagrams/drawing15.xml"/><Relationship Id="rId12" Type="http://schemas.openxmlformats.org/officeDocument/2006/relationships/image" Target="../media/image57.png"/><Relationship Id="rId2" Type="http://schemas.openxmlformats.org/officeDocument/2006/relationships/image" Target="../media/image50.jpg"/><Relationship Id="rId1" Type="http://schemas.openxmlformats.org/officeDocument/2006/relationships/slideLayout" Target="../slideLayouts/slideLayout2.xml"/><Relationship Id="rId6" Type="http://schemas.openxmlformats.org/officeDocument/2006/relationships/diagramColors" Target="../diagrams/colors15.xml"/><Relationship Id="rId11" Type="http://schemas.openxmlformats.org/officeDocument/2006/relationships/image" Target="../media/image56.svg"/><Relationship Id="rId5" Type="http://schemas.openxmlformats.org/officeDocument/2006/relationships/diagramQuickStyle" Target="../diagrams/quickStyle15.xml"/><Relationship Id="rId10" Type="http://schemas.openxmlformats.org/officeDocument/2006/relationships/image" Target="../media/image55.png"/><Relationship Id="rId4" Type="http://schemas.openxmlformats.org/officeDocument/2006/relationships/diagramLayout" Target="../diagrams/layout15.xml"/><Relationship Id="rId9" Type="http://schemas.openxmlformats.org/officeDocument/2006/relationships/image" Target="../media/image54.svg"/></Relationships>
</file>

<file path=ppt/slides/_rels/slide35.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8" Type="http://schemas.openxmlformats.org/officeDocument/2006/relationships/image" Target="../media/image60.svg"/><Relationship Id="rId13" Type="http://schemas.openxmlformats.org/officeDocument/2006/relationships/image" Target="../media/image63.png"/><Relationship Id="rId3" Type="http://schemas.openxmlformats.org/officeDocument/2006/relationships/diagramLayout" Target="../diagrams/layout16.xml"/><Relationship Id="rId7" Type="http://schemas.openxmlformats.org/officeDocument/2006/relationships/image" Target="../media/image59.png"/><Relationship Id="rId12" Type="http://schemas.openxmlformats.org/officeDocument/2006/relationships/image" Target="../media/image62.svg"/><Relationship Id="rId2" Type="http://schemas.openxmlformats.org/officeDocument/2006/relationships/diagramData" Target="../diagrams/data16.xml"/><Relationship Id="rId1" Type="http://schemas.openxmlformats.org/officeDocument/2006/relationships/slideLayout" Target="../slideLayouts/slideLayout2.xml"/><Relationship Id="rId6" Type="http://schemas.microsoft.com/office/2007/relationships/diagramDrawing" Target="../diagrams/drawing16.xml"/><Relationship Id="rId11" Type="http://schemas.openxmlformats.org/officeDocument/2006/relationships/image" Target="../media/image61.png"/><Relationship Id="rId5" Type="http://schemas.openxmlformats.org/officeDocument/2006/relationships/diagramColors" Target="../diagrams/colors16.xml"/><Relationship Id="rId10" Type="http://schemas.openxmlformats.org/officeDocument/2006/relationships/image" Target="../media/image58.svg"/><Relationship Id="rId4" Type="http://schemas.openxmlformats.org/officeDocument/2006/relationships/diagramQuickStyle" Target="../diagrams/quickStyle16.xml"/><Relationship Id="rId9" Type="http://schemas.openxmlformats.org/officeDocument/2006/relationships/image" Target="../media/image57.png"/></Relationships>
</file>

<file path=ppt/slides/_rels/slide37.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diagramData" Target="../diagrams/data17.xml"/><Relationship Id="rId7" Type="http://schemas.microsoft.com/office/2007/relationships/diagramDrawing" Target="../diagrams/drawing17.xml"/><Relationship Id="rId2" Type="http://schemas.openxmlformats.org/officeDocument/2006/relationships/image" Target="../media/image52.png"/><Relationship Id="rId1" Type="http://schemas.openxmlformats.org/officeDocument/2006/relationships/slideLayout" Target="../slideLayouts/slideLayout2.xml"/><Relationship Id="rId6" Type="http://schemas.openxmlformats.org/officeDocument/2006/relationships/diagramColors" Target="../diagrams/colors17.xml"/><Relationship Id="rId11" Type="http://schemas.openxmlformats.org/officeDocument/2006/relationships/image" Target="../media/image68.svg"/><Relationship Id="rId5" Type="http://schemas.openxmlformats.org/officeDocument/2006/relationships/diagramQuickStyle" Target="../diagrams/quickStyle17.xml"/><Relationship Id="rId10" Type="http://schemas.openxmlformats.org/officeDocument/2006/relationships/image" Target="../media/image67.png"/><Relationship Id="rId4" Type="http://schemas.openxmlformats.org/officeDocument/2006/relationships/diagramLayout" Target="../diagrams/layout17.xml"/><Relationship Id="rId9" Type="http://schemas.openxmlformats.org/officeDocument/2006/relationships/image" Target="../media/image66.svg"/></Relationships>
</file>

<file path=ppt/slides/_rels/slide3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8" Type="http://schemas.openxmlformats.org/officeDocument/2006/relationships/image" Target="../media/image70.svg"/><Relationship Id="rId3" Type="http://schemas.openxmlformats.org/officeDocument/2006/relationships/diagramLayout" Target="../diagrams/layout18.xml"/><Relationship Id="rId7" Type="http://schemas.openxmlformats.org/officeDocument/2006/relationships/image" Target="../media/image69.png"/><Relationship Id="rId2" Type="http://schemas.openxmlformats.org/officeDocument/2006/relationships/diagramData" Target="../diagrams/data18.xml"/><Relationship Id="rId1" Type="http://schemas.openxmlformats.org/officeDocument/2006/relationships/slideLayout" Target="../slideLayouts/slideLayout2.xml"/><Relationship Id="rId6" Type="http://schemas.microsoft.com/office/2007/relationships/diagramDrawing" Target="../diagrams/drawing18.xml"/><Relationship Id="rId11" Type="http://schemas.openxmlformats.org/officeDocument/2006/relationships/hyperlink" Target="https://humanservices.arkansas.gov/divisions-shared-services/provider-services-quality-assurance/about-dpsqa/" TargetMode="External"/><Relationship Id="rId5" Type="http://schemas.openxmlformats.org/officeDocument/2006/relationships/diagramColors" Target="../diagrams/colors18.xml"/><Relationship Id="rId10" Type="http://schemas.openxmlformats.org/officeDocument/2006/relationships/image" Target="../media/image72.svg"/><Relationship Id="rId4" Type="http://schemas.openxmlformats.org/officeDocument/2006/relationships/diagramQuickStyle" Target="../diagrams/quickStyle18.xml"/><Relationship Id="rId9" Type="http://schemas.openxmlformats.org/officeDocument/2006/relationships/image" Target="../media/image71.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diagramLayout" Target="../diagrams/layout19.xml"/><Relationship Id="rId2" Type="http://schemas.openxmlformats.org/officeDocument/2006/relationships/diagramData" Target="../diagrams/data19.xml"/><Relationship Id="rId1" Type="http://schemas.openxmlformats.org/officeDocument/2006/relationships/slideLayout" Target="../slideLayouts/slideLayout2.xml"/><Relationship Id="rId6" Type="http://schemas.microsoft.com/office/2007/relationships/diagramDrawing" Target="../diagrams/drawing19.xml"/><Relationship Id="rId5" Type="http://schemas.openxmlformats.org/officeDocument/2006/relationships/diagramColors" Target="../diagrams/colors19.xml"/><Relationship Id="rId4" Type="http://schemas.openxmlformats.org/officeDocument/2006/relationships/diagramQuickStyle" Target="../diagrams/quickStyle19.xml"/></Relationships>
</file>

<file path=ppt/slides/_rels/slide49.xml.rels><?xml version="1.0" encoding="UTF-8" standalone="yes"?>
<Relationships xmlns="http://schemas.openxmlformats.org/package/2006/relationships"><Relationship Id="rId3" Type="http://schemas.openxmlformats.org/officeDocument/2006/relationships/diagramLayout" Target="../diagrams/layout20.xml"/><Relationship Id="rId2" Type="http://schemas.openxmlformats.org/officeDocument/2006/relationships/diagramData" Target="../diagrams/data20.xml"/><Relationship Id="rId1" Type="http://schemas.openxmlformats.org/officeDocument/2006/relationships/slideLayout" Target="../slideLayouts/slideLayout2.xml"/><Relationship Id="rId6" Type="http://schemas.microsoft.com/office/2007/relationships/diagramDrawing" Target="../diagrams/drawing20.xml"/><Relationship Id="rId5" Type="http://schemas.openxmlformats.org/officeDocument/2006/relationships/diagramColors" Target="../diagrams/colors20.xml"/><Relationship Id="rId4" Type="http://schemas.openxmlformats.org/officeDocument/2006/relationships/diagramQuickStyle" Target="../diagrams/quickStyle20.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0.xml.rels><?xml version="1.0" encoding="UTF-8" standalone="yes"?>
<Relationships xmlns="http://schemas.openxmlformats.org/package/2006/relationships"><Relationship Id="rId3" Type="http://schemas.openxmlformats.org/officeDocument/2006/relationships/image" Target="../media/image74.svg"/><Relationship Id="rId2" Type="http://schemas.openxmlformats.org/officeDocument/2006/relationships/image" Target="../media/image73.png"/><Relationship Id="rId1" Type="http://schemas.openxmlformats.org/officeDocument/2006/relationships/slideLayout" Target="../slideLayouts/slideLayout2.xml"/><Relationship Id="rId5" Type="http://schemas.openxmlformats.org/officeDocument/2006/relationships/image" Target="../media/image76.svg"/><Relationship Id="rId4" Type="http://schemas.openxmlformats.org/officeDocument/2006/relationships/image" Target="../media/image75.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diagramLayout" Target="../diagrams/layout21.xml"/><Relationship Id="rId2" Type="http://schemas.openxmlformats.org/officeDocument/2006/relationships/diagramData" Target="../diagrams/data21.xml"/><Relationship Id="rId1" Type="http://schemas.openxmlformats.org/officeDocument/2006/relationships/slideLayout" Target="../slideLayouts/slideLayout2.xml"/><Relationship Id="rId6" Type="http://schemas.microsoft.com/office/2007/relationships/diagramDrawing" Target="../diagrams/drawing21.xml"/><Relationship Id="rId5" Type="http://schemas.openxmlformats.org/officeDocument/2006/relationships/diagramColors" Target="../diagrams/colors21.xml"/><Relationship Id="rId4" Type="http://schemas.openxmlformats.org/officeDocument/2006/relationships/diagramQuickStyle" Target="../diagrams/quickStyle21.xml"/></Relationships>
</file>

<file path=ppt/slides/_rels/slide55.xml.rels><?xml version="1.0" encoding="UTF-8" standalone="yes"?>
<Relationships xmlns="http://schemas.openxmlformats.org/package/2006/relationships"><Relationship Id="rId3" Type="http://schemas.openxmlformats.org/officeDocument/2006/relationships/diagramLayout" Target="../diagrams/layout22.xml"/><Relationship Id="rId7" Type="http://schemas.openxmlformats.org/officeDocument/2006/relationships/hyperlink" Target="https://humanservices.arkansas.gov/divisions-shared-services/medical-services/healthcare-programs/passe/community-support-system-provider/" TargetMode="External"/><Relationship Id="rId2" Type="http://schemas.openxmlformats.org/officeDocument/2006/relationships/diagramData" Target="../diagrams/data22.xml"/><Relationship Id="rId1" Type="http://schemas.openxmlformats.org/officeDocument/2006/relationships/slideLayout" Target="../slideLayouts/slideLayout2.xml"/><Relationship Id="rId6" Type="http://schemas.microsoft.com/office/2007/relationships/diagramDrawing" Target="../diagrams/drawing22.xml"/><Relationship Id="rId5" Type="http://schemas.openxmlformats.org/officeDocument/2006/relationships/diagramColors" Target="../diagrams/colors22.xml"/><Relationship Id="rId4" Type="http://schemas.openxmlformats.org/officeDocument/2006/relationships/diagramQuickStyle" Target="../diagrams/quickStyle22.xml"/></Relationships>
</file>

<file path=ppt/slides/_rels/slide56.xml.rels><?xml version="1.0" encoding="UTF-8" standalone="yes"?>
<Relationships xmlns="http://schemas.openxmlformats.org/package/2006/relationships"><Relationship Id="rId8" Type="http://schemas.openxmlformats.org/officeDocument/2006/relationships/image" Target="../media/image78.svg"/><Relationship Id="rId3" Type="http://schemas.openxmlformats.org/officeDocument/2006/relationships/diagramLayout" Target="../diagrams/layout23.xml"/><Relationship Id="rId7" Type="http://schemas.openxmlformats.org/officeDocument/2006/relationships/image" Target="../media/image77.png"/><Relationship Id="rId2" Type="http://schemas.openxmlformats.org/officeDocument/2006/relationships/diagramData" Target="../diagrams/data23.xml"/><Relationship Id="rId1" Type="http://schemas.openxmlformats.org/officeDocument/2006/relationships/slideLayout" Target="../slideLayouts/slideLayout2.xml"/><Relationship Id="rId6" Type="http://schemas.microsoft.com/office/2007/relationships/diagramDrawing" Target="../diagrams/drawing23.xml"/><Relationship Id="rId5" Type="http://schemas.openxmlformats.org/officeDocument/2006/relationships/diagramColors" Target="../diagrams/colors23.xml"/><Relationship Id="rId4" Type="http://schemas.openxmlformats.org/officeDocument/2006/relationships/diagramQuickStyle" Target="../diagrams/quickStyle23.xml"/></Relationships>
</file>

<file path=ppt/slides/_rels/slide57.xml.rels><?xml version="1.0" encoding="UTF-8" standalone="yes"?>
<Relationships xmlns="http://schemas.openxmlformats.org/package/2006/relationships"><Relationship Id="rId8" Type="http://schemas.openxmlformats.org/officeDocument/2006/relationships/image" Target="../media/image80.svg"/><Relationship Id="rId3" Type="http://schemas.openxmlformats.org/officeDocument/2006/relationships/diagramLayout" Target="../diagrams/layout24.xml"/><Relationship Id="rId7" Type="http://schemas.openxmlformats.org/officeDocument/2006/relationships/image" Target="../media/image79.png"/><Relationship Id="rId2" Type="http://schemas.openxmlformats.org/officeDocument/2006/relationships/diagramData" Target="../diagrams/data24.xml"/><Relationship Id="rId1" Type="http://schemas.openxmlformats.org/officeDocument/2006/relationships/slideLayout" Target="../slideLayouts/slideLayout2.xml"/><Relationship Id="rId6" Type="http://schemas.microsoft.com/office/2007/relationships/diagramDrawing" Target="../diagrams/drawing24.xml"/><Relationship Id="rId5" Type="http://schemas.openxmlformats.org/officeDocument/2006/relationships/diagramColors" Target="../diagrams/colors24.xml"/><Relationship Id="rId4" Type="http://schemas.openxmlformats.org/officeDocument/2006/relationships/diagramQuickStyle" Target="../diagrams/quickStyle24.xml"/></Relationships>
</file>

<file path=ppt/slides/_rels/slide5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hyperlink" Target="https://humanservices.arkansas.gov/divisions-shared-services/medical-services/healthcare-programs/passe/community-support-system-provider/"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60.xml.rels><?xml version="1.0" encoding="UTF-8" standalone="yes"?>
<Relationships xmlns="http://schemas.openxmlformats.org/package/2006/relationships"><Relationship Id="rId3" Type="http://schemas.openxmlformats.org/officeDocument/2006/relationships/hyperlink" Target="mailto:DPSQA.ProviderApplications@dhs.arkansas.gov" TargetMode="External"/><Relationship Id="rId2" Type="http://schemas.openxmlformats.org/officeDocument/2006/relationships/hyperlink" Target="mailto:CSSPQuestions@dhs.arkansas.gov"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diagramLayout" Target="../diagrams/layout4.xml"/><Relationship Id="rId13" Type="http://schemas.openxmlformats.org/officeDocument/2006/relationships/image" Target="../media/image12.svg"/><Relationship Id="rId3" Type="http://schemas.openxmlformats.org/officeDocument/2006/relationships/diagramLayout" Target="../diagrams/layout3.xml"/><Relationship Id="rId7" Type="http://schemas.openxmlformats.org/officeDocument/2006/relationships/diagramData" Target="../diagrams/data4.xml"/><Relationship Id="rId12" Type="http://schemas.openxmlformats.org/officeDocument/2006/relationships/image" Target="../media/image11.png"/><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11" Type="http://schemas.microsoft.com/office/2007/relationships/diagramDrawing" Target="../diagrams/drawing4.xml"/><Relationship Id="rId5" Type="http://schemas.openxmlformats.org/officeDocument/2006/relationships/diagramColors" Target="../diagrams/colors3.xml"/><Relationship Id="rId15" Type="http://schemas.openxmlformats.org/officeDocument/2006/relationships/image" Target="../media/image14.svg"/><Relationship Id="rId10" Type="http://schemas.openxmlformats.org/officeDocument/2006/relationships/diagramColors" Target="../diagrams/colors4.xml"/><Relationship Id="rId4" Type="http://schemas.openxmlformats.org/officeDocument/2006/relationships/diagramQuickStyle" Target="../diagrams/quickStyle3.xml"/><Relationship Id="rId9" Type="http://schemas.openxmlformats.org/officeDocument/2006/relationships/diagramQuickStyle" Target="../diagrams/quickStyle4.xml"/><Relationship Id="rId1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A710768B-354A-460B-89CA-2F69BBBAF069}"/>
              </a:ext>
            </a:extLst>
          </p:cNvPr>
          <p:cNvSpPr txBox="1">
            <a:spLocks noChangeAspect="1"/>
          </p:cNvSpPr>
          <p:nvPr/>
        </p:nvSpPr>
        <p:spPr>
          <a:xfrm>
            <a:off x="1830198" y="746832"/>
            <a:ext cx="8531604" cy="2910768"/>
          </a:xfrm>
          <a:prstGeom prst="rect">
            <a:avLst/>
          </a:prstGeom>
        </p:spPr>
        <p:txBody>
          <a:bodyPr vert="horz" lIns="91440" tIns="45720" rIns="91440" bIns="45720" rtlCol="0" anchor="ctr" anchorCtr="0">
            <a:normAutofit fontScale="92500" lnSpcReduction="20000"/>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pPr marL="0" marR="0" lvl="0" indent="0" algn="ctr" defTabSz="685800" rtl="0" eaLnBrk="1" fontAlgn="auto" latinLnBrk="0" hangingPunct="1">
              <a:lnSpc>
                <a:spcPct val="120000"/>
              </a:lnSpc>
              <a:spcBef>
                <a:spcPct val="0"/>
              </a:spcBef>
              <a:spcAft>
                <a:spcPts val="0"/>
              </a:spcAft>
              <a:buClrTx/>
              <a:buSzTx/>
              <a:buFontTx/>
              <a:buNone/>
              <a:tabLst/>
              <a:defRPr/>
            </a:pPr>
            <a:r>
              <a:rPr lang="en-US" sz="6600" b="1" dirty="0">
                <a:solidFill>
                  <a:srgbClr val="006DB4"/>
                </a:solidFill>
                <a:latin typeface="Noto Sans" panose="020B0502040504020204" pitchFamily="34"/>
                <a:ea typeface="Noto Sans" panose="020B0502040504020204" pitchFamily="34"/>
                <a:cs typeface="Noto Sans" panose="020B0502040504020204" pitchFamily="34"/>
              </a:rPr>
              <a:t>Community Support System Provider</a:t>
            </a:r>
          </a:p>
          <a:p>
            <a:pPr marL="0" marR="0" lvl="0" indent="0" algn="ctr" defTabSz="685800" rtl="0" eaLnBrk="1" fontAlgn="auto" latinLnBrk="0" hangingPunct="1">
              <a:lnSpc>
                <a:spcPct val="120000"/>
              </a:lnSpc>
              <a:spcBef>
                <a:spcPct val="0"/>
              </a:spcBef>
              <a:spcAft>
                <a:spcPts val="0"/>
              </a:spcAft>
              <a:buClrTx/>
              <a:buSzTx/>
              <a:buFontTx/>
              <a:buNone/>
              <a:tabLst/>
              <a:defRPr/>
            </a:pPr>
            <a:r>
              <a:rPr lang="en-US" sz="6600" b="1" dirty="0">
                <a:solidFill>
                  <a:srgbClr val="006DB4"/>
                </a:solidFill>
                <a:latin typeface="Noto Sans" panose="020B0502040504020204" pitchFamily="34"/>
                <a:ea typeface="Noto Sans" panose="020B0502040504020204" pitchFamily="34"/>
                <a:cs typeface="Noto Sans" panose="020B0502040504020204" pitchFamily="34"/>
              </a:rPr>
              <a:t>Training</a:t>
            </a:r>
          </a:p>
        </p:txBody>
      </p:sp>
      <p:sp>
        <p:nvSpPr>
          <p:cNvPr id="11" name="Subtitle 2">
            <a:extLst>
              <a:ext uri="{FF2B5EF4-FFF2-40B4-BE49-F238E27FC236}">
                <a16:creationId xmlns:a16="http://schemas.microsoft.com/office/drawing/2014/main" id="{DAC55406-85EB-4C85-AFDC-5BE86DF2C8DA}"/>
              </a:ext>
            </a:extLst>
          </p:cNvPr>
          <p:cNvSpPr>
            <a:spLocks noGrp="1"/>
          </p:cNvSpPr>
          <p:nvPr>
            <p:ph type="subTitle" idx="1"/>
          </p:nvPr>
        </p:nvSpPr>
        <p:spPr>
          <a:xfrm>
            <a:off x="2807517" y="3798115"/>
            <a:ext cx="6704331" cy="933595"/>
          </a:xfrm>
        </p:spPr>
        <p:txBody>
          <a:bodyPr>
            <a:normAutofit fontScale="92500" lnSpcReduction="10000"/>
          </a:bodyPr>
          <a:lstStyle/>
          <a:p>
            <a:pPr>
              <a:spcBef>
                <a:spcPts val="600"/>
              </a:spcBef>
              <a:spcAft>
                <a:spcPts val="600"/>
              </a:spcAft>
            </a:pPr>
            <a:r>
              <a:rPr lang="en-US" sz="2800" dirty="0"/>
              <a:t>May 15</a:t>
            </a:r>
            <a:r>
              <a:rPr lang="en-US" sz="2800" baseline="30000" dirty="0"/>
              <a:t>th</a:t>
            </a:r>
            <a:r>
              <a:rPr lang="en-US" sz="2800" dirty="0"/>
              <a:t>, 2023 </a:t>
            </a:r>
          </a:p>
          <a:p>
            <a:pPr>
              <a:spcBef>
                <a:spcPts val="600"/>
              </a:spcBef>
              <a:spcAft>
                <a:spcPts val="600"/>
              </a:spcAft>
            </a:pPr>
            <a:r>
              <a:rPr lang="en-US" sz="2800" dirty="0"/>
              <a:t>10:00 am to 12:00 pm CT</a:t>
            </a:r>
          </a:p>
        </p:txBody>
      </p:sp>
      <p:sp>
        <p:nvSpPr>
          <p:cNvPr id="3" name="Slide Number Placeholder 2">
            <a:extLst>
              <a:ext uri="{FF2B5EF4-FFF2-40B4-BE49-F238E27FC236}">
                <a16:creationId xmlns:a16="http://schemas.microsoft.com/office/drawing/2014/main" id="{7682FE57-84D2-4223-94AF-EB7A947FD11F}"/>
              </a:ext>
            </a:extLst>
          </p:cNvPr>
          <p:cNvSpPr>
            <a:spLocks noGrp="1"/>
          </p:cNvSpPr>
          <p:nvPr>
            <p:ph type="sldNum" sz="quarter" idx="12"/>
          </p:nvPr>
        </p:nvSpPr>
        <p:spPr/>
        <p:txBody>
          <a:bodyPr/>
          <a:lstStyle/>
          <a:p>
            <a:fld id="{C0465BDC-DAA7-4695-9F90-2604F83C7D05}" type="slidenum">
              <a:rPr lang="en-US" smtClean="0"/>
              <a:t>1</a:t>
            </a:fld>
            <a:endParaRPr lang="en-US" dirty="0"/>
          </a:p>
        </p:txBody>
      </p:sp>
    </p:spTree>
    <p:extLst>
      <p:ext uri="{BB962C8B-B14F-4D97-AF65-F5344CB8AC3E}">
        <p14:creationId xmlns:p14="http://schemas.microsoft.com/office/powerpoint/2010/main" val="42707927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2D524214-886A-4482-B32F-F95F21C07B30}"/>
              </a:ext>
            </a:extLst>
          </p:cNvPr>
          <p:cNvSpPr>
            <a:spLocks noGrp="1"/>
          </p:cNvSpPr>
          <p:nvPr>
            <p:ph type="title"/>
          </p:nvPr>
        </p:nvSpPr>
        <p:spPr>
          <a:xfrm>
            <a:off x="202018" y="0"/>
            <a:ext cx="11835361" cy="1325563"/>
          </a:xfrm>
        </p:spPr>
        <p:txBody>
          <a:bodyPr>
            <a:normAutofit/>
          </a:bodyPr>
          <a:lstStyle/>
          <a:p>
            <a:r>
              <a:rPr lang="en-US" sz="3600" dirty="0">
                <a:solidFill>
                  <a:schemeClr val="bg1"/>
                </a:solidFill>
                <a:latin typeface="+mn-lt"/>
              </a:rPr>
              <a:t>What are Intellectual and Developmental Disabilities?</a:t>
            </a:r>
          </a:p>
        </p:txBody>
      </p:sp>
      <p:sp>
        <p:nvSpPr>
          <p:cNvPr id="10" name="Slide Number Placeholder 9">
            <a:extLst>
              <a:ext uri="{FF2B5EF4-FFF2-40B4-BE49-F238E27FC236}">
                <a16:creationId xmlns:a16="http://schemas.microsoft.com/office/drawing/2014/main" id="{1114CFBF-9A69-45E2-9ABC-547D02C4C7A9}"/>
              </a:ext>
            </a:extLst>
          </p:cNvPr>
          <p:cNvSpPr>
            <a:spLocks noGrp="1"/>
          </p:cNvSpPr>
          <p:nvPr>
            <p:ph type="sldNum" sz="quarter" idx="12"/>
          </p:nvPr>
        </p:nvSpPr>
        <p:spPr/>
        <p:txBody>
          <a:bodyPr/>
          <a:lstStyle/>
          <a:p>
            <a:fld id="{C0465BDC-DAA7-4695-9F90-2604F83C7D05}" type="slidenum">
              <a:rPr lang="en-US" smtClean="0"/>
              <a:t>10</a:t>
            </a:fld>
            <a:endParaRPr lang="en-US" dirty="0"/>
          </a:p>
        </p:txBody>
      </p:sp>
      <p:grpSp>
        <p:nvGrpSpPr>
          <p:cNvPr id="17" name="Group 16">
            <a:extLst>
              <a:ext uri="{FF2B5EF4-FFF2-40B4-BE49-F238E27FC236}">
                <a16:creationId xmlns:a16="http://schemas.microsoft.com/office/drawing/2014/main" id="{D6DB09BF-CAA5-04A6-FA32-40D74F2BBFF3}"/>
              </a:ext>
            </a:extLst>
          </p:cNvPr>
          <p:cNvGrpSpPr/>
          <p:nvPr/>
        </p:nvGrpSpPr>
        <p:grpSpPr>
          <a:xfrm>
            <a:off x="5399314" y="1863634"/>
            <a:ext cx="6426926" cy="4084644"/>
            <a:chOff x="2682241" y="1726457"/>
            <a:chExt cx="6688182" cy="4483078"/>
          </a:xfrm>
        </p:grpSpPr>
        <p:sp>
          <p:nvSpPr>
            <p:cNvPr id="3" name="Oval 2">
              <a:extLst>
                <a:ext uri="{FF2B5EF4-FFF2-40B4-BE49-F238E27FC236}">
                  <a16:creationId xmlns:a16="http://schemas.microsoft.com/office/drawing/2014/main" id="{413F1AD9-553D-AE86-8339-28F411514A45}"/>
                </a:ext>
              </a:extLst>
            </p:cNvPr>
            <p:cNvSpPr/>
            <p:nvPr/>
          </p:nvSpPr>
          <p:spPr>
            <a:xfrm>
              <a:off x="2682241" y="1726457"/>
              <a:ext cx="4458788" cy="4483078"/>
            </a:xfrm>
            <a:prstGeom prst="ellipse">
              <a:avLst/>
            </a:prstGeom>
            <a:solidFill>
              <a:srgbClr val="006DB4">
                <a:alpha val="33000"/>
              </a:srgb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Oval 3">
              <a:extLst>
                <a:ext uri="{FF2B5EF4-FFF2-40B4-BE49-F238E27FC236}">
                  <a16:creationId xmlns:a16="http://schemas.microsoft.com/office/drawing/2014/main" id="{BC36F0B6-464E-B84F-3EA4-08D98E90E488}"/>
                </a:ext>
              </a:extLst>
            </p:cNvPr>
            <p:cNvSpPr/>
            <p:nvPr/>
          </p:nvSpPr>
          <p:spPr>
            <a:xfrm>
              <a:off x="4911635" y="1726457"/>
              <a:ext cx="4458788" cy="4483078"/>
            </a:xfrm>
            <a:prstGeom prst="ellipse">
              <a:avLst/>
            </a:prstGeom>
            <a:solidFill>
              <a:srgbClr val="30B18B">
                <a:alpha val="34000"/>
              </a:srgb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4D342EB8-DEC9-17F3-27C7-85B19D101254}"/>
                </a:ext>
              </a:extLst>
            </p:cNvPr>
            <p:cNvSpPr txBox="1"/>
            <p:nvPr/>
          </p:nvSpPr>
          <p:spPr>
            <a:xfrm>
              <a:off x="2908663" y="3650249"/>
              <a:ext cx="1889760" cy="646331"/>
            </a:xfrm>
            <a:prstGeom prst="rect">
              <a:avLst/>
            </a:prstGeom>
            <a:noFill/>
          </p:spPr>
          <p:txBody>
            <a:bodyPr wrap="square" rtlCol="0">
              <a:spAutoFit/>
            </a:bodyPr>
            <a:lstStyle/>
            <a:p>
              <a:pPr algn="ctr"/>
              <a:r>
                <a:rPr lang="en-US" b="1" dirty="0"/>
                <a:t>Intellectual Disability</a:t>
              </a:r>
            </a:p>
          </p:txBody>
        </p:sp>
        <p:sp>
          <p:nvSpPr>
            <p:cNvPr id="9" name="TextBox 8">
              <a:extLst>
                <a:ext uri="{FF2B5EF4-FFF2-40B4-BE49-F238E27FC236}">
                  <a16:creationId xmlns:a16="http://schemas.microsoft.com/office/drawing/2014/main" id="{E75FB03B-76E4-766D-231A-12FA6E346A46}"/>
                </a:ext>
              </a:extLst>
            </p:cNvPr>
            <p:cNvSpPr txBox="1"/>
            <p:nvPr/>
          </p:nvSpPr>
          <p:spPr>
            <a:xfrm>
              <a:off x="7141029" y="2514476"/>
              <a:ext cx="1889760" cy="3141525"/>
            </a:xfrm>
            <a:prstGeom prst="rect">
              <a:avLst/>
            </a:prstGeom>
            <a:noFill/>
          </p:spPr>
          <p:txBody>
            <a:bodyPr wrap="square" rtlCol="0">
              <a:spAutoFit/>
            </a:bodyPr>
            <a:lstStyle/>
            <a:p>
              <a:pPr algn="ctr"/>
              <a:r>
                <a:rPr lang="en-US" b="1" dirty="0"/>
                <a:t>Developmental</a:t>
              </a:r>
            </a:p>
            <a:p>
              <a:pPr algn="ctr"/>
              <a:r>
                <a:rPr lang="en-US" b="1" dirty="0"/>
                <a:t>Disabilities Including (not exhaustive):</a:t>
              </a:r>
            </a:p>
            <a:p>
              <a:pPr algn="ctr"/>
              <a:endParaRPr lang="en-US" b="1" dirty="0"/>
            </a:p>
            <a:p>
              <a:pPr algn="ctr"/>
              <a:r>
                <a:rPr lang="en-US" b="1" dirty="0"/>
                <a:t>Autism Spectrum</a:t>
              </a:r>
              <a:br>
                <a:rPr lang="en-US" b="1" dirty="0"/>
              </a:br>
              <a:r>
                <a:rPr lang="en-US" b="1" dirty="0"/>
                <a:t>Disorder</a:t>
              </a:r>
            </a:p>
            <a:p>
              <a:pPr algn="ctr"/>
              <a:endParaRPr lang="en-US" b="1" dirty="0"/>
            </a:p>
            <a:p>
              <a:pPr algn="ctr"/>
              <a:r>
                <a:rPr lang="en-US" b="1" dirty="0"/>
                <a:t>Cerebral Palsy </a:t>
              </a:r>
            </a:p>
            <a:p>
              <a:pPr algn="ctr"/>
              <a:endParaRPr lang="en-US" b="1" dirty="0"/>
            </a:p>
          </p:txBody>
        </p:sp>
        <p:sp>
          <p:nvSpPr>
            <p:cNvPr id="14" name="TextBox 13">
              <a:extLst>
                <a:ext uri="{FF2B5EF4-FFF2-40B4-BE49-F238E27FC236}">
                  <a16:creationId xmlns:a16="http://schemas.microsoft.com/office/drawing/2014/main" id="{14F8E9EB-BEC0-3CCD-7F55-31C6064BD3BC}"/>
                </a:ext>
              </a:extLst>
            </p:cNvPr>
            <p:cNvSpPr txBox="1"/>
            <p:nvPr/>
          </p:nvSpPr>
          <p:spPr>
            <a:xfrm>
              <a:off x="5113020" y="2939143"/>
              <a:ext cx="1889760" cy="1200329"/>
            </a:xfrm>
            <a:prstGeom prst="rect">
              <a:avLst/>
            </a:prstGeom>
            <a:noFill/>
          </p:spPr>
          <p:txBody>
            <a:bodyPr wrap="square" rtlCol="0">
              <a:spAutoFit/>
            </a:bodyPr>
            <a:lstStyle/>
            <a:p>
              <a:pPr algn="ctr"/>
              <a:r>
                <a:rPr lang="en-US" b="1" dirty="0"/>
                <a:t>Autism Spectrum Disorder and Intellectual Disability</a:t>
              </a:r>
            </a:p>
          </p:txBody>
        </p:sp>
        <p:sp>
          <p:nvSpPr>
            <p:cNvPr id="16" name="TextBox 15">
              <a:extLst>
                <a:ext uri="{FF2B5EF4-FFF2-40B4-BE49-F238E27FC236}">
                  <a16:creationId xmlns:a16="http://schemas.microsoft.com/office/drawing/2014/main" id="{44D0640C-92C5-0634-0A97-91625BAF5457}"/>
                </a:ext>
              </a:extLst>
            </p:cNvPr>
            <p:cNvSpPr txBox="1"/>
            <p:nvPr/>
          </p:nvSpPr>
          <p:spPr>
            <a:xfrm>
              <a:off x="5164184" y="4296580"/>
              <a:ext cx="1889760" cy="923330"/>
            </a:xfrm>
            <a:prstGeom prst="rect">
              <a:avLst/>
            </a:prstGeom>
            <a:noFill/>
          </p:spPr>
          <p:txBody>
            <a:bodyPr wrap="square" rtlCol="0">
              <a:spAutoFit/>
            </a:bodyPr>
            <a:lstStyle/>
            <a:p>
              <a:pPr algn="ctr"/>
              <a:r>
                <a:rPr lang="en-US" b="1" dirty="0"/>
                <a:t>Cerebral Palsy and Intellectual Disability</a:t>
              </a:r>
            </a:p>
          </p:txBody>
        </p:sp>
      </p:grpSp>
      <p:sp>
        <p:nvSpPr>
          <p:cNvPr id="18" name="TextBox 17">
            <a:extLst>
              <a:ext uri="{FF2B5EF4-FFF2-40B4-BE49-F238E27FC236}">
                <a16:creationId xmlns:a16="http://schemas.microsoft.com/office/drawing/2014/main" id="{664EE43A-4896-D985-FA1E-71BC72DF7900}"/>
              </a:ext>
            </a:extLst>
          </p:cNvPr>
          <p:cNvSpPr txBox="1"/>
          <p:nvPr/>
        </p:nvSpPr>
        <p:spPr>
          <a:xfrm>
            <a:off x="189816" y="2624309"/>
            <a:ext cx="4796702" cy="1754326"/>
          </a:xfrm>
          <a:prstGeom prst="rect">
            <a:avLst/>
          </a:prstGeom>
          <a:noFill/>
          <a:ln w="28575">
            <a:solidFill>
              <a:srgbClr val="006DB4"/>
            </a:solidFill>
          </a:ln>
        </p:spPr>
        <p:txBody>
          <a:bodyPr wrap="square" rtlCol="0">
            <a:spAutoFit/>
          </a:bodyPr>
          <a:lstStyle/>
          <a:p>
            <a:pPr marL="285750" indent="-285750">
              <a:buFont typeface="Arial" panose="020B0604020202020204" pitchFamily="34" charset="0"/>
              <a:buChar char="•"/>
            </a:pPr>
            <a:r>
              <a:rPr lang="en-US" dirty="0"/>
              <a:t>Some people only have intellectual disability.</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Others only have a developmental disability.</a:t>
            </a:r>
          </a:p>
          <a:p>
            <a:endParaRPr lang="en-US" dirty="0"/>
          </a:p>
          <a:p>
            <a:pPr marL="285750" indent="-285750">
              <a:buFont typeface="Arial" panose="020B0604020202020204" pitchFamily="34" charset="0"/>
              <a:buChar char="•"/>
            </a:pPr>
            <a:r>
              <a:rPr lang="en-US" dirty="0"/>
              <a:t>Lastly, some people live with both intellectual disability and a developmental disability. </a:t>
            </a:r>
          </a:p>
        </p:txBody>
      </p:sp>
      <p:sp>
        <p:nvSpPr>
          <p:cNvPr id="21" name="TextBox 20">
            <a:extLst>
              <a:ext uri="{FF2B5EF4-FFF2-40B4-BE49-F238E27FC236}">
                <a16:creationId xmlns:a16="http://schemas.microsoft.com/office/drawing/2014/main" id="{C9CFC99E-6C3F-6DEC-7FC2-F061B0F8AFE1}"/>
              </a:ext>
            </a:extLst>
          </p:cNvPr>
          <p:cNvSpPr txBox="1"/>
          <p:nvPr/>
        </p:nvSpPr>
        <p:spPr>
          <a:xfrm>
            <a:off x="189816" y="4902197"/>
            <a:ext cx="4796702" cy="923330"/>
          </a:xfrm>
          <a:prstGeom prst="rect">
            <a:avLst/>
          </a:prstGeom>
          <a:solidFill>
            <a:srgbClr val="30B18B"/>
          </a:solidFill>
          <a:ln w="28575">
            <a:solidFill>
              <a:srgbClr val="006DB4"/>
            </a:solidFill>
          </a:ln>
        </p:spPr>
        <p:txBody>
          <a:bodyPr wrap="square" rtlCol="0">
            <a:spAutoFit/>
          </a:bodyPr>
          <a:lstStyle/>
          <a:p>
            <a:r>
              <a:rPr lang="en-US" dirty="0">
                <a:solidFill>
                  <a:schemeClr val="bg1"/>
                </a:solidFill>
              </a:rPr>
              <a:t>For example, people with Autism Spectrum Disorder or Cerebral Palsy may also have intellectual disability. </a:t>
            </a:r>
          </a:p>
        </p:txBody>
      </p:sp>
      <p:sp>
        <p:nvSpPr>
          <p:cNvPr id="22" name="TextBox 21">
            <a:extLst>
              <a:ext uri="{FF2B5EF4-FFF2-40B4-BE49-F238E27FC236}">
                <a16:creationId xmlns:a16="http://schemas.microsoft.com/office/drawing/2014/main" id="{0C1E6438-0F47-70D5-EEB2-05391E6962B6}"/>
              </a:ext>
            </a:extLst>
          </p:cNvPr>
          <p:cNvSpPr txBox="1"/>
          <p:nvPr/>
        </p:nvSpPr>
        <p:spPr>
          <a:xfrm>
            <a:off x="189816" y="1700979"/>
            <a:ext cx="4796702" cy="923330"/>
          </a:xfrm>
          <a:prstGeom prst="rect">
            <a:avLst/>
          </a:prstGeom>
          <a:solidFill>
            <a:srgbClr val="30B18B"/>
          </a:solidFill>
          <a:ln w="28575">
            <a:solidFill>
              <a:srgbClr val="006DB4"/>
            </a:solidFill>
          </a:ln>
        </p:spPr>
        <p:txBody>
          <a:bodyPr wrap="square" rtlCol="0">
            <a:spAutoFit/>
          </a:bodyPr>
          <a:lstStyle/>
          <a:p>
            <a:r>
              <a:rPr lang="en-US" b="1" dirty="0">
                <a:solidFill>
                  <a:schemeClr val="bg1"/>
                </a:solidFill>
              </a:rPr>
              <a:t>People with IDD can have a variety of conditions which impact their physical, intellectual and social-emotional needs:</a:t>
            </a:r>
          </a:p>
        </p:txBody>
      </p:sp>
    </p:spTree>
    <p:extLst>
      <p:ext uri="{BB962C8B-B14F-4D97-AF65-F5344CB8AC3E}">
        <p14:creationId xmlns:p14="http://schemas.microsoft.com/office/powerpoint/2010/main" val="7242345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2D524214-886A-4482-B32F-F95F21C07B30}"/>
              </a:ext>
            </a:extLst>
          </p:cNvPr>
          <p:cNvSpPr>
            <a:spLocks noGrp="1"/>
          </p:cNvSpPr>
          <p:nvPr>
            <p:ph type="title"/>
          </p:nvPr>
        </p:nvSpPr>
        <p:spPr>
          <a:xfrm>
            <a:off x="189816" y="0"/>
            <a:ext cx="11835361" cy="1325563"/>
          </a:xfrm>
        </p:spPr>
        <p:txBody>
          <a:bodyPr>
            <a:normAutofit/>
          </a:bodyPr>
          <a:lstStyle/>
          <a:p>
            <a:r>
              <a:rPr lang="en-US" sz="3600" dirty="0">
                <a:solidFill>
                  <a:schemeClr val="bg1"/>
                </a:solidFill>
                <a:latin typeface="+mn-lt"/>
              </a:rPr>
              <a:t>HCBS Services for People with IDD </a:t>
            </a:r>
          </a:p>
        </p:txBody>
      </p:sp>
      <p:sp>
        <p:nvSpPr>
          <p:cNvPr id="10" name="Slide Number Placeholder 9">
            <a:extLst>
              <a:ext uri="{FF2B5EF4-FFF2-40B4-BE49-F238E27FC236}">
                <a16:creationId xmlns:a16="http://schemas.microsoft.com/office/drawing/2014/main" id="{1114CFBF-9A69-45E2-9ABC-547D02C4C7A9}"/>
              </a:ext>
            </a:extLst>
          </p:cNvPr>
          <p:cNvSpPr>
            <a:spLocks noGrp="1"/>
          </p:cNvSpPr>
          <p:nvPr>
            <p:ph type="sldNum" sz="quarter" idx="12"/>
          </p:nvPr>
        </p:nvSpPr>
        <p:spPr/>
        <p:txBody>
          <a:bodyPr/>
          <a:lstStyle/>
          <a:p>
            <a:fld id="{C0465BDC-DAA7-4695-9F90-2604F83C7D05}" type="slidenum">
              <a:rPr lang="en-US" smtClean="0"/>
              <a:t>11</a:t>
            </a:fld>
            <a:endParaRPr lang="en-US" dirty="0"/>
          </a:p>
        </p:txBody>
      </p:sp>
      <p:graphicFrame>
        <p:nvGraphicFramePr>
          <p:cNvPr id="2" name="Diagram 1">
            <a:extLst>
              <a:ext uri="{FF2B5EF4-FFF2-40B4-BE49-F238E27FC236}">
                <a16:creationId xmlns:a16="http://schemas.microsoft.com/office/drawing/2014/main" id="{87AB1E75-F299-AEBB-064D-222E988240C6}"/>
              </a:ext>
            </a:extLst>
          </p:cNvPr>
          <p:cNvGraphicFramePr/>
          <p:nvPr>
            <p:extLst>
              <p:ext uri="{D42A27DB-BD31-4B8C-83A1-F6EECF244321}">
                <p14:modId xmlns:p14="http://schemas.microsoft.com/office/powerpoint/2010/main" val="97048906"/>
              </p:ext>
            </p:extLst>
          </p:nvPr>
        </p:nvGraphicFramePr>
        <p:xfrm>
          <a:off x="6228811" y="1875856"/>
          <a:ext cx="5791199" cy="435851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2" name="TextBox 11">
            <a:extLst>
              <a:ext uri="{FF2B5EF4-FFF2-40B4-BE49-F238E27FC236}">
                <a16:creationId xmlns:a16="http://schemas.microsoft.com/office/drawing/2014/main" id="{05900397-7681-0C38-7C60-9CDCB67A220A}"/>
              </a:ext>
            </a:extLst>
          </p:cNvPr>
          <p:cNvSpPr txBox="1"/>
          <p:nvPr/>
        </p:nvSpPr>
        <p:spPr>
          <a:xfrm>
            <a:off x="6621877" y="1400654"/>
            <a:ext cx="6515784" cy="400110"/>
          </a:xfrm>
          <a:prstGeom prst="rect">
            <a:avLst/>
          </a:prstGeom>
          <a:noFill/>
        </p:spPr>
        <p:txBody>
          <a:bodyPr wrap="square" rtlCol="0">
            <a:spAutoFit/>
          </a:bodyPr>
          <a:lstStyle/>
          <a:p>
            <a:r>
              <a:rPr lang="en-US" sz="2000" b="1" dirty="0"/>
              <a:t>Example HCBS Services for People with IDD:  </a:t>
            </a:r>
          </a:p>
        </p:txBody>
      </p:sp>
      <p:pic>
        <p:nvPicPr>
          <p:cNvPr id="4" name="Picture 3" descr="Student in wheelchair studying">
            <a:extLst>
              <a:ext uri="{FF2B5EF4-FFF2-40B4-BE49-F238E27FC236}">
                <a16:creationId xmlns:a16="http://schemas.microsoft.com/office/drawing/2014/main" id="{00A5123D-98AF-27DB-B494-F2524FE9DA39}"/>
              </a:ext>
            </a:extLst>
          </p:cNvPr>
          <p:cNvPicPr>
            <a:picLocks noChangeAspect="1"/>
          </p:cNvPicPr>
          <p:nvPr/>
        </p:nvPicPr>
        <p:blipFill rotWithShape="1">
          <a:blip r:embed="rId7">
            <a:extLst>
              <a:ext uri="{28A0092B-C50C-407E-A947-70E740481C1C}">
                <a14:useLocalDpi xmlns:a14="http://schemas.microsoft.com/office/drawing/2010/main" val="0"/>
              </a:ext>
            </a:extLst>
          </a:blip>
          <a:srcRect l="17158" t="12287" r="32734"/>
          <a:stretch/>
        </p:blipFill>
        <p:spPr>
          <a:xfrm>
            <a:off x="1216058" y="1600709"/>
            <a:ext cx="3733014" cy="4358511"/>
          </a:xfrm>
          <a:prstGeom prst="rect">
            <a:avLst/>
          </a:prstGeom>
        </p:spPr>
      </p:pic>
    </p:spTree>
    <p:extLst>
      <p:ext uri="{BB962C8B-B14F-4D97-AF65-F5344CB8AC3E}">
        <p14:creationId xmlns:p14="http://schemas.microsoft.com/office/powerpoint/2010/main" val="27131664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2D524214-886A-4482-B32F-F95F21C07B30}"/>
              </a:ext>
            </a:extLst>
          </p:cNvPr>
          <p:cNvSpPr>
            <a:spLocks noGrp="1"/>
          </p:cNvSpPr>
          <p:nvPr>
            <p:ph type="title"/>
          </p:nvPr>
        </p:nvSpPr>
        <p:spPr>
          <a:xfrm>
            <a:off x="202018" y="0"/>
            <a:ext cx="11835361" cy="1325563"/>
          </a:xfrm>
        </p:spPr>
        <p:txBody>
          <a:bodyPr>
            <a:normAutofit/>
          </a:bodyPr>
          <a:lstStyle/>
          <a:p>
            <a:r>
              <a:rPr lang="en-US" sz="3600" dirty="0">
                <a:solidFill>
                  <a:schemeClr val="bg1"/>
                </a:solidFill>
                <a:latin typeface="+mn-lt"/>
              </a:rPr>
              <a:t>What are Serious Mental Illnesses (SMI)?</a:t>
            </a:r>
          </a:p>
        </p:txBody>
      </p:sp>
      <p:sp>
        <p:nvSpPr>
          <p:cNvPr id="10" name="Slide Number Placeholder 9">
            <a:extLst>
              <a:ext uri="{FF2B5EF4-FFF2-40B4-BE49-F238E27FC236}">
                <a16:creationId xmlns:a16="http://schemas.microsoft.com/office/drawing/2014/main" id="{1114CFBF-9A69-45E2-9ABC-547D02C4C7A9}"/>
              </a:ext>
            </a:extLst>
          </p:cNvPr>
          <p:cNvSpPr>
            <a:spLocks noGrp="1"/>
          </p:cNvSpPr>
          <p:nvPr>
            <p:ph type="sldNum" sz="quarter" idx="12"/>
          </p:nvPr>
        </p:nvSpPr>
        <p:spPr/>
        <p:txBody>
          <a:bodyPr/>
          <a:lstStyle/>
          <a:p>
            <a:fld id="{C0465BDC-DAA7-4695-9F90-2604F83C7D05}" type="slidenum">
              <a:rPr lang="en-US" smtClean="0"/>
              <a:t>12</a:t>
            </a:fld>
            <a:endParaRPr lang="en-US" dirty="0"/>
          </a:p>
        </p:txBody>
      </p:sp>
      <p:sp>
        <p:nvSpPr>
          <p:cNvPr id="2" name="Rectangle: Rounded Corners 1">
            <a:extLst>
              <a:ext uri="{FF2B5EF4-FFF2-40B4-BE49-F238E27FC236}">
                <a16:creationId xmlns:a16="http://schemas.microsoft.com/office/drawing/2014/main" id="{FBD2F749-2A86-8405-B248-231DAEC77D33}"/>
              </a:ext>
            </a:extLst>
          </p:cNvPr>
          <p:cNvSpPr/>
          <p:nvPr/>
        </p:nvSpPr>
        <p:spPr>
          <a:xfrm>
            <a:off x="202018" y="1458353"/>
            <a:ext cx="11835361" cy="840710"/>
          </a:xfrm>
          <a:prstGeom prst="roundRect">
            <a:avLst/>
          </a:prstGeom>
          <a:solidFill>
            <a:srgbClr val="30B18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t>Serious mental illnesses are disorders impacting an adult’s thinking, mood, or behavior that interfere with a person’s day-to-day life and functioning.</a:t>
            </a:r>
            <a:r>
              <a:rPr lang="en-US" baseline="30000" dirty="0"/>
              <a:t>1</a:t>
            </a:r>
            <a:r>
              <a:rPr lang="en-US" dirty="0"/>
              <a:t>  </a:t>
            </a:r>
          </a:p>
        </p:txBody>
      </p:sp>
      <p:sp>
        <p:nvSpPr>
          <p:cNvPr id="5" name="TextBox 4">
            <a:extLst>
              <a:ext uri="{FF2B5EF4-FFF2-40B4-BE49-F238E27FC236}">
                <a16:creationId xmlns:a16="http://schemas.microsoft.com/office/drawing/2014/main" id="{504C8C83-7588-C25C-4222-A8C6027E4B3A}"/>
              </a:ext>
            </a:extLst>
          </p:cNvPr>
          <p:cNvSpPr txBox="1"/>
          <p:nvPr/>
        </p:nvSpPr>
        <p:spPr>
          <a:xfrm>
            <a:off x="8142515" y="6490643"/>
            <a:ext cx="2560320" cy="230832"/>
          </a:xfrm>
          <a:prstGeom prst="rect">
            <a:avLst/>
          </a:prstGeom>
          <a:noFill/>
        </p:spPr>
        <p:txBody>
          <a:bodyPr wrap="square" rtlCol="0">
            <a:spAutoFit/>
          </a:bodyPr>
          <a:lstStyle/>
          <a:p>
            <a:r>
              <a:rPr lang="en-US" sz="900" dirty="0"/>
              <a:t>1. https://www.samhsa.gov/serious-mental-illness</a:t>
            </a:r>
          </a:p>
        </p:txBody>
      </p:sp>
      <p:graphicFrame>
        <p:nvGraphicFramePr>
          <p:cNvPr id="7" name="Diagram 6">
            <a:extLst>
              <a:ext uri="{FF2B5EF4-FFF2-40B4-BE49-F238E27FC236}">
                <a16:creationId xmlns:a16="http://schemas.microsoft.com/office/drawing/2014/main" id="{089C4D6E-AA71-F8D0-63C6-E8DED8EFEB32}"/>
              </a:ext>
            </a:extLst>
          </p:cNvPr>
          <p:cNvGraphicFramePr/>
          <p:nvPr>
            <p:extLst>
              <p:ext uri="{D42A27DB-BD31-4B8C-83A1-F6EECF244321}">
                <p14:modId xmlns:p14="http://schemas.microsoft.com/office/powerpoint/2010/main" val="2007121460"/>
              </p:ext>
            </p:extLst>
          </p:nvPr>
        </p:nvGraphicFramePr>
        <p:xfrm>
          <a:off x="320842" y="2885564"/>
          <a:ext cx="5598695" cy="325054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1" name="TextBox 10">
            <a:extLst>
              <a:ext uri="{FF2B5EF4-FFF2-40B4-BE49-F238E27FC236}">
                <a16:creationId xmlns:a16="http://schemas.microsoft.com/office/drawing/2014/main" id="{E9912B0C-A6C9-78EC-1C8D-968FDE98C9B9}"/>
              </a:ext>
            </a:extLst>
          </p:cNvPr>
          <p:cNvSpPr txBox="1"/>
          <p:nvPr/>
        </p:nvSpPr>
        <p:spPr>
          <a:xfrm>
            <a:off x="712392" y="2431853"/>
            <a:ext cx="5407306" cy="400110"/>
          </a:xfrm>
          <a:prstGeom prst="rect">
            <a:avLst/>
          </a:prstGeom>
          <a:noFill/>
        </p:spPr>
        <p:txBody>
          <a:bodyPr wrap="square" rtlCol="0">
            <a:spAutoFit/>
          </a:bodyPr>
          <a:lstStyle/>
          <a:p>
            <a:r>
              <a:rPr lang="en-US" sz="2000" b="1" dirty="0"/>
              <a:t>Examples of Serious Mental Illnesses Include: </a:t>
            </a:r>
          </a:p>
        </p:txBody>
      </p:sp>
      <p:sp>
        <p:nvSpPr>
          <p:cNvPr id="4" name="TextBox 3">
            <a:extLst>
              <a:ext uri="{FF2B5EF4-FFF2-40B4-BE49-F238E27FC236}">
                <a16:creationId xmlns:a16="http://schemas.microsoft.com/office/drawing/2014/main" id="{9417EA2E-C81C-5CCD-D81E-D562A209E173}"/>
              </a:ext>
            </a:extLst>
          </p:cNvPr>
          <p:cNvSpPr txBox="1"/>
          <p:nvPr/>
        </p:nvSpPr>
        <p:spPr>
          <a:xfrm>
            <a:off x="6367600" y="3910669"/>
            <a:ext cx="5407306" cy="1200329"/>
          </a:xfrm>
          <a:prstGeom prst="rect">
            <a:avLst/>
          </a:prstGeom>
          <a:noFill/>
          <a:ln w="28575">
            <a:solidFill>
              <a:srgbClr val="30B18B"/>
            </a:solidFill>
          </a:ln>
        </p:spPr>
        <p:txBody>
          <a:bodyPr wrap="square" rtlCol="0">
            <a:spAutoFit/>
          </a:bodyPr>
          <a:lstStyle/>
          <a:p>
            <a:r>
              <a:rPr lang="en-US" i="1" dirty="0"/>
              <a:t>Language Note: You may also hear the term “</a:t>
            </a:r>
            <a:r>
              <a:rPr lang="en-US" b="1" i="1" dirty="0"/>
              <a:t>Behavioral Health</a:t>
            </a:r>
            <a:r>
              <a:rPr lang="en-US" i="1" dirty="0"/>
              <a:t>.” Behavioral Health is an umbrella term used to discuss both </a:t>
            </a:r>
            <a:r>
              <a:rPr lang="en-US" b="1" i="1" dirty="0"/>
              <a:t>mental health </a:t>
            </a:r>
            <a:r>
              <a:rPr lang="en-US" i="1" dirty="0"/>
              <a:t>and </a:t>
            </a:r>
            <a:r>
              <a:rPr lang="en-US" b="1" i="1" dirty="0"/>
              <a:t>substance use disorders.</a:t>
            </a:r>
            <a:endParaRPr lang="en-US" i="1" dirty="0"/>
          </a:p>
        </p:txBody>
      </p:sp>
    </p:spTree>
    <p:extLst>
      <p:ext uri="{BB962C8B-B14F-4D97-AF65-F5344CB8AC3E}">
        <p14:creationId xmlns:p14="http://schemas.microsoft.com/office/powerpoint/2010/main" val="42306859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2D524214-886A-4482-B32F-F95F21C07B30}"/>
              </a:ext>
            </a:extLst>
          </p:cNvPr>
          <p:cNvSpPr>
            <a:spLocks noGrp="1"/>
          </p:cNvSpPr>
          <p:nvPr>
            <p:ph type="title"/>
          </p:nvPr>
        </p:nvSpPr>
        <p:spPr>
          <a:xfrm>
            <a:off x="202018" y="0"/>
            <a:ext cx="11835361" cy="1325563"/>
          </a:xfrm>
        </p:spPr>
        <p:txBody>
          <a:bodyPr>
            <a:normAutofit/>
          </a:bodyPr>
          <a:lstStyle/>
          <a:p>
            <a:r>
              <a:rPr lang="en-US" sz="3600" dirty="0">
                <a:solidFill>
                  <a:schemeClr val="bg1"/>
                </a:solidFill>
                <a:latin typeface="+mn-lt"/>
              </a:rPr>
              <a:t>What are Serious Emotional Disturbances (SED)?</a:t>
            </a:r>
          </a:p>
        </p:txBody>
      </p:sp>
      <p:sp>
        <p:nvSpPr>
          <p:cNvPr id="10" name="Slide Number Placeholder 9">
            <a:extLst>
              <a:ext uri="{FF2B5EF4-FFF2-40B4-BE49-F238E27FC236}">
                <a16:creationId xmlns:a16="http://schemas.microsoft.com/office/drawing/2014/main" id="{1114CFBF-9A69-45E2-9ABC-547D02C4C7A9}"/>
              </a:ext>
            </a:extLst>
          </p:cNvPr>
          <p:cNvSpPr>
            <a:spLocks noGrp="1"/>
          </p:cNvSpPr>
          <p:nvPr>
            <p:ph type="sldNum" sz="quarter" idx="12"/>
          </p:nvPr>
        </p:nvSpPr>
        <p:spPr/>
        <p:txBody>
          <a:bodyPr/>
          <a:lstStyle/>
          <a:p>
            <a:fld id="{C0465BDC-DAA7-4695-9F90-2604F83C7D05}" type="slidenum">
              <a:rPr lang="en-US" smtClean="0"/>
              <a:t>13</a:t>
            </a:fld>
            <a:endParaRPr lang="en-US" dirty="0"/>
          </a:p>
        </p:txBody>
      </p:sp>
      <p:sp>
        <p:nvSpPr>
          <p:cNvPr id="2" name="Rectangle: Rounded Corners 1">
            <a:extLst>
              <a:ext uri="{FF2B5EF4-FFF2-40B4-BE49-F238E27FC236}">
                <a16:creationId xmlns:a16="http://schemas.microsoft.com/office/drawing/2014/main" id="{FBD2F749-2A86-8405-B248-231DAEC77D33}"/>
              </a:ext>
            </a:extLst>
          </p:cNvPr>
          <p:cNvSpPr/>
          <p:nvPr/>
        </p:nvSpPr>
        <p:spPr>
          <a:xfrm>
            <a:off x="202018" y="1458353"/>
            <a:ext cx="11835361" cy="840710"/>
          </a:xfrm>
          <a:prstGeom prst="roundRect">
            <a:avLst/>
          </a:prstGeom>
          <a:solidFill>
            <a:srgbClr val="30B18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t>Mental health illnesses are treated differently for children and adolescents. Serious emotional disturbances are disorders experienced by children and youth </a:t>
            </a:r>
            <a:r>
              <a:rPr lang="en-US" b="1" dirty="0"/>
              <a:t>under the age of 18* </a:t>
            </a:r>
            <a:r>
              <a:rPr lang="en-US" dirty="0"/>
              <a:t>who experience mental, behavioral, or emotional problems which create functional problems at home, at school, or in the community</a:t>
            </a:r>
            <a:r>
              <a:rPr lang="en-US" baseline="30000" dirty="0"/>
              <a:t>1</a:t>
            </a:r>
            <a:r>
              <a:rPr lang="en-US" dirty="0"/>
              <a:t>. </a:t>
            </a:r>
          </a:p>
        </p:txBody>
      </p:sp>
      <p:sp>
        <p:nvSpPr>
          <p:cNvPr id="5" name="TextBox 4">
            <a:extLst>
              <a:ext uri="{FF2B5EF4-FFF2-40B4-BE49-F238E27FC236}">
                <a16:creationId xmlns:a16="http://schemas.microsoft.com/office/drawing/2014/main" id="{504C8C83-7588-C25C-4222-A8C6027E4B3A}"/>
              </a:ext>
            </a:extLst>
          </p:cNvPr>
          <p:cNvSpPr txBox="1"/>
          <p:nvPr/>
        </p:nvSpPr>
        <p:spPr>
          <a:xfrm>
            <a:off x="6057900" y="6202644"/>
            <a:ext cx="6400800" cy="230832"/>
          </a:xfrm>
          <a:prstGeom prst="rect">
            <a:avLst/>
          </a:prstGeom>
          <a:noFill/>
        </p:spPr>
        <p:txBody>
          <a:bodyPr wrap="square" rtlCol="0">
            <a:spAutoFit/>
          </a:bodyPr>
          <a:lstStyle/>
          <a:p>
            <a:r>
              <a:rPr lang="en-US" sz="900" dirty="0"/>
              <a:t>1. https://www.samhsa.gov/data/sites/default/files/SED%20Expert%20Panels%20Summary%20Report.pdf</a:t>
            </a:r>
          </a:p>
        </p:txBody>
      </p:sp>
      <p:graphicFrame>
        <p:nvGraphicFramePr>
          <p:cNvPr id="7" name="Diagram 6">
            <a:extLst>
              <a:ext uri="{FF2B5EF4-FFF2-40B4-BE49-F238E27FC236}">
                <a16:creationId xmlns:a16="http://schemas.microsoft.com/office/drawing/2014/main" id="{089C4D6E-AA71-F8D0-63C6-E8DED8EFEB32}"/>
              </a:ext>
            </a:extLst>
          </p:cNvPr>
          <p:cNvGraphicFramePr/>
          <p:nvPr>
            <p:extLst>
              <p:ext uri="{D42A27DB-BD31-4B8C-83A1-F6EECF244321}">
                <p14:modId xmlns:p14="http://schemas.microsoft.com/office/powerpoint/2010/main" val="4213836168"/>
              </p:ext>
            </p:extLst>
          </p:nvPr>
        </p:nvGraphicFramePr>
        <p:xfrm>
          <a:off x="691816" y="2809439"/>
          <a:ext cx="10732167" cy="290703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1" name="TextBox 10">
            <a:extLst>
              <a:ext uri="{FF2B5EF4-FFF2-40B4-BE49-F238E27FC236}">
                <a16:creationId xmlns:a16="http://schemas.microsoft.com/office/drawing/2014/main" id="{E9912B0C-A6C9-78EC-1C8D-968FDE98C9B9}"/>
              </a:ext>
            </a:extLst>
          </p:cNvPr>
          <p:cNvSpPr txBox="1"/>
          <p:nvPr/>
        </p:nvSpPr>
        <p:spPr>
          <a:xfrm>
            <a:off x="2172119" y="2391121"/>
            <a:ext cx="7895158" cy="400110"/>
          </a:xfrm>
          <a:prstGeom prst="rect">
            <a:avLst/>
          </a:prstGeom>
          <a:noFill/>
        </p:spPr>
        <p:txBody>
          <a:bodyPr wrap="square" rtlCol="0">
            <a:spAutoFit/>
          </a:bodyPr>
          <a:lstStyle/>
          <a:p>
            <a:r>
              <a:rPr lang="en-US" sz="2000" b="1" dirty="0"/>
              <a:t>Examples of Serious Emotional Disturbances Include: </a:t>
            </a:r>
          </a:p>
        </p:txBody>
      </p:sp>
      <p:sp>
        <p:nvSpPr>
          <p:cNvPr id="3" name="TextBox 2">
            <a:extLst>
              <a:ext uri="{FF2B5EF4-FFF2-40B4-BE49-F238E27FC236}">
                <a16:creationId xmlns:a16="http://schemas.microsoft.com/office/drawing/2014/main" id="{771AE399-5B16-BF0E-9A01-CA99083033D5}"/>
              </a:ext>
            </a:extLst>
          </p:cNvPr>
          <p:cNvSpPr txBox="1"/>
          <p:nvPr/>
        </p:nvSpPr>
        <p:spPr>
          <a:xfrm>
            <a:off x="691816" y="5765187"/>
            <a:ext cx="6529380" cy="461665"/>
          </a:xfrm>
          <a:prstGeom prst="rect">
            <a:avLst/>
          </a:prstGeom>
          <a:noFill/>
          <a:ln>
            <a:noFill/>
          </a:ln>
        </p:spPr>
        <p:txBody>
          <a:bodyPr wrap="square" rtlCol="0">
            <a:spAutoFit/>
          </a:bodyPr>
          <a:lstStyle/>
          <a:p>
            <a:r>
              <a:rPr lang="en-US" sz="1200" dirty="0"/>
              <a:t>*The eligibility category in the Individuals with Disabilities Education Act (IDEA) is “Emotional Disturbance” and extends to the age of 21 if the student remains in school.</a:t>
            </a:r>
          </a:p>
        </p:txBody>
      </p:sp>
    </p:spTree>
    <p:extLst>
      <p:ext uri="{BB962C8B-B14F-4D97-AF65-F5344CB8AC3E}">
        <p14:creationId xmlns:p14="http://schemas.microsoft.com/office/powerpoint/2010/main" val="2243272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2D524214-886A-4482-B32F-F95F21C07B30}"/>
              </a:ext>
            </a:extLst>
          </p:cNvPr>
          <p:cNvSpPr>
            <a:spLocks noGrp="1"/>
          </p:cNvSpPr>
          <p:nvPr>
            <p:ph type="title"/>
          </p:nvPr>
        </p:nvSpPr>
        <p:spPr>
          <a:xfrm>
            <a:off x="189816" y="0"/>
            <a:ext cx="11835361" cy="1325563"/>
          </a:xfrm>
        </p:spPr>
        <p:txBody>
          <a:bodyPr>
            <a:normAutofit/>
          </a:bodyPr>
          <a:lstStyle/>
          <a:p>
            <a:r>
              <a:rPr lang="en-US" sz="3600" dirty="0">
                <a:solidFill>
                  <a:schemeClr val="bg1"/>
                </a:solidFill>
                <a:latin typeface="+mn-lt"/>
              </a:rPr>
              <a:t>Services for People with SMI/ SED </a:t>
            </a:r>
          </a:p>
        </p:txBody>
      </p:sp>
      <p:sp>
        <p:nvSpPr>
          <p:cNvPr id="10" name="Slide Number Placeholder 9">
            <a:extLst>
              <a:ext uri="{FF2B5EF4-FFF2-40B4-BE49-F238E27FC236}">
                <a16:creationId xmlns:a16="http://schemas.microsoft.com/office/drawing/2014/main" id="{1114CFBF-9A69-45E2-9ABC-547D02C4C7A9}"/>
              </a:ext>
            </a:extLst>
          </p:cNvPr>
          <p:cNvSpPr>
            <a:spLocks noGrp="1"/>
          </p:cNvSpPr>
          <p:nvPr>
            <p:ph type="sldNum" sz="quarter" idx="12"/>
          </p:nvPr>
        </p:nvSpPr>
        <p:spPr/>
        <p:txBody>
          <a:bodyPr/>
          <a:lstStyle/>
          <a:p>
            <a:fld id="{C0465BDC-DAA7-4695-9F90-2604F83C7D05}" type="slidenum">
              <a:rPr lang="en-US" smtClean="0"/>
              <a:t>14</a:t>
            </a:fld>
            <a:endParaRPr lang="en-US" dirty="0"/>
          </a:p>
        </p:txBody>
      </p:sp>
      <p:grpSp>
        <p:nvGrpSpPr>
          <p:cNvPr id="2" name="Group 1">
            <a:extLst>
              <a:ext uri="{FF2B5EF4-FFF2-40B4-BE49-F238E27FC236}">
                <a16:creationId xmlns:a16="http://schemas.microsoft.com/office/drawing/2014/main" id="{9D6D9F94-B5FC-5370-FD8F-A88DFB0EC090}"/>
              </a:ext>
            </a:extLst>
          </p:cNvPr>
          <p:cNvGrpSpPr/>
          <p:nvPr/>
        </p:nvGrpSpPr>
        <p:grpSpPr>
          <a:xfrm>
            <a:off x="6096000" y="1504155"/>
            <a:ext cx="6659627" cy="4758621"/>
            <a:chOff x="6096000" y="1504155"/>
            <a:chExt cx="6659627" cy="4758621"/>
          </a:xfrm>
        </p:grpSpPr>
        <p:graphicFrame>
          <p:nvGraphicFramePr>
            <p:cNvPr id="19" name="Diagram 18">
              <a:extLst>
                <a:ext uri="{FF2B5EF4-FFF2-40B4-BE49-F238E27FC236}">
                  <a16:creationId xmlns:a16="http://schemas.microsoft.com/office/drawing/2014/main" id="{5B346373-D9B9-D648-DBAC-62613DA5E12F}"/>
                </a:ext>
              </a:extLst>
            </p:cNvPr>
            <p:cNvGraphicFramePr/>
            <p:nvPr>
              <p:extLst>
                <p:ext uri="{D42A27DB-BD31-4B8C-83A1-F6EECF244321}">
                  <p14:modId xmlns:p14="http://schemas.microsoft.com/office/powerpoint/2010/main" val="719420118"/>
                </p:ext>
              </p:extLst>
            </p:nvPr>
          </p:nvGraphicFramePr>
          <p:xfrm>
            <a:off x="6096000" y="1904265"/>
            <a:ext cx="5791199" cy="435851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0" name="TextBox 19">
              <a:extLst>
                <a:ext uri="{FF2B5EF4-FFF2-40B4-BE49-F238E27FC236}">
                  <a16:creationId xmlns:a16="http://schemas.microsoft.com/office/drawing/2014/main" id="{2BEA881C-0EE7-6B7E-9B60-88E782543283}"/>
                </a:ext>
              </a:extLst>
            </p:cNvPr>
            <p:cNvSpPr txBox="1"/>
            <p:nvPr/>
          </p:nvSpPr>
          <p:spPr>
            <a:xfrm>
              <a:off x="6239843" y="1504155"/>
              <a:ext cx="6515784" cy="400110"/>
            </a:xfrm>
            <a:prstGeom prst="rect">
              <a:avLst/>
            </a:prstGeom>
            <a:noFill/>
          </p:spPr>
          <p:txBody>
            <a:bodyPr wrap="square" rtlCol="0">
              <a:spAutoFit/>
            </a:bodyPr>
            <a:lstStyle/>
            <a:p>
              <a:r>
                <a:rPr lang="en-US" sz="2000" b="1" dirty="0"/>
                <a:t>Example HCBS Services for People with SMI/ SED:  </a:t>
              </a:r>
            </a:p>
          </p:txBody>
        </p:sp>
      </p:grpSp>
      <p:pic>
        <p:nvPicPr>
          <p:cNvPr id="8" name="Picture 7" descr="Woman talking to a therapist">
            <a:extLst>
              <a:ext uri="{FF2B5EF4-FFF2-40B4-BE49-F238E27FC236}">
                <a16:creationId xmlns:a16="http://schemas.microsoft.com/office/drawing/2014/main" id="{51B89B55-4814-17CB-B001-B8FF577CF783}"/>
              </a:ext>
            </a:extLst>
          </p:cNvPr>
          <p:cNvPicPr>
            <a:picLocks noChangeAspect="1"/>
          </p:cNvPicPr>
          <p:nvPr/>
        </p:nvPicPr>
        <p:blipFill>
          <a:blip r:embed="rId7">
            <a:extLst>
              <a:ext uri="{28A0092B-C50C-407E-A947-70E740481C1C}">
                <a14:useLocalDpi xmlns:a14="http://schemas.microsoft.com/office/drawing/2010/main" val="0"/>
              </a:ext>
            </a:extLst>
          </a:blip>
          <a:srcRect l="21450" r="21450"/>
          <a:stretch/>
        </p:blipFill>
        <p:spPr>
          <a:xfrm>
            <a:off x="1216058" y="1600709"/>
            <a:ext cx="3733014" cy="4358511"/>
          </a:xfrm>
          <a:prstGeom prst="rect">
            <a:avLst/>
          </a:prstGeom>
        </p:spPr>
      </p:pic>
    </p:spTree>
    <p:extLst>
      <p:ext uri="{BB962C8B-B14F-4D97-AF65-F5344CB8AC3E}">
        <p14:creationId xmlns:p14="http://schemas.microsoft.com/office/powerpoint/2010/main" val="27431052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2D524214-886A-4482-B32F-F95F21C07B30}"/>
              </a:ext>
            </a:extLst>
          </p:cNvPr>
          <p:cNvSpPr>
            <a:spLocks noGrp="1"/>
          </p:cNvSpPr>
          <p:nvPr>
            <p:ph type="title"/>
          </p:nvPr>
        </p:nvSpPr>
        <p:spPr>
          <a:xfrm>
            <a:off x="202018" y="0"/>
            <a:ext cx="11835361" cy="1325563"/>
          </a:xfrm>
        </p:spPr>
        <p:txBody>
          <a:bodyPr>
            <a:normAutofit/>
          </a:bodyPr>
          <a:lstStyle/>
          <a:p>
            <a:r>
              <a:rPr lang="en-US" sz="3600" dirty="0">
                <a:solidFill>
                  <a:schemeClr val="bg1"/>
                </a:solidFill>
                <a:latin typeface="+mn-lt"/>
              </a:rPr>
              <a:t>Complex Care Needs  </a:t>
            </a:r>
          </a:p>
        </p:txBody>
      </p:sp>
      <p:sp>
        <p:nvSpPr>
          <p:cNvPr id="10" name="Slide Number Placeholder 9">
            <a:extLst>
              <a:ext uri="{FF2B5EF4-FFF2-40B4-BE49-F238E27FC236}">
                <a16:creationId xmlns:a16="http://schemas.microsoft.com/office/drawing/2014/main" id="{1114CFBF-9A69-45E2-9ABC-547D02C4C7A9}"/>
              </a:ext>
            </a:extLst>
          </p:cNvPr>
          <p:cNvSpPr>
            <a:spLocks noGrp="1"/>
          </p:cNvSpPr>
          <p:nvPr>
            <p:ph type="sldNum" sz="quarter" idx="12"/>
          </p:nvPr>
        </p:nvSpPr>
        <p:spPr/>
        <p:txBody>
          <a:bodyPr/>
          <a:lstStyle/>
          <a:p>
            <a:fld id="{C0465BDC-DAA7-4695-9F90-2604F83C7D05}" type="slidenum">
              <a:rPr lang="en-US" smtClean="0"/>
              <a:t>15</a:t>
            </a:fld>
            <a:endParaRPr lang="en-US" dirty="0"/>
          </a:p>
        </p:txBody>
      </p:sp>
      <p:sp>
        <p:nvSpPr>
          <p:cNvPr id="3" name="TextBox 2">
            <a:extLst>
              <a:ext uri="{FF2B5EF4-FFF2-40B4-BE49-F238E27FC236}">
                <a16:creationId xmlns:a16="http://schemas.microsoft.com/office/drawing/2014/main" id="{60F0F6E5-9D9D-2147-077C-7C0EB80CD91F}"/>
              </a:ext>
            </a:extLst>
          </p:cNvPr>
          <p:cNvSpPr txBox="1"/>
          <p:nvPr/>
        </p:nvSpPr>
        <p:spPr>
          <a:xfrm>
            <a:off x="202018" y="1722068"/>
            <a:ext cx="5788979" cy="1754326"/>
          </a:xfrm>
          <a:prstGeom prst="rect">
            <a:avLst/>
          </a:prstGeom>
          <a:noFill/>
          <a:ln w="28575">
            <a:solidFill>
              <a:srgbClr val="006DB4"/>
            </a:solidFill>
          </a:ln>
        </p:spPr>
        <p:txBody>
          <a:bodyPr wrap="square" rtlCol="0">
            <a:spAutoFit/>
          </a:bodyPr>
          <a:lstStyle/>
          <a:p>
            <a:r>
              <a:rPr lang="en-US" dirty="0"/>
              <a:t>People can live with multiple types of conditions. Living with multiple types of diagnoses is often referred to as having  “complex care needs.” </a:t>
            </a:r>
          </a:p>
          <a:p>
            <a:endParaRPr lang="en-US" dirty="0"/>
          </a:p>
          <a:p>
            <a:r>
              <a:rPr lang="en-US" dirty="0"/>
              <a:t>Sometimes people with complex care needs can have difficulty accessing the right mix of service supports.  </a:t>
            </a:r>
          </a:p>
        </p:txBody>
      </p:sp>
      <p:graphicFrame>
        <p:nvGraphicFramePr>
          <p:cNvPr id="8" name="Diagram 7">
            <a:extLst>
              <a:ext uri="{FF2B5EF4-FFF2-40B4-BE49-F238E27FC236}">
                <a16:creationId xmlns:a16="http://schemas.microsoft.com/office/drawing/2014/main" id="{80FD7BB0-6F2B-D2E9-DB40-3B6062A38AAF}"/>
              </a:ext>
            </a:extLst>
          </p:cNvPr>
          <p:cNvGraphicFramePr/>
          <p:nvPr>
            <p:extLst>
              <p:ext uri="{D42A27DB-BD31-4B8C-83A1-F6EECF244321}">
                <p14:modId xmlns:p14="http://schemas.microsoft.com/office/powerpoint/2010/main" val="425911720"/>
              </p:ext>
            </p:extLst>
          </p:nvPr>
        </p:nvGraphicFramePr>
        <p:xfrm>
          <a:off x="5209674" y="906379"/>
          <a:ext cx="8001000" cy="519764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 name="TextBox 8">
            <a:extLst>
              <a:ext uri="{FF2B5EF4-FFF2-40B4-BE49-F238E27FC236}">
                <a16:creationId xmlns:a16="http://schemas.microsoft.com/office/drawing/2014/main" id="{DA44BED3-3416-C39A-F981-8F0865EFF710}"/>
              </a:ext>
            </a:extLst>
          </p:cNvPr>
          <p:cNvSpPr txBox="1"/>
          <p:nvPr/>
        </p:nvSpPr>
        <p:spPr>
          <a:xfrm>
            <a:off x="202018" y="3937415"/>
            <a:ext cx="5788978" cy="1754326"/>
          </a:xfrm>
          <a:prstGeom prst="rect">
            <a:avLst/>
          </a:prstGeom>
          <a:solidFill>
            <a:srgbClr val="30B18B"/>
          </a:solidFill>
          <a:ln w="28575">
            <a:solidFill>
              <a:srgbClr val="006DB4"/>
            </a:solidFill>
          </a:ln>
        </p:spPr>
        <p:txBody>
          <a:bodyPr wrap="square" rtlCol="0">
            <a:spAutoFit/>
          </a:bodyPr>
          <a:lstStyle/>
          <a:p>
            <a:r>
              <a:rPr lang="en-US" dirty="0">
                <a:solidFill>
                  <a:schemeClr val="bg1"/>
                </a:solidFill>
              </a:rPr>
              <a:t>For example, an individual may have both intellectual disability and obsessive-compulsive disorder. The services and supports they need will be different than if they only lived with one diagnosis. Care plans will need to be individualized to meet the services and support needs for the person’s diagnoses. </a:t>
            </a:r>
          </a:p>
        </p:txBody>
      </p:sp>
    </p:spTree>
    <p:extLst>
      <p:ext uri="{BB962C8B-B14F-4D97-AF65-F5344CB8AC3E}">
        <p14:creationId xmlns:p14="http://schemas.microsoft.com/office/powerpoint/2010/main" val="30795144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2D524214-886A-4482-B32F-F95F21C07B30}"/>
              </a:ext>
            </a:extLst>
          </p:cNvPr>
          <p:cNvSpPr>
            <a:spLocks noGrp="1"/>
          </p:cNvSpPr>
          <p:nvPr>
            <p:ph type="title"/>
          </p:nvPr>
        </p:nvSpPr>
        <p:spPr>
          <a:xfrm>
            <a:off x="202018" y="0"/>
            <a:ext cx="11835361" cy="1325563"/>
          </a:xfrm>
        </p:spPr>
        <p:txBody>
          <a:bodyPr>
            <a:normAutofit/>
          </a:bodyPr>
          <a:lstStyle/>
          <a:p>
            <a:r>
              <a:rPr lang="en-US" sz="3600" dirty="0">
                <a:solidFill>
                  <a:schemeClr val="bg1"/>
                </a:solidFill>
                <a:latin typeface="+mn-lt"/>
              </a:rPr>
              <a:t>Habilitation &amp; Rehabilitation Services </a:t>
            </a:r>
          </a:p>
        </p:txBody>
      </p:sp>
      <p:sp>
        <p:nvSpPr>
          <p:cNvPr id="10" name="Slide Number Placeholder 9">
            <a:extLst>
              <a:ext uri="{FF2B5EF4-FFF2-40B4-BE49-F238E27FC236}">
                <a16:creationId xmlns:a16="http://schemas.microsoft.com/office/drawing/2014/main" id="{1114CFBF-9A69-45E2-9ABC-547D02C4C7A9}"/>
              </a:ext>
            </a:extLst>
          </p:cNvPr>
          <p:cNvSpPr>
            <a:spLocks noGrp="1"/>
          </p:cNvSpPr>
          <p:nvPr>
            <p:ph type="sldNum" sz="quarter" idx="12"/>
          </p:nvPr>
        </p:nvSpPr>
        <p:spPr/>
        <p:txBody>
          <a:bodyPr/>
          <a:lstStyle/>
          <a:p>
            <a:fld id="{C0465BDC-DAA7-4695-9F90-2604F83C7D05}" type="slidenum">
              <a:rPr lang="en-US" smtClean="0"/>
              <a:t>16</a:t>
            </a:fld>
            <a:endParaRPr lang="en-US" dirty="0"/>
          </a:p>
        </p:txBody>
      </p:sp>
      <p:sp>
        <p:nvSpPr>
          <p:cNvPr id="2" name="Rectangle: Rounded Corners 1">
            <a:extLst>
              <a:ext uri="{FF2B5EF4-FFF2-40B4-BE49-F238E27FC236}">
                <a16:creationId xmlns:a16="http://schemas.microsoft.com/office/drawing/2014/main" id="{FBD2F749-2A86-8405-B248-231DAEC77D33}"/>
              </a:ext>
            </a:extLst>
          </p:cNvPr>
          <p:cNvSpPr/>
          <p:nvPr/>
        </p:nvSpPr>
        <p:spPr>
          <a:xfrm>
            <a:off x="202018" y="1458353"/>
            <a:ext cx="11835361" cy="535910"/>
          </a:xfrm>
          <a:prstGeom prst="roundRect">
            <a:avLst/>
          </a:prstGeom>
          <a:solidFill>
            <a:srgbClr val="30B18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t>HCBS services available to members under PASSE fall under </a:t>
            </a:r>
            <a:r>
              <a:rPr lang="en-US" b="1" dirty="0"/>
              <a:t>Habilitation</a:t>
            </a:r>
            <a:r>
              <a:rPr lang="en-US" dirty="0"/>
              <a:t> and </a:t>
            </a:r>
            <a:r>
              <a:rPr lang="en-US" b="1" dirty="0"/>
              <a:t>Rehabilitation</a:t>
            </a:r>
            <a:r>
              <a:rPr lang="en-US" dirty="0"/>
              <a:t> Services. </a:t>
            </a:r>
          </a:p>
        </p:txBody>
      </p:sp>
      <p:graphicFrame>
        <p:nvGraphicFramePr>
          <p:cNvPr id="4" name="Table 7">
            <a:extLst>
              <a:ext uri="{FF2B5EF4-FFF2-40B4-BE49-F238E27FC236}">
                <a16:creationId xmlns:a16="http://schemas.microsoft.com/office/drawing/2014/main" id="{DC257504-1C2F-AF1D-FA92-793778972B56}"/>
              </a:ext>
            </a:extLst>
          </p:cNvPr>
          <p:cNvGraphicFramePr>
            <a:graphicFrameLocks noGrp="1"/>
          </p:cNvGraphicFramePr>
          <p:nvPr>
            <p:extLst>
              <p:ext uri="{D42A27DB-BD31-4B8C-83A1-F6EECF244321}">
                <p14:modId xmlns:p14="http://schemas.microsoft.com/office/powerpoint/2010/main" val="2185393344"/>
              </p:ext>
            </p:extLst>
          </p:nvPr>
        </p:nvGraphicFramePr>
        <p:xfrm>
          <a:off x="244949" y="2142493"/>
          <a:ext cx="5605418" cy="3062533"/>
        </p:xfrm>
        <a:graphic>
          <a:graphicData uri="http://schemas.openxmlformats.org/drawingml/2006/table">
            <a:tbl>
              <a:tblPr firstRow="1" bandRow="1">
                <a:tableStyleId>{5940675A-B579-460E-94D1-54222C63F5DA}</a:tableStyleId>
              </a:tblPr>
              <a:tblGrid>
                <a:gridCol w="5605418">
                  <a:extLst>
                    <a:ext uri="{9D8B030D-6E8A-4147-A177-3AD203B41FA5}">
                      <a16:colId xmlns:a16="http://schemas.microsoft.com/office/drawing/2014/main" val="261658323"/>
                    </a:ext>
                  </a:extLst>
                </a:gridCol>
              </a:tblGrid>
              <a:tr h="825460">
                <a:tc>
                  <a:txBody>
                    <a:bodyPr/>
                    <a:lstStyle/>
                    <a:p>
                      <a:r>
                        <a:rPr lang="en-US" b="1" u="sng" dirty="0">
                          <a:solidFill>
                            <a:schemeClr val="bg1"/>
                          </a:solidFill>
                        </a:rPr>
                        <a:t>Habilitation Services:</a:t>
                      </a:r>
                      <a:r>
                        <a:rPr lang="en-US" b="1" u="none" dirty="0">
                          <a:solidFill>
                            <a:schemeClr val="bg1"/>
                          </a:solidFill>
                        </a:rPr>
                        <a:t> </a:t>
                      </a:r>
                      <a:r>
                        <a:rPr lang="en-US" u="none" dirty="0">
                          <a:solidFill>
                            <a:schemeClr val="bg1"/>
                          </a:solidFill>
                        </a:rPr>
                        <a:t>Services focused on attaining, keeping, or improving skills and functioning for daily living</a:t>
                      </a:r>
                      <a:r>
                        <a:rPr lang="en-US" u="none" baseline="30000" dirty="0">
                          <a:solidFill>
                            <a:schemeClr val="bg1"/>
                          </a:solidFill>
                        </a:rPr>
                        <a:t>1</a:t>
                      </a:r>
                    </a:p>
                  </a:txBody>
                  <a:tcPr>
                    <a:solidFill>
                      <a:srgbClr val="006DB4"/>
                    </a:solidFill>
                  </a:tcPr>
                </a:tc>
                <a:extLst>
                  <a:ext uri="{0D108BD9-81ED-4DB2-BD59-A6C34878D82A}">
                    <a16:rowId xmlns:a16="http://schemas.microsoft.com/office/drawing/2014/main" val="3193440551"/>
                  </a:ext>
                </a:extLst>
              </a:tr>
              <a:tr h="1320736">
                <a:tc>
                  <a:txBody>
                    <a:bodyPr/>
                    <a:lstStyle/>
                    <a:p>
                      <a:r>
                        <a:rPr lang="en-US" b="1" u="sng" dirty="0"/>
                        <a:t>Example Services Include:</a:t>
                      </a:r>
                    </a:p>
                    <a:p>
                      <a:pPr marL="285750" indent="-285750">
                        <a:buFont typeface="Arial" panose="020B0604020202020204" pitchFamily="34" charset="0"/>
                        <a:buChar char="•"/>
                      </a:pPr>
                      <a:r>
                        <a:rPr lang="en-US" dirty="0"/>
                        <a:t>Supportive Living</a:t>
                      </a:r>
                    </a:p>
                    <a:p>
                      <a:pPr marL="285750" indent="-285750">
                        <a:buFont typeface="Arial" panose="020B0604020202020204" pitchFamily="34" charset="0"/>
                        <a:buChar char="•"/>
                      </a:pPr>
                      <a:r>
                        <a:rPr lang="en-US" dirty="0"/>
                        <a:t>Consultation</a:t>
                      </a:r>
                    </a:p>
                    <a:p>
                      <a:pPr marL="285750" indent="-285750">
                        <a:buFont typeface="Arial" panose="020B0604020202020204" pitchFamily="34" charset="0"/>
                        <a:buChar char="•"/>
                      </a:pPr>
                      <a:r>
                        <a:rPr lang="en-US" dirty="0"/>
                        <a:t>Supplemental Supports</a:t>
                      </a:r>
                    </a:p>
                    <a:p>
                      <a:pPr marL="0" indent="0">
                        <a:buFontTx/>
                        <a:buNone/>
                      </a:pPr>
                      <a:endParaRPr lang="en-US" dirty="0"/>
                    </a:p>
                  </a:txBody>
                  <a:tcPr/>
                </a:tc>
                <a:extLst>
                  <a:ext uri="{0D108BD9-81ED-4DB2-BD59-A6C34878D82A}">
                    <a16:rowId xmlns:a16="http://schemas.microsoft.com/office/drawing/2014/main" val="2884222569"/>
                  </a:ext>
                </a:extLst>
              </a:tr>
              <a:tr h="685093">
                <a:tc>
                  <a:txBody>
                    <a:bodyPr/>
                    <a:lstStyle/>
                    <a:p>
                      <a:pPr marL="285750" indent="-285750">
                        <a:buFont typeface="Arial" panose="020B0604020202020204" pitchFamily="34" charset="0"/>
                        <a:buChar char="•"/>
                      </a:pPr>
                      <a:r>
                        <a:rPr lang="en-US" dirty="0"/>
                        <a:t>Longer-Term Services </a:t>
                      </a:r>
                    </a:p>
                  </a:txBody>
                  <a:tcPr/>
                </a:tc>
                <a:extLst>
                  <a:ext uri="{0D108BD9-81ED-4DB2-BD59-A6C34878D82A}">
                    <a16:rowId xmlns:a16="http://schemas.microsoft.com/office/drawing/2014/main" val="4007865960"/>
                  </a:ext>
                </a:extLst>
              </a:tr>
            </a:tbl>
          </a:graphicData>
        </a:graphic>
      </p:graphicFrame>
      <p:graphicFrame>
        <p:nvGraphicFramePr>
          <p:cNvPr id="8" name="Table 7">
            <a:extLst>
              <a:ext uri="{FF2B5EF4-FFF2-40B4-BE49-F238E27FC236}">
                <a16:creationId xmlns:a16="http://schemas.microsoft.com/office/drawing/2014/main" id="{A085536F-DAB9-A85D-47AF-F2C94CC907B2}"/>
              </a:ext>
            </a:extLst>
          </p:cNvPr>
          <p:cNvGraphicFramePr>
            <a:graphicFrameLocks noGrp="1"/>
          </p:cNvGraphicFramePr>
          <p:nvPr>
            <p:extLst>
              <p:ext uri="{D42A27DB-BD31-4B8C-83A1-F6EECF244321}">
                <p14:modId xmlns:p14="http://schemas.microsoft.com/office/powerpoint/2010/main" val="404136529"/>
              </p:ext>
            </p:extLst>
          </p:nvPr>
        </p:nvGraphicFramePr>
        <p:xfrm>
          <a:off x="6341633" y="2144837"/>
          <a:ext cx="5605418" cy="3122843"/>
        </p:xfrm>
        <a:graphic>
          <a:graphicData uri="http://schemas.openxmlformats.org/drawingml/2006/table">
            <a:tbl>
              <a:tblPr firstRow="1" bandRow="1">
                <a:tableStyleId>{5940675A-B579-460E-94D1-54222C63F5DA}</a:tableStyleId>
              </a:tblPr>
              <a:tblGrid>
                <a:gridCol w="5605418">
                  <a:extLst>
                    <a:ext uri="{9D8B030D-6E8A-4147-A177-3AD203B41FA5}">
                      <a16:colId xmlns:a16="http://schemas.microsoft.com/office/drawing/2014/main" val="261658323"/>
                    </a:ext>
                  </a:extLst>
                </a:gridCol>
              </a:tblGrid>
              <a:tr h="851746">
                <a:tc>
                  <a:txBody>
                    <a:bodyPr/>
                    <a:lstStyle/>
                    <a:p>
                      <a:r>
                        <a:rPr lang="en-US" b="1" u="sng" dirty="0">
                          <a:solidFill>
                            <a:schemeClr val="bg1"/>
                          </a:solidFill>
                        </a:rPr>
                        <a:t>Rehabilitation Services:</a:t>
                      </a:r>
                      <a:r>
                        <a:rPr lang="en-US" b="1" u="none" dirty="0">
                          <a:solidFill>
                            <a:schemeClr val="bg1"/>
                          </a:solidFill>
                        </a:rPr>
                        <a:t> </a:t>
                      </a:r>
                      <a:r>
                        <a:rPr lang="en-US" u="none" dirty="0">
                          <a:solidFill>
                            <a:schemeClr val="bg1"/>
                          </a:solidFill>
                        </a:rPr>
                        <a:t>Services focused on regaining functions that have been lost or impaired after an injury or illness</a:t>
                      </a:r>
                      <a:r>
                        <a:rPr lang="en-US" u="none" baseline="30000" dirty="0">
                          <a:solidFill>
                            <a:schemeClr val="bg1"/>
                          </a:solidFill>
                        </a:rPr>
                        <a:t>1</a:t>
                      </a:r>
                      <a:r>
                        <a:rPr lang="en-US" u="none" dirty="0">
                          <a:solidFill>
                            <a:schemeClr val="bg1"/>
                          </a:solidFill>
                        </a:rPr>
                        <a:t> </a:t>
                      </a:r>
                    </a:p>
                  </a:txBody>
                  <a:tcPr>
                    <a:solidFill>
                      <a:srgbClr val="006DB4"/>
                    </a:solidFill>
                  </a:tcPr>
                </a:tc>
                <a:extLst>
                  <a:ext uri="{0D108BD9-81ED-4DB2-BD59-A6C34878D82A}">
                    <a16:rowId xmlns:a16="http://schemas.microsoft.com/office/drawing/2014/main" val="3193440551"/>
                  </a:ext>
                </a:extLst>
              </a:tr>
              <a:tr h="1447826">
                <a:tc>
                  <a:txBody>
                    <a:bodyPr/>
                    <a:lstStyle/>
                    <a:p>
                      <a:r>
                        <a:rPr lang="en-US" b="1" u="sng" dirty="0"/>
                        <a:t>Example Services Include: </a:t>
                      </a:r>
                    </a:p>
                    <a:p>
                      <a:pPr marL="285750" indent="-285750">
                        <a:buFont typeface="Arial" panose="020B0604020202020204" pitchFamily="34" charset="0"/>
                        <a:buChar char="•"/>
                      </a:pPr>
                      <a:r>
                        <a:rPr lang="en-US" sz="1800" kern="1200" dirty="0">
                          <a:solidFill>
                            <a:schemeClr val="tx1"/>
                          </a:solidFill>
                          <a:latin typeface="+mn-lt"/>
                          <a:ea typeface="+mn-ea"/>
                          <a:cs typeface="+mn-cs"/>
                        </a:rPr>
                        <a:t>Adult Rehabilitation Day Treatment</a:t>
                      </a:r>
                    </a:p>
                    <a:p>
                      <a:pPr marL="285750" indent="-285750">
                        <a:buFont typeface="Arial" panose="020B0604020202020204" pitchFamily="34" charset="0"/>
                        <a:buChar char="•"/>
                      </a:pPr>
                      <a:r>
                        <a:rPr lang="en-US" sz="1800" kern="1200" dirty="0">
                          <a:solidFill>
                            <a:schemeClr val="tx1"/>
                          </a:solidFill>
                          <a:latin typeface="+mn-lt"/>
                          <a:ea typeface="+mn-ea"/>
                          <a:cs typeface="+mn-cs"/>
                        </a:rPr>
                        <a:t>Behavioral Assistance</a:t>
                      </a:r>
                    </a:p>
                    <a:p>
                      <a:pPr marL="285750" indent="-285750">
                        <a:buFont typeface="Arial" panose="020B0604020202020204" pitchFamily="34" charset="0"/>
                        <a:buChar char="•"/>
                      </a:pPr>
                      <a:r>
                        <a:rPr lang="en-US" sz="1800" kern="1200" dirty="0">
                          <a:solidFill>
                            <a:schemeClr val="tx1"/>
                          </a:solidFill>
                          <a:latin typeface="+mn-lt"/>
                          <a:ea typeface="+mn-ea"/>
                          <a:cs typeface="+mn-cs"/>
                        </a:rPr>
                        <a:t>Partial Hospitalization</a:t>
                      </a:r>
                    </a:p>
                  </a:txBody>
                  <a:tcPr/>
                </a:tc>
                <a:extLst>
                  <a:ext uri="{0D108BD9-81ED-4DB2-BD59-A6C34878D82A}">
                    <a16:rowId xmlns:a16="http://schemas.microsoft.com/office/drawing/2014/main" val="2884222569"/>
                  </a:ext>
                </a:extLst>
              </a:tr>
              <a:tr h="760617">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dirty="0"/>
                        <a:t>Shorter-Term Services </a:t>
                      </a:r>
                    </a:p>
                  </a:txBody>
                  <a:tcPr/>
                </a:tc>
                <a:extLst>
                  <a:ext uri="{0D108BD9-81ED-4DB2-BD59-A6C34878D82A}">
                    <a16:rowId xmlns:a16="http://schemas.microsoft.com/office/drawing/2014/main" val="694915600"/>
                  </a:ext>
                </a:extLst>
              </a:tr>
            </a:tbl>
          </a:graphicData>
        </a:graphic>
      </p:graphicFrame>
      <p:sp>
        <p:nvSpPr>
          <p:cNvPr id="12" name="TextBox 11">
            <a:extLst>
              <a:ext uri="{FF2B5EF4-FFF2-40B4-BE49-F238E27FC236}">
                <a16:creationId xmlns:a16="http://schemas.microsoft.com/office/drawing/2014/main" id="{82BCEAB8-E6EA-A0C8-B3BD-231E71C7B481}"/>
              </a:ext>
            </a:extLst>
          </p:cNvPr>
          <p:cNvSpPr txBox="1"/>
          <p:nvPr/>
        </p:nvSpPr>
        <p:spPr>
          <a:xfrm>
            <a:off x="7289416" y="6444476"/>
            <a:ext cx="3805645" cy="276999"/>
          </a:xfrm>
          <a:prstGeom prst="rect">
            <a:avLst/>
          </a:prstGeom>
          <a:noFill/>
        </p:spPr>
        <p:txBody>
          <a:bodyPr wrap="square">
            <a:spAutoFit/>
          </a:bodyPr>
          <a:lstStyle/>
          <a:p>
            <a:r>
              <a:rPr lang="en-US" sz="1200" u="none" baseline="30000" dirty="0"/>
              <a:t>1. https://nationaldisabilitynavigator.org/ndnrc-materials/fact-sheets/fact-sheet-4/</a:t>
            </a:r>
            <a:endParaRPr lang="en-US" sz="1200" dirty="0"/>
          </a:p>
        </p:txBody>
      </p:sp>
    </p:spTree>
    <p:extLst>
      <p:ext uri="{BB962C8B-B14F-4D97-AF65-F5344CB8AC3E}">
        <p14:creationId xmlns:p14="http://schemas.microsoft.com/office/powerpoint/2010/main" val="294415453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ABEEC98-E525-4636-8601-4877F7C5D8EB}"/>
              </a:ext>
            </a:extLst>
          </p:cNvPr>
          <p:cNvSpPr>
            <a:spLocks noGrp="1"/>
          </p:cNvSpPr>
          <p:nvPr>
            <p:ph type="title"/>
          </p:nvPr>
        </p:nvSpPr>
        <p:spPr>
          <a:xfrm>
            <a:off x="838200" y="1243013"/>
            <a:ext cx="10515600" cy="2852737"/>
          </a:xfrm>
          <a:solidFill>
            <a:srgbClr val="006DB4"/>
          </a:solidFill>
          <a:ln>
            <a:solidFill>
              <a:srgbClr val="006DB4"/>
            </a:solidFill>
          </a:ln>
        </p:spPr>
        <p:txBody>
          <a:bodyPr>
            <a:noAutofit/>
          </a:bodyPr>
          <a:lstStyle/>
          <a:p>
            <a:pPr algn="ctr"/>
            <a:r>
              <a:rPr lang="en-US" sz="4800" dirty="0">
                <a:ln>
                  <a:solidFill>
                    <a:srgbClr val="006DB4"/>
                  </a:solidFill>
                </a:ln>
                <a:solidFill>
                  <a:schemeClr val="bg1"/>
                </a:solidFill>
                <a:latin typeface="+mn-lt"/>
              </a:rPr>
              <a:t>PASSE – Provider-Led Arkansas Shared Savings Entity Overview</a:t>
            </a:r>
          </a:p>
        </p:txBody>
      </p:sp>
      <p:grpSp>
        <p:nvGrpSpPr>
          <p:cNvPr id="6" name="Group 5">
            <a:extLst>
              <a:ext uri="{FF2B5EF4-FFF2-40B4-BE49-F238E27FC236}">
                <a16:creationId xmlns:a16="http://schemas.microsoft.com/office/drawing/2014/main" id="{A9761481-9D7B-48D2-8440-E9254313703E}"/>
              </a:ext>
            </a:extLst>
          </p:cNvPr>
          <p:cNvGrpSpPr/>
          <p:nvPr/>
        </p:nvGrpSpPr>
        <p:grpSpPr>
          <a:xfrm>
            <a:off x="315673" y="6311900"/>
            <a:ext cx="1045054" cy="306779"/>
            <a:chOff x="306196" y="6327302"/>
            <a:chExt cx="1045054" cy="306779"/>
          </a:xfrm>
        </p:grpSpPr>
        <p:pic>
          <p:nvPicPr>
            <p:cNvPr id="7" name="Picture 6" descr="A picture containing light, clock&#10;&#10;Description automatically generated">
              <a:extLst>
                <a:ext uri="{FF2B5EF4-FFF2-40B4-BE49-F238E27FC236}">
                  <a16:creationId xmlns:a16="http://schemas.microsoft.com/office/drawing/2014/main" id="{07DF0753-FA9C-42A0-8E84-93082A0798A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1876" y="6336073"/>
              <a:ext cx="629374" cy="290451"/>
            </a:xfrm>
            <a:prstGeom prst="rect">
              <a:avLst/>
            </a:prstGeom>
          </p:spPr>
        </p:pic>
        <p:pic>
          <p:nvPicPr>
            <p:cNvPr id="8" name="Picture 7" descr="A close up of a sign&#10;&#10;Description automatically generated">
              <a:extLst>
                <a:ext uri="{FF2B5EF4-FFF2-40B4-BE49-F238E27FC236}">
                  <a16:creationId xmlns:a16="http://schemas.microsoft.com/office/drawing/2014/main" id="{EDE3454A-7F16-4927-9891-A72C00FFB4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6196" y="6327302"/>
              <a:ext cx="306779" cy="306779"/>
            </a:xfrm>
            <a:prstGeom prst="rect">
              <a:avLst/>
            </a:prstGeom>
          </p:spPr>
        </p:pic>
      </p:grpSp>
      <p:sp>
        <p:nvSpPr>
          <p:cNvPr id="9" name="Rectangle 8">
            <a:extLst>
              <a:ext uri="{FF2B5EF4-FFF2-40B4-BE49-F238E27FC236}">
                <a16:creationId xmlns:a16="http://schemas.microsoft.com/office/drawing/2014/main" id="{D0452F14-E310-4407-8B4B-E446B4276736}"/>
              </a:ext>
            </a:extLst>
          </p:cNvPr>
          <p:cNvSpPr/>
          <p:nvPr/>
        </p:nvSpPr>
        <p:spPr>
          <a:xfrm rot="16200000">
            <a:off x="6040853" y="-1014830"/>
            <a:ext cx="116641" cy="10509252"/>
          </a:xfrm>
          <a:prstGeom prst="rect">
            <a:avLst/>
          </a:prstGeom>
          <a:solidFill>
            <a:srgbClr val="30B1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Slide Number Placeholder 2">
            <a:extLst>
              <a:ext uri="{FF2B5EF4-FFF2-40B4-BE49-F238E27FC236}">
                <a16:creationId xmlns:a16="http://schemas.microsoft.com/office/drawing/2014/main" id="{1970C4F6-5B74-4B52-8283-3B1B3C1C9AB7}"/>
              </a:ext>
            </a:extLst>
          </p:cNvPr>
          <p:cNvSpPr>
            <a:spLocks noGrp="1"/>
          </p:cNvSpPr>
          <p:nvPr>
            <p:ph type="sldNum" sz="quarter" idx="12"/>
          </p:nvPr>
        </p:nvSpPr>
        <p:spPr/>
        <p:txBody>
          <a:bodyPr/>
          <a:lstStyle/>
          <a:p>
            <a:fld id="{C0465BDC-DAA7-4695-9F90-2604F83C7D05}" type="slidenum">
              <a:rPr lang="en-US" smtClean="0"/>
              <a:t>17</a:t>
            </a:fld>
            <a:endParaRPr lang="en-US" dirty="0"/>
          </a:p>
        </p:txBody>
      </p:sp>
      <p:sp>
        <p:nvSpPr>
          <p:cNvPr id="10" name="Text Placeholder 9">
            <a:extLst>
              <a:ext uri="{FF2B5EF4-FFF2-40B4-BE49-F238E27FC236}">
                <a16:creationId xmlns:a16="http://schemas.microsoft.com/office/drawing/2014/main" id="{FD2F8698-EBDC-D40C-1F0E-8147DBABFA2A}"/>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66106859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2D524214-886A-4482-B32F-F95F21C07B30}"/>
              </a:ext>
            </a:extLst>
          </p:cNvPr>
          <p:cNvSpPr>
            <a:spLocks noGrp="1"/>
          </p:cNvSpPr>
          <p:nvPr>
            <p:ph type="title"/>
          </p:nvPr>
        </p:nvSpPr>
        <p:spPr>
          <a:xfrm>
            <a:off x="202018" y="0"/>
            <a:ext cx="11835361" cy="1325563"/>
          </a:xfrm>
        </p:spPr>
        <p:txBody>
          <a:bodyPr>
            <a:normAutofit/>
          </a:bodyPr>
          <a:lstStyle/>
          <a:p>
            <a:r>
              <a:rPr lang="en-US" sz="3600" dirty="0">
                <a:solidFill>
                  <a:schemeClr val="bg1"/>
                </a:solidFill>
                <a:latin typeface="+mn-lt"/>
              </a:rPr>
              <a:t>What is a Provider-Led Arkansas Shared Savings Entity (PASSE)?</a:t>
            </a:r>
          </a:p>
        </p:txBody>
      </p:sp>
      <p:sp>
        <p:nvSpPr>
          <p:cNvPr id="10" name="Slide Number Placeholder 9">
            <a:extLst>
              <a:ext uri="{FF2B5EF4-FFF2-40B4-BE49-F238E27FC236}">
                <a16:creationId xmlns:a16="http://schemas.microsoft.com/office/drawing/2014/main" id="{1114CFBF-9A69-45E2-9ABC-547D02C4C7A9}"/>
              </a:ext>
            </a:extLst>
          </p:cNvPr>
          <p:cNvSpPr>
            <a:spLocks noGrp="1"/>
          </p:cNvSpPr>
          <p:nvPr>
            <p:ph type="sldNum" sz="quarter" idx="12"/>
          </p:nvPr>
        </p:nvSpPr>
        <p:spPr/>
        <p:txBody>
          <a:bodyPr/>
          <a:lstStyle/>
          <a:p>
            <a:fld id="{C0465BDC-DAA7-4695-9F90-2604F83C7D05}" type="slidenum">
              <a:rPr lang="en-US" smtClean="0"/>
              <a:t>18</a:t>
            </a:fld>
            <a:endParaRPr lang="en-US" dirty="0"/>
          </a:p>
        </p:txBody>
      </p:sp>
      <p:grpSp>
        <p:nvGrpSpPr>
          <p:cNvPr id="17" name="Group 16">
            <a:extLst>
              <a:ext uri="{FF2B5EF4-FFF2-40B4-BE49-F238E27FC236}">
                <a16:creationId xmlns:a16="http://schemas.microsoft.com/office/drawing/2014/main" id="{51764157-3BAE-E6B2-2A5A-2535508637D3}"/>
              </a:ext>
            </a:extLst>
          </p:cNvPr>
          <p:cNvGrpSpPr/>
          <p:nvPr/>
        </p:nvGrpSpPr>
        <p:grpSpPr>
          <a:xfrm>
            <a:off x="707523" y="2235910"/>
            <a:ext cx="2916364" cy="3760502"/>
            <a:chOff x="1145310" y="2122732"/>
            <a:chExt cx="2916364" cy="3760502"/>
          </a:xfrm>
        </p:grpSpPr>
        <p:pic>
          <p:nvPicPr>
            <p:cNvPr id="1026" name="Picture 2" descr="Arkansas Total Care">
              <a:extLst>
                <a:ext uri="{FF2B5EF4-FFF2-40B4-BE49-F238E27FC236}">
                  <a16:creationId xmlns:a16="http://schemas.microsoft.com/office/drawing/2014/main" id="{8FB82A81-D534-470A-1E42-665C4A31E9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04174" y="4199672"/>
              <a:ext cx="2524007" cy="71934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5E3B88BB-453D-7BAB-2883-93FF8DDDD62A}"/>
                </a:ext>
              </a:extLst>
            </p:cNvPr>
            <p:cNvPicPr>
              <a:picLocks noChangeAspect="1"/>
            </p:cNvPicPr>
            <p:nvPr/>
          </p:nvPicPr>
          <p:blipFill>
            <a:blip r:embed="rId3"/>
            <a:stretch>
              <a:fillRect/>
            </a:stretch>
          </p:blipFill>
          <p:spPr>
            <a:xfrm>
              <a:off x="1204174" y="3183162"/>
              <a:ext cx="2857500" cy="762000"/>
            </a:xfrm>
            <a:prstGeom prst="rect">
              <a:avLst/>
            </a:prstGeom>
          </p:spPr>
        </p:pic>
        <p:pic>
          <p:nvPicPr>
            <p:cNvPr id="11" name="Picture 10">
              <a:extLst>
                <a:ext uri="{FF2B5EF4-FFF2-40B4-BE49-F238E27FC236}">
                  <a16:creationId xmlns:a16="http://schemas.microsoft.com/office/drawing/2014/main" id="{87E0B2EC-4618-2277-B83A-FE29FCA9FFB5}"/>
                </a:ext>
              </a:extLst>
            </p:cNvPr>
            <p:cNvPicPr>
              <a:picLocks noChangeAspect="1"/>
            </p:cNvPicPr>
            <p:nvPr/>
          </p:nvPicPr>
          <p:blipFill>
            <a:blip r:embed="rId4"/>
            <a:stretch>
              <a:fillRect/>
            </a:stretch>
          </p:blipFill>
          <p:spPr>
            <a:xfrm>
              <a:off x="1218461" y="5159334"/>
              <a:ext cx="2828925" cy="723900"/>
            </a:xfrm>
            <a:prstGeom prst="rect">
              <a:avLst/>
            </a:prstGeom>
          </p:spPr>
        </p:pic>
        <p:pic>
          <p:nvPicPr>
            <p:cNvPr id="14" name="Picture 13">
              <a:extLst>
                <a:ext uri="{FF2B5EF4-FFF2-40B4-BE49-F238E27FC236}">
                  <a16:creationId xmlns:a16="http://schemas.microsoft.com/office/drawing/2014/main" id="{D53D98AF-9C30-F5D1-CB5D-EC432358C9B1}"/>
                </a:ext>
              </a:extLst>
            </p:cNvPr>
            <p:cNvPicPr>
              <a:picLocks noChangeAspect="1"/>
            </p:cNvPicPr>
            <p:nvPr/>
          </p:nvPicPr>
          <p:blipFill>
            <a:blip r:embed="rId5"/>
            <a:stretch>
              <a:fillRect/>
            </a:stretch>
          </p:blipFill>
          <p:spPr>
            <a:xfrm>
              <a:off x="1145310" y="2122732"/>
              <a:ext cx="2557305" cy="1017833"/>
            </a:xfrm>
            <a:prstGeom prst="rect">
              <a:avLst/>
            </a:prstGeom>
          </p:spPr>
        </p:pic>
      </p:grpSp>
      <p:sp>
        <p:nvSpPr>
          <p:cNvPr id="16" name="TextBox 15">
            <a:extLst>
              <a:ext uri="{FF2B5EF4-FFF2-40B4-BE49-F238E27FC236}">
                <a16:creationId xmlns:a16="http://schemas.microsoft.com/office/drawing/2014/main" id="{338D4CCC-C296-F5DC-AEDA-63016C16AC6E}"/>
              </a:ext>
            </a:extLst>
          </p:cNvPr>
          <p:cNvSpPr txBox="1"/>
          <p:nvPr/>
        </p:nvSpPr>
        <p:spPr>
          <a:xfrm>
            <a:off x="165205" y="1396230"/>
            <a:ext cx="11872174" cy="646331"/>
          </a:xfrm>
          <a:prstGeom prst="rect">
            <a:avLst/>
          </a:prstGeom>
          <a:noFill/>
        </p:spPr>
        <p:txBody>
          <a:bodyPr wrap="square" rtlCol="0">
            <a:spAutoFit/>
          </a:bodyPr>
          <a:lstStyle/>
          <a:p>
            <a:r>
              <a:rPr lang="en-US" dirty="0"/>
              <a:t>The PASSE program is a Medicaid managed care program serving Arkansans with the highest level of need. PASSEs work with providers across the State to coordinate services for PASSE members. </a:t>
            </a:r>
          </a:p>
        </p:txBody>
      </p:sp>
      <p:grpSp>
        <p:nvGrpSpPr>
          <p:cNvPr id="24" name="Group 23">
            <a:extLst>
              <a:ext uri="{FF2B5EF4-FFF2-40B4-BE49-F238E27FC236}">
                <a16:creationId xmlns:a16="http://schemas.microsoft.com/office/drawing/2014/main" id="{31D61F30-B423-A2D3-17C6-25C28D4949D1}"/>
              </a:ext>
            </a:extLst>
          </p:cNvPr>
          <p:cNvGrpSpPr/>
          <p:nvPr/>
        </p:nvGrpSpPr>
        <p:grpSpPr>
          <a:xfrm>
            <a:off x="3612609" y="2425746"/>
            <a:ext cx="8220724" cy="3528248"/>
            <a:chOff x="3529316" y="2631648"/>
            <a:chExt cx="8220724" cy="3528248"/>
          </a:xfrm>
        </p:grpSpPr>
        <p:sp>
          <p:nvSpPr>
            <p:cNvPr id="18" name="Isosceles Triangle 17">
              <a:extLst>
                <a:ext uri="{FF2B5EF4-FFF2-40B4-BE49-F238E27FC236}">
                  <a16:creationId xmlns:a16="http://schemas.microsoft.com/office/drawing/2014/main" id="{D1EFBF18-85DE-A895-95A5-3EB233B84879}"/>
                </a:ext>
              </a:extLst>
            </p:cNvPr>
            <p:cNvSpPr/>
            <p:nvPr/>
          </p:nvSpPr>
          <p:spPr>
            <a:xfrm rot="16200000">
              <a:off x="3148804" y="3014484"/>
              <a:ext cx="3525924" cy="2764899"/>
            </a:xfrm>
            <a:prstGeom prst="triangle">
              <a:avLst>
                <a:gd name="adj" fmla="val 56050"/>
              </a:avLst>
            </a:prstGeom>
            <a:solidFill>
              <a:srgbClr val="30B18B">
                <a:alpha val="4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CF757E43-FEBB-AB27-22C9-50C4A3B3A15E}"/>
                </a:ext>
              </a:extLst>
            </p:cNvPr>
            <p:cNvSpPr txBox="1"/>
            <p:nvPr/>
          </p:nvSpPr>
          <p:spPr>
            <a:xfrm>
              <a:off x="6294215" y="2631648"/>
              <a:ext cx="5455825" cy="3508653"/>
            </a:xfrm>
            <a:prstGeom prst="rect">
              <a:avLst/>
            </a:prstGeom>
            <a:noFill/>
            <a:ln w="28575">
              <a:solidFill>
                <a:srgbClr val="30B18B"/>
              </a:solidFill>
            </a:ln>
          </p:spPr>
          <p:txBody>
            <a:bodyPr wrap="square" rtlCol="0">
              <a:spAutoFit/>
            </a:bodyPr>
            <a:lstStyle/>
            <a:p>
              <a:pPr algn="ctr">
                <a:spcBef>
                  <a:spcPts val="600"/>
                </a:spcBef>
                <a:spcAft>
                  <a:spcPts val="600"/>
                </a:spcAft>
              </a:pPr>
              <a:r>
                <a:rPr lang="en-US" b="1" dirty="0"/>
                <a:t>PASSEs Manage Services for 56,435 Arkansas*</a:t>
              </a:r>
              <a:endParaRPr lang="en-US" dirty="0"/>
            </a:p>
            <a:p>
              <a:pPr marL="285750" indent="-285750">
                <a:spcBef>
                  <a:spcPts val="600"/>
                </a:spcBef>
                <a:spcAft>
                  <a:spcPts val="600"/>
                </a:spcAft>
                <a:buFont typeface="Arial" panose="020B0604020202020204" pitchFamily="34" charset="0"/>
                <a:buChar char="•"/>
              </a:pPr>
              <a:r>
                <a:rPr lang="en-US" dirty="0"/>
                <a:t>Members with Serious Mental Illnesses and Serious Emotional Disturbances </a:t>
              </a:r>
            </a:p>
            <a:p>
              <a:pPr marL="742950" lvl="1" indent="-285750">
                <a:spcBef>
                  <a:spcPts val="600"/>
                </a:spcBef>
                <a:spcAft>
                  <a:spcPts val="600"/>
                </a:spcAft>
                <a:buFont typeface="Arial" panose="020B0604020202020204" pitchFamily="34" charset="0"/>
                <a:buChar char="•"/>
              </a:pPr>
              <a:r>
                <a:rPr lang="en-US" dirty="0"/>
                <a:t>34,151 Children and Youth</a:t>
              </a:r>
            </a:p>
            <a:p>
              <a:pPr marL="742950" lvl="1" indent="-285750">
                <a:spcBef>
                  <a:spcPts val="600"/>
                </a:spcBef>
                <a:spcAft>
                  <a:spcPts val="600"/>
                </a:spcAft>
                <a:buFont typeface="Arial" panose="020B0604020202020204" pitchFamily="34" charset="0"/>
                <a:buChar char="•"/>
              </a:pPr>
              <a:r>
                <a:rPr lang="en-US" dirty="0"/>
                <a:t>14,848 Adults</a:t>
              </a:r>
            </a:p>
            <a:p>
              <a:pPr marL="285750" indent="-285750">
                <a:spcBef>
                  <a:spcPts val="600"/>
                </a:spcBef>
                <a:spcAft>
                  <a:spcPts val="600"/>
                </a:spcAft>
                <a:buFont typeface="Arial" panose="020B0604020202020204" pitchFamily="34" charset="0"/>
                <a:buChar char="•"/>
              </a:pPr>
              <a:r>
                <a:rPr lang="en-US" dirty="0"/>
                <a:t>Members with Intellectual and Developmental Disabilities </a:t>
              </a:r>
            </a:p>
            <a:p>
              <a:pPr marL="742950" lvl="1" indent="-285750">
                <a:spcBef>
                  <a:spcPts val="600"/>
                </a:spcBef>
                <a:spcAft>
                  <a:spcPts val="600"/>
                </a:spcAft>
                <a:buFont typeface="Arial" panose="020B0604020202020204" pitchFamily="34" charset="0"/>
                <a:buChar char="•"/>
              </a:pPr>
              <a:r>
                <a:rPr lang="en-US" dirty="0"/>
                <a:t>1,626 Children and Youth</a:t>
              </a:r>
            </a:p>
            <a:p>
              <a:pPr marL="742950" lvl="1" indent="-285750">
                <a:spcBef>
                  <a:spcPts val="600"/>
                </a:spcBef>
                <a:spcAft>
                  <a:spcPts val="600"/>
                </a:spcAft>
                <a:buFont typeface="Arial" panose="020B0604020202020204" pitchFamily="34" charset="0"/>
                <a:buChar char="•"/>
              </a:pPr>
              <a:r>
                <a:rPr lang="en-US" dirty="0"/>
                <a:t>5,810 Adults</a:t>
              </a:r>
              <a:endParaRPr lang="en-US" sz="2000" dirty="0"/>
            </a:p>
          </p:txBody>
        </p:sp>
        <p:sp>
          <p:nvSpPr>
            <p:cNvPr id="22" name="Oval 21">
              <a:extLst>
                <a:ext uri="{FF2B5EF4-FFF2-40B4-BE49-F238E27FC236}">
                  <a16:creationId xmlns:a16="http://schemas.microsoft.com/office/drawing/2014/main" id="{D1E56211-D3A8-60C1-E483-5CEFFD1F68ED}"/>
                </a:ext>
              </a:extLst>
            </p:cNvPr>
            <p:cNvSpPr/>
            <p:nvPr/>
          </p:nvSpPr>
          <p:spPr bwMode="auto">
            <a:xfrm>
              <a:off x="6059177" y="3025097"/>
              <a:ext cx="478171" cy="471055"/>
            </a:xfrm>
            <a:prstGeom prst="ellipse">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b="1" u="none" strike="noStrike" cap="none" normalizeH="0" baseline="0" dirty="0">
                  <a:ln>
                    <a:noFill/>
                  </a:ln>
                  <a:solidFill>
                    <a:schemeClr val="bg1"/>
                  </a:solidFill>
                  <a:effectLst/>
                  <a:latin typeface="+mj-lt"/>
                </a:rPr>
                <a:t>1</a:t>
              </a:r>
              <a:endParaRPr kumimoji="0" lang="en-US" sz="1400" b="1" u="none" strike="noStrike" cap="none" normalizeH="0" baseline="0" dirty="0">
                <a:ln>
                  <a:noFill/>
                </a:ln>
                <a:solidFill>
                  <a:schemeClr val="bg1"/>
                </a:solidFill>
                <a:effectLst/>
                <a:latin typeface="+mj-lt"/>
              </a:endParaRPr>
            </a:p>
          </p:txBody>
        </p:sp>
        <p:sp>
          <p:nvSpPr>
            <p:cNvPr id="23" name="Oval 22">
              <a:extLst>
                <a:ext uri="{FF2B5EF4-FFF2-40B4-BE49-F238E27FC236}">
                  <a16:creationId xmlns:a16="http://schemas.microsoft.com/office/drawing/2014/main" id="{FDABC750-D400-B146-1B07-2D24FE6EBAB5}"/>
                </a:ext>
              </a:extLst>
            </p:cNvPr>
            <p:cNvSpPr/>
            <p:nvPr/>
          </p:nvSpPr>
          <p:spPr bwMode="auto">
            <a:xfrm>
              <a:off x="6060077" y="4633291"/>
              <a:ext cx="478171" cy="471055"/>
            </a:xfrm>
            <a:prstGeom prst="ellipse">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1400" b="1" dirty="0">
                  <a:solidFill>
                    <a:schemeClr val="bg1"/>
                  </a:solidFill>
                  <a:latin typeface="+mj-lt"/>
                </a:rPr>
                <a:t>2</a:t>
              </a:r>
              <a:endParaRPr kumimoji="0" lang="en-US" sz="1400" b="1" u="none" strike="noStrike" cap="none" normalizeH="0" baseline="0" dirty="0">
                <a:ln>
                  <a:noFill/>
                </a:ln>
                <a:solidFill>
                  <a:schemeClr val="bg1"/>
                </a:solidFill>
                <a:effectLst/>
                <a:latin typeface="+mj-lt"/>
              </a:endParaRPr>
            </a:p>
          </p:txBody>
        </p:sp>
      </p:grpSp>
      <p:sp>
        <p:nvSpPr>
          <p:cNvPr id="2" name="TextBox 1">
            <a:extLst>
              <a:ext uri="{FF2B5EF4-FFF2-40B4-BE49-F238E27FC236}">
                <a16:creationId xmlns:a16="http://schemas.microsoft.com/office/drawing/2014/main" id="{7F33BB5B-B8B7-CF4E-48CB-9900A87406D6}"/>
              </a:ext>
            </a:extLst>
          </p:cNvPr>
          <p:cNvSpPr txBox="1"/>
          <p:nvPr/>
        </p:nvSpPr>
        <p:spPr>
          <a:xfrm>
            <a:off x="10234803" y="5634462"/>
            <a:ext cx="1720516" cy="276999"/>
          </a:xfrm>
          <a:prstGeom prst="rect">
            <a:avLst/>
          </a:prstGeom>
          <a:noFill/>
        </p:spPr>
        <p:txBody>
          <a:bodyPr wrap="square" rtlCol="0">
            <a:spAutoFit/>
          </a:bodyPr>
          <a:lstStyle/>
          <a:p>
            <a:r>
              <a:rPr lang="en-US" sz="1200" dirty="0"/>
              <a:t>*As of September 2022</a:t>
            </a:r>
          </a:p>
        </p:txBody>
      </p:sp>
    </p:spTree>
    <p:extLst>
      <p:ext uri="{BB962C8B-B14F-4D97-AF65-F5344CB8AC3E}">
        <p14:creationId xmlns:p14="http://schemas.microsoft.com/office/powerpoint/2010/main" val="421055748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2D524214-886A-4482-B32F-F95F21C07B30}"/>
              </a:ext>
            </a:extLst>
          </p:cNvPr>
          <p:cNvSpPr>
            <a:spLocks noGrp="1"/>
          </p:cNvSpPr>
          <p:nvPr>
            <p:ph type="title"/>
          </p:nvPr>
        </p:nvSpPr>
        <p:spPr>
          <a:xfrm>
            <a:off x="202018" y="0"/>
            <a:ext cx="11835361" cy="1325563"/>
          </a:xfrm>
        </p:spPr>
        <p:txBody>
          <a:bodyPr>
            <a:normAutofit/>
          </a:bodyPr>
          <a:lstStyle/>
          <a:p>
            <a:r>
              <a:rPr lang="en-US" sz="3600" dirty="0">
                <a:solidFill>
                  <a:schemeClr val="bg1"/>
                </a:solidFill>
                <a:latin typeface="+mn-lt"/>
              </a:rPr>
              <a:t>Who are PASSE members?</a:t>
            </a:r>
          </a:p>
        </p:txBody>
      </p:sp>
      <p:sp>
        <p:nvSpPr>
          <p:cNvPr id="10" name="Slide Number Placeholder 9">
            <a:extLst>
              <a:ext uri="{FF2B5EF4-FFF2-40B4-BE49-F238E27FC236}">
                <a16:creationId xmlns:a16="http://schemas.microsoft.com/office/drawing/2014/main" id="{1114CFBF-9A69-45E2-9ABC-547D02C4C7A9}"/>
              </a:ext>
            </a:extLst>
          </p:cNvPr>
          <p:cNvSpPr>
            <a:spLocks noGrp="1"/>
          </p:cNvSpPr>
          <p:nvPr>
            <p:ph type="sldNum" sz="quarter" idx="12"/>
          </p:nvPr>
        </p:nvSpPr>
        <p:spPr/>
        <p:txBody>
          <a:bodyPr/>
          <a:lstStyle/>
          <a:p>
            <a:fld id="{C0465BDC-DAA7-4695-9F90-2604F83C7D05}" type="slidenum">
              <a:rPr lang="en-US" smtClean="0"/>
              <a:t>19</a:t>
            </a:fld>
            <a:endParaRPr lang="en-US" dirty="0"/>
          </a:p>
        </p:txBody>
      </p:sp>
      <p:sp>
        <p:nvSpPr>
          <p:cNvPr id="2" name="TextBox 1">
            <a:extLst>
              <a:ext uri="{FF2B5EF4-FFF2-40B4-BE49-F238E27FC236}">
                <a16:creationId xmlns:a16="http://schemas.microsoft.com/office/drawing/2014/main" id="{42A5902A-8DBB-9A1A-D2F0-3EF1E5778CA9}"/>
              </a:ext>
            </a:extLst>
          </p:cNvPr>
          <p:cNvSpPr txBox="1"/>
          <p:nvPr/>
        </p:nvSpPr>
        <p:spPr>
          <a:xfrm>
            <a:off x="101009" y="1426463"/>
            <a:ext cx="11989982" cy="646331"/>
          </a:xfrm>
          <a:prstGeom prst="rect">
            <a:avLst/>
          </a:prstGeom>
          <a:noFill/>
        </p:spPr>
        <p:txBody>
          <a:bodyPr wrap="square" rtlCol="0">
            <a:spAutoFit/>
          </a:bodyPr>
          <a:lstStyle/>
          <a:p>
            <a:r>
              <a:rPr lang="en-US" dirty="0"/>
              <a:t>PASSE members are individuals who have intensive levels of treatment or care needs due to serious mental illness or intellectual or developmental disability. Individuals undergo an assessment and are placed in a tier based on level of need. </a:t>
            </a:r>
          </a:p>
        </p:txBody>
      </p:sp>
      <p:grpSp>
        <p:nvGrpSpPr>
          <p:cNvPr id="9" name="Group 8">
            <a:extLst>
              <a:ext uri="{FF2B5EF4-FFF2-40B4-BE49-F238E27FC236}">
                <a16:creationId xmlns:a16="http://schemas.microsoft.com/office/drawing/2014/main" id="{1F5F1626-69AB-3A8B-E3BF-83A86DA3E7D8}"/>
              </a:ext>
            </a:extLst>
          </p:cNvPr>
          <p:cNvGrpSpPr/>
          <p:nvPr/>
        </p:nvGrpSpPr>
        <p:grpSpPr>
          <a:xfrm>
            <a:off x="435189" y="2562879"/>
            <a:ext cx="7221254" cy="4149639"/>
            <a:chOff x="-311942" y="1904025"/>
            <a:chExt cx="7795240" cy="4324806"/>
          </a:xfrm>
        </p:grpSpPr>
        <p:graphicFrame>
          <p:nvGraphicFramePr>
            <p:cNvPr id="3" name="Diagram 2">
              <a:extLst>
                <a:ext uri="{FF2B5EF4-FFF2-40B4-BE49-F238E27FC236}">
                  <a16:creationId xmlns:a16="http://schemas.microsoft.com/office/drawing/2014/main" id="{19B3CF8E-C0DB-8D37-22B6-7F7B3D4813DE}"/>
                </a:ext>
              </a:extLst>
            </p:cNvPr>
            <p:cNvGraphicFramePr/>
            <p:nvPr>
              <p:extLst>
                <p:ext uri="{D42A27DB-BD31-4B8C-83A1-F6EECF244321}">
                  <p14:modId xmlns:p14="http://schemas.microsoft.com/office/powerpoint/2010/main" val="904615252"/>
                </p:ext>
              </p:extLst>
            </p:nvPr>
          </p:nvGraphicFramePr>
          <p:xfrm>
            <a:off x="2475713" y="2234692"/>
            <a:ext cx="5007585" cy="399413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Arrow: Pentagon 3">
              <a:extLst>
                <a:ext uri="{FF2B5EF4-FFF2-40B4-BE49-F238E27FC236}">
                  <a16:creationId xmlns:a16="http://schemas.microsoft.com/office/drawing/2014/main" id="{82AE7BA3-DE9F-24D2-00DE-4CFDF936498B}"/>
                </a:ext>
              </a:extLst>
            </p:cNvPr>
            <p:cNvSpPr/>
            <p:nvPr/>
          </p:nvSpPr>
          <p:spPr>
            <a:xfrm>
              <a:off x="-311942" y="3389221"/>
              <a:ext cx="2855955" cy="1403684"/>
            </a:xfrm>
            <a:prstGeom prst="homePlate">
              <a:avLst/>
            </a:prstGeom>
            <a:solidFill>
              <a:srgbClr val="30B18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5E784B50-443B-1DAC-6707-55ADF1F1D535}"/>
                </a:ext>
              </a:extLst>
            </p:cNvPr>
            <p:cNvSpPr txBox="1"/>
            <p:nvPr/>
          </p:nvSpPr>
          <p:spPr>
            <a:xfrm>
              <a:off x="-242272" y="3593873"/>
              <a:ext cx="2389528" cy="994382"/>
            </a:xfrm>
            <a:prstGeom prst="rect">
              <a:avLst/>
            </a:prstGeom>
            <a:noFill/>
          </p:spPr>
          <p:txBody>
            <a:bodyPr wrap="square" rtlCol="0">
              <a:spAutoFit/>
            </a:bodyPr>
            <a:lstStyle/>
            <a:p>
              <a:r>
                <a:rPr lang="en-US" sz="2800" dirty="0">
                  <a:solidFill>
                    <a:schemeClr val="bg1"/>
                  </a:solidFill>
                </a:rPr>
                <a:t>Independent</a:t>
              </a:r>
            </a:p>
            <a:p>
              <a:r>
                <a:rPr lang="en-US" sz="2800" dirty="0">
                  <a:solidFill>
                    <a:schemeClr val="bg1"/>
                  </a:solidFill>
                </a:rPr>
                <a:t>Assessment </a:t>
              </a:r>
            </a:p>
          </p:txBody>
        </p:sp>
        <p:sp>
          <p:nvSpPr>
            <p:cNvPr id="7" name="Right Brace 6">
              <a:extLst>
                <a:ext uri="{FF2B5EF4-FFF2-40B4-BE49-F238E27FC236}">
                  <a16:creationId xmlns:a16="http://schemas.microsoft.com/office/drawing/2014/main" id="{B9573DCC-0C52-EE6B-089B-6FCE1205E3E4}"/>
                </a:ext>
              </a:extLst>
            </p:cNvPr>
            <p:cNvSpPr/>
            <p:nvPr/>
          </p:nvSpPr>
          <p:spPr>
            <a:xfrm rot="16200000">
              <a:off x="4736213" y="-288174"/>
              <a:ext cx="254067" cy="4638466"/>
            </a:xfrm>
            <a:prstGeom prst="rightBrace">
              <a:avLst/>
            </a:prstGeom>
            <a:ln w="76200">
              <a:solidFill>
                <a:srgbClr val="006DB4"/>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sp>
        <p:nvSpPr>
          <p:cNvPr id="8" name="TextBox 7">
            <a:extLst>
              <a:ext uri="{FF2B5EF4-FFF2-40B4-BE49-F238E27FC236}">
                <a16:creationId xmlns:a16="http://schemas.microsoft.com/office/drawing/2014/main" id="{607CE6A2-665D-909A-6A5C-FC2CE129AFE3}"/>
              </a:ext>
            </a:extLst>
          </p:cNvPr>
          <p:cNvSpPr txBox="1"/>
          <p:nvPr/>
        </p:nvSpPr>
        <p:spPr>
          <a:xfrm>
            <a:off x="4003605" y="2119950"/>
            <a:ext cx="2655789" cy="461665"/>
          </a:xfrm>
          <a:prstGeom prst="rect">
            <a:avLst/>
          </a:prstGeom>
          <a:noFill/>
          <a:ln>
            <a:noFill/>
          </a:ln>
        </p:spPr>
        <p:txBody>
          <a:bodyPr wrap="square" rtlCol="0">
            <a:spAutoFit/>
          </a:bodyPr>
          <a:lstStyle/>
          <a:p>
            <a:r>
              <a:rPr lang="en-US" sz="2400" dirty="0"/>
              <a:t>Assigned to a PASSE</a:t>
            </a:r>
          </a:p>
        </p:txBody>
      </p:sp>
      <p:sp>
        <p:nvSpPr>
          <p:cNvPr id="11" name="Rectangle 10">
            <a:extLst>
              <a:ext uri="{FF2B5EF4-FFF2-40B4-BE49-F238E27FC236}">
                <a16:creationId xmlns:a16="http://schemas.microsoft.com/office/drawing/2014/main" id="{5032D1B3-053D-945E-E576-90653528D8B8}"/>
              </a:ext>
            </a:extLst>
          </p:cNvPr>
          <p:cNvSpPr/>
          <p:nvPr/>
        </p:nvSpPr>
        <p:spPr>
          <a:xfrm>
            <a:off x="7848574" y="3606374"/>
            <a:ext cx="3115339" cy="2275017"/>
          </a:xfrm>
          <a:prstGeom prst="rect">
            <a:avLst/>
          </a:prstGeom>
          <a:noFill/>
          <a:ln w="38100">
            <a:solidFill>
              <a:srgbClr val="30B18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ctr">
              <a:buFont typeface="Arial" panose="020B0604020202020204" pitchFamily="34" charset="0"/>
              <a:buChar char="•"/>
            </a:pPr>
            <a:endParaRPr lang="en-US" dirty="0"/>
          </a:p>
        </p:txBody>
      </p:sp>
      <p:sp>
        <p:nvSpPr>
          <p:cNvPr id="12" name="TextBox 11">
            <a:extLst>
              <a:ext uri="{FF2B5EF4-FFF2-40B4-BE49-F238E27FC236}">
                <a16:creationId xmlns:a16="http://schemas.microsoft.com/office/drawing/2014/main" id="{AB4FFFA9-B464-C3B4-2728-88B2648E7FF8}"/>
              </a:ext>
            </a:extLst>
          </p:cNvPr>
          <p:cNvSpPr txBox="1"/>
          <p:nvPr/>
        </p:nvSpPr>
        <p:spPr>
          <a:xfrm>
            <a:off x="7960715" y="4061170"/>
            <a:ext cx="3003198" cy="1477328"/>
          </a:xfrm>
          <a:prstGeom prst="rect">
            <a:avLst/>
          </a:prstGeom>
          <a:noFill/>
        </p:spPr>
        <p:txBody>
          <a:bodyPr wrap="square" rtlCol="0">
            <a:spAutoFit/>
          </a:bodyPr>
          <a:lstStyle/>
          <a:p>
            <a:r>
              <a:rPr lang="en-US" dirty="0"/>
              <a:t>Services are available to all PASSE members regardless of their tier assignment based on a member's functional deficits. </a:t>
            </a:r>
          </a:p>
        </p:txBody>
      </p:sp>
    </p:spTree>
    <p:extLst>
      <p:ext uri="{BB962C8B-B14F-4D97-AF65-F5344CB8AC3E}">
        <p14:creationId xmlns:p14="http://schemas.microsoft.com/office/powerpoint/2010/main" val="38834489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4A22730-F9A2-45B6-854A-5E5EEE72076B}"/>
              </a:ext>
            </a:extLst>
          </p:cNvPr>
          <p:cNvSpPr>
            <a:spLocks noGrp="1"/>
          </p:cNvSpPr>
          <p:nvPr>
            <p:ph idx="1"/>
          </p:nvPr>
        </p:nvSpPr>
        <p:spPr>
          <a:xfrm>
            <a:off x="5209674" y="1235075"/>
            <a:ext cx="6172200" cy="4873625"/>
          </a:xfrm>
          <a:solidFill>
            <a:schemeClr val="bg1">
              <a:lumMod val="95000"/>
            </a:schemeClr>
          </a:solidFill>
          <a:ln w="28575">
            <a:solidFill>
              <a:srgbClr val="006DB4"/>
            </a:solidFill>
          </a:ln>
        </p:spPr>
        <p:txBody>
          <a:bodyPr>
            <a:normAutofit fontScale="85000" lnSpcReduction="10000"/>
          </a:bodyPr>
          <a:lstStyle/>
          <a:p>
            <a:pPr marL="514350" indent="-514350">
              <a:buFont typeface="+mj-lt"/>
              <a:buAutoNum type="arabicPeriod"/>
            </a:pPr>
            <a:r>
              <a:rPr lang="en-US" dirty="0"/>
              <a:t>Define Home and Community Based Services (HCBS) and Client Populations</a:t>
            </a:r>
          </a:p>
          <a:p>
            <a:pPr marL="514350" indent="-514350">
              <a:buFont typeface="+mj-lt"/>
              <a:buAutoNum type="arabicPeriod"/>
            </a:pPr>
            <a:r>
              <a:rPr lang="en-US" dirty="0"/>
              <a:t>Understand the Community Support System Provider type and its role in Intellectual and Developmental Disabilities (IDD) and Behavioral Health (BH) services.</a:t>
            </a:r>
          </a:p>
          <a:p>
            <a:pPr marL="514350" indent="-514350">
              <a:buFont typeface="+mj-lt"/>
              <a:buAutoNum type="arabicPeriod"/>
            </a:pPr>
            <a:r>
              <a:rPr lang="en-US" dirty="0"/>
              <a:t>Discuss the provider and service mix received by PASSE members.</a:t>
            </a:r>
          </a:p>
          <a:p>
            <a:pPr marL="514350" indent="-514350">
              <a:buFont typeface="+mj-lt"/>
              <a:buAutoNum type="arabicPeriod"/>
            </a:pPr>
            <a:r>
              <a:rPr lang="en-US" dirty="0"/>
              <a:t>Identify the various requirements and services associated with Community Support System Provider (CSSP) certifications.</a:t>
            </a:r>
          </a:p>
          <a:p>
            <a:pPr marL="514350" indent="-514350">
              <a:buFont typeface="+mj-lt"/>
              <a:buAutoNum type="arabicPeriod"/>
            </a:pPr>
            <a:endParaRPr lang="en-US" dirty="0"/>
          </a:p>
          <a:p>
            <a:pPr marL="514350" indent="-514350">
              <a:buFont typeface="+mj-lt"/>
              <a:buAutoNum type="arabicPeriod"/>
            </a:pPr>
            <a:endParaRPr lang="en-US" dirty="0"/>
          </a:p>
          <a:p>
            <a:pPr marL="514350" indent="-514350">
              <a:buFont typeface="+mj-lt"/>
              <a:buAutoNum type="arabicPeriod"/>
            </a:pPr>
            <a:endParaRPr lang="en-US" dirty="0"/>
          </a:p>
          <a:p>
            <a:pPr marL="514350" indent="-514350">
              <a:buFont typeface="+mj-lt"/>
              <a:buAutoNum type="arabicPeriod"/>
            </a:pPr>
            <a:endParaRPr lang="en-US" dirty="0"/>
          </a:p>
        </p:txBody>
      </p:sp>
      <p:sp>
        <p:nvSpPr>
          <p:cNvPr id="5" name="Slide Number Placeholder 4">
            <a:extLst>
              <a:ext uri="{FF2B5EF4-FFF2-40B4-BE49-F238E27FC236}">
                <a16:creationId xmlns:a16="http://schemas.microsoft.com/office/drawing/2014/main" id="{9D56CCBA-894B-42C5-B3A5-11061CAA6521}"/>
              </a:ext>
            </a:extLst>
          </p:cNvPr>
          <p:cNvSpPr>
            <a:spLocks noGrp="1"/>
          </p:cNvSpPr>
          <p:nvPr>
            <p:ph type="sldNum" sz="quarter" idx="12"/>
          </p:nvPr>
        </p:nvSpPr>
        <p:spPr/>
        <p:txBody>
          <a:bodyPr/>
          <a:lstStyle/>
          <a:p>
            <a:fld id="{C0465BDC-DAA7-4695-9F90-2604F83C7D05}" type="slidenum">
              <a:rPr lang="en-US" smtClean="0"/>
              <a:t>2</a:t>
            </a:fld>
            <a:endParaRPr lang="en-US" dirty="0"/>
          </a:p>
        </p:txBody>
      </p:sp>
      <p:pic>
        <p:nvPicPr>
          <p:cNvPr id="6" name="Content Placeholder 8" descr="Wheelchair student in classroom">
            <a:extLst>
              <a:ext uri="{FF2B5EF4-FFF2-40B4-BE49-F238E27FC236}">
                <a16:creationId xmlns:a16="http://schemas.microsoft.com/office/drawing/2014/main" id="{F16D830D-62F0-4432-9116-2C84C33DBD6F}"/>
              </a:ext>
            </a:extLst>
          </p:cNvPr>
          <p:cNvPicPr>
            <a:picLocks noChangeAspect="1"/>
          </p:cNvPicPr>
          <p:nvPr/>
        </p:nvPicPr>
        <p:blipFill rotWithShape="1">
          <a:blip r:embed="rId2">
            <a:extLst>
              <a:ext uri="{28A0092B-C50C-407E-A947-70E740481C1C}">
                <a14:useLocalDpi xmlns:a14="http://schemas.microsoft.com/office/drawing/2010/main" val="0"/>
              </a:ext>
            </a:extLst>
          </a:blip>
          <a:srcRect l="48057" t="-2101" r="6146" b="2101"/>
          <a:stretch/>
        </p:blipFill>
        <p:spPr>
          <a:xfrm>
            <a:off x="942016" y="278661"/>
            <a:ext cx="4002963" cy="5830039"/>
          </a:xfrm>
          <a:prstGeom prst="rect">
            <a:avLst/>
          </a:prstGeom>
        </p:spPr>
      </p:pic>
      <p:sp>
        <p:nvSpPr>
          <p:cNvPr id="7" name="TextBox 6">
            <a:extLst>
              <a:ext uri="{FF2B5EF4-FFF2-40B4-BE49-F238E27FC236}">
                <a16:creationId xmlns:a16="http://schemas.microsoft.com/office/drawing/2014/main" id="{463FF674-C12D-4576-B790-9FBBB87CD53B}"/>
              </a:ext>
            </a:extLst>
          </p:cNvPr>
          <p:cNvSpPr txBox="1"/>
          <p:nvPr/>
        </p:nvSpPr>
        <p:spPr>
          <a:xfrm>
            <a:off x="5105858" y="395357"/>
            <a:ext cx="6144126" cy="707886"/>
          </a:xfrm>
          <a:prstGeom prst="rect">
            <a:avLst/>
          </a:prstGeom>
          <a:noFill/>
          <a:ln w="28575">
            <a:noFill/>
          </a:ln>
        </p:spPr>
        <p:txBody>
          <a:bodyPr wrap="square" rtlCol="0">
            <a:spAutoFit/>
          </a:bodyPr>
          <a:lstStyle/>
          <a:p>
            <a:r>
              <a:rPr lang="en-US" sz="4000" dirty="0">
                <a:solidFill>
                  <a:srgbClr val="006DB4"/>
                </a:solidFill>
              </a:rPr>
              <a:t>Training Goals </a:t>
            </a:r>
          </a:p>
        </p:txBody>
      </p:sp>
    </p:spTree>
    <p:extLst>
      <p:ext uri="{BB962C8B-B14F-4D97-AF65-F5344CB8AC3E}">
        <p14:creationId xmlns:p14="http://schemas.microsoft.com/office/powerpoint/2010/main" val="34285808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2D524214-886A-4482-B32F-F95F21C07B30}"/>
              </a:ext>
            </a:extLst>
          </p:cNvPr>
          <p:cNvSpPr>
            <a:spLocks noGrp="1"/>
          </p:cNvSpPr>
          <p:nvPr>
            <p:ph type="title"/>
          </p:nvPr>
        </p:nvSpPr>
        <p:spPr>
          <a:xfrm>
            <a:off x="202018" y="0"/>
            <a:ext cx="11835361" cy="1325563"/>
          </a:xfrm>
        </p:spPr>
        <p:txBody>
          <a:bodyPr>
            <a:normAutofit/>
          </a:bodyPr>
          <a:lstStyle/>
          <a:p>
            <a:r>
              <a:rPr lang="en-US" sz="3600" dirty="0">
                <a:solidFill>
                  <a:schemeClr val="bg1"/>
                </a:solidFill>
                <a:latin typeface="+mn-lt"/>
              </a:rPr>
              <a:t>How do PASSE members receive services?</a:t>
            </a:r>
          </a:p>
        </p:txBody>
      </p:sp>
      <p:sp>
        <p:nvSpPr>
          <p:cNvPr id="10" name="Slide Number Placeholder 9">
            <a:extLst>
              <a:ext uri="{FF2B5EF4-FFF2-40B4-BE49-F238E27FC236}">
                <a16:creationId xmlns:a16="http://schemas.microsoft.com/office/drawing/2014/main" id="{1114CFBF-9A69-45E2-9ABC-547D02C4C7A9}"/>
              </a:ext>
            </a:extLst>
          </p:cNvPr>
          <p:cNvSpPr>
            <a:spLocks noGrp="1"/>
          </p:cNvSpPr>
          <p:nvPr>
            <p:ph type="sldNum" sz="quarter" idx="12"/>
          </p:nvPr>
        </p:nvSpPr>
        <p:spPr/>
        <p:txBody>
          <a:bodyPr/>
          <a:lstStyle/>
          <a:p>
            <a:fld id="{C0465BDC-DAA7-4695-9F90-2604F83C7D05}" type="slidenum">
              <a:rPr lang="en-US" smtClean="0"/>
              <a:t>20</a:t>
            </a:fld>
            <a:endParaRPr lang="en-US" dirty="0"/>
          </a:p>
        </p:txBody>
      </p:sp>
      <p:sp>
        <p:nvSpPr>
          <p:cNvPr id="2" name="TextBox 1">
            <a:extLst>
              <a:ext uri="{FF2B5EF4-FFF2-40B4-BE49-F238E27FC236}">
                <a16:creationId xmlns:a16="http://schemas.microsoft.com/office/drawing/2014/main" id="{42A5902A-8DBB-9A1A-D2F0-3EF1E5778CA9}"/>
              </a:ext>
            </a:extLst>
          </p:cNvPr>
          <p:cNvSpPr txBox="1"/>
          <p:nvPr/>
        </p:nvSpPr>
        <p:spPr>
          <a:xfrm>
            <a:off x="101564" y="1354025"/>
            <a:ext cx="11912671" cy="923330"/>
          </a:xfrm>
          <a:prstGeom prst="rect">
            <a:avLst/>
          </a:prstGeom>
          <a:noFill/>
        </p:spPr>
        <p:txBody>
          <a:bodyPr wrap="square" rtlCol="0">
            <a:spAutoFit/>
          </a:bodyPr>
          <a:lstStyle/>
          <a:p>
            <a:r>
              <a:rPr lang="en-US" dirty="0"/>
              <a:t>PASSE members work with a designated care coordinator to access services from providers in the community. A PASSE member’s services are detailed in a Person-Centered Service Plan (PCSP) and should be decided upon by the member. Services deemed medically necessary by PASSE utilization management can be added to a member’s PCSP.   </a:t>
            </a:r>
          </a:p>
        </p:txBody>
      </p:sp>
      <p:sp>
        <p:nvSpPr>
          <p:cNvPr id="14" name="TextBox 13">
            <a:extLst>
              <a:ext uri="{FF2B5EF4-FFF2-40B4-BE49-F238E27FC236}">
                <a16:creationId xmlns:a16="http://schemas.microsoft.com/office/drawing/2014/main" id="{7CFB03F0-6FB6-83DA-F6D0-40A70614A59A}"/>
              </a:ext>
            </a:extLst>
          </p:cNvPr>
          <p:cNvSpPr txBox="1"/>
          <p:nvPr/>
        </p:nvSpPr>
        <p:spPr>
          <a:xfrm>
            <a:off x="9568069" y="4730902"/>
            <a:ext cx="2328256" cy="1477328"/>
          </a:xfrm>
          <a:prstGeom prst="rect">
            <a:avLst/>
          </a:prstGeom>
          <a:noFill/>
          <a:ln w="28575">
            <a:solidFill>
              <a:srgbClr val="30B18B"/>
            </a:solidFill>
          </a:ln>
        </p:spPr>
        <p:txBody>
          <a:bodyPr wrap="square" rtlCol="0">
            <a:spAutoFit/>
          </a:bodyPr>
          <a:lstStyle/>
          <a:p>
            <a:r>
              <a:rPr lang="en-US" i="1" dirty="0"/>
              <a:t>PASSEs help manage members’ services. However, PASSEs are NOT service providers themselves. </a:t>
            </a:r>
          </a:p>
        </p:txBody>
      </p:sp>
      <p:grpSp>
        <p:nvGrpSpPr>
          <p:cNvPr id="49" name="Group 48">
            <a:extLst>
              <a:ext uri="{FF2B5EF4-FFF2-40B4-BE49-F238E27FC236}">
                <a16:creationId xmlns:a16="http://schemas.microsoft.com/office/drawing/2014/main" id="{99A4971C-3C6D-9859-92A7-B304ADFC2F21}"/>
              </a:ext>
            </a:extLst>
          </p:cNvPr>
          <p:cNvGrpSpPr/>
          <p:nvPr/>
        </p:nvGrpSpPr>
        <p:grpSpPr>
          <a:xfrm>
            <a:off x="2155956" y="2305817"/>
            <a:ext cx="7803885" cy="3892847"/>
            <a:chOff x="2194057" y="1987875"/>
            <a:chExt cx="7803885" cy="3892847"/>
          </a:xfrm>
        </p:grpSpPr>
        <p:sp>
          <p:nvSpPr>
            <p:cNvPr id="38" name="Freeform: Shape 37">
              <a:extLst>
                <a:ext uri="{FF2B5EF4-FFF2-40B4-BE49-F238E27FC236}">
                  <a16:creationId xmlns:a16="http://schemas.microsoft.com/office/drawing/2014/main" id="{0E08DB02-FBED-87C6-C275-E81C9C51FF84}"/>
                </a:ext>
              </a:extLst>
            </p:cNvPr>
            <p:cNvSpPr/>
            <p:nvPr/>
          </p:nvSpPr>
          <p:spPr>
            <a:xfrm rot="14369258">
              <a:off x="3164232" y="4932146"/>
              <a:ext cx="1452805" cy="66404"/>
            </a:xfrm>
            <a:custGeom>
              <a:avLst/>
              <a:gdLst>
                <a:gd name="connsiteX0" fmla="*/ 0 w 406044"/>
                <a:gd name="connsiteY0" fmla="*/ 15282 h 30564"/>
                <a:gd name="connsiteX1" fmla="*/ 406044 w 406044"/>
                <a:gd name="connsiteY1" fmla="*/ 15282 h 30564"/>
              </a:gdLst>
              <a:ahLst/>
              <a:cxnLst>
                <a:cxn ang="0">
                  <a:pos x="connsiteX0" y="connsiteY0"/>
                </a:cxn>
                <a:cxn ang="0">
                  <a:pos x="connsiteX1" y="connsiteY1"/>
                </a:cxn>
              </a:cxnLst>
              <a:rect l="l" t="t" r="r" b="b"/>
              <a:pathLst>
                <a:path w="406044" h="30564">
                  <a:moveTo>
                    <a:pt x="0" y="15282"/>
                  </a:moveTo>
                  <a:lnTo>
                    <a:pt x="406044" y="15282"/>
                  </a:lnTo>
                </a:path>
              </a:pathLst>
            </a:custGeom>
            <a:noFill/>
            <a:ln w="57150">
              <a:solidFill>
                <a:srgbClr val="006DB4"/>
              </a:solidFill>
              <a:headEnd type="none" w="lg" len="lg"/>
              <a:tailEnd type="stealth" w="lg" len="lg"/>
            </a:ln>
          </p:spPr>
          <p:style>
            <a:lnRef idx="2">
              <a:scrgbClr r="0" g="0" b="0"/>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205571" tIns="5131" rIns="205570" bIns="5130" numCol="1" spcCol="1270" anchor="ctr" anchorCtr="0">
              <a:noAutofit/>
            </a:bodyPr>
            <a:lstStyle/>
            <a:p>
              <a:pPr marL="0" lvl="0" indent="0" algn="ctr" defTabSz="222250">
                <a:lnSpc>
                  <a:spcPct val="90000"/>
                </a:lnSpc>
                <a:spcBef>
                  <a:spcPct val="0"/>
                </a:spcBef>
                <a:spcAft>
                  <a:spcPct val="35000"/>
                </a:spcAft>
                <a:buNone/>
              </a:pPr>
              <a:endParaRPr lang="en-US" sz="500" kern="1200" dirty="0"/>
            </a:p>
          </p:txBody>
        </p:sp>
        <p:sp>
          <p:nvSpPr>
            <p:cNvPr id="26" name="TextBox 25">
              <a:extLst>
                <a:ext uri="{FF2B5EF4-FFF2-40B4-BE49-F238E27FC236}">
                  <a16:creationId xmlns:a16="http://schemas.microsoft.com/office/drawing/2014/main" id="{245A589E-AF4C-6953-EEFD-D13C8709647F}"/>
                </a:ext>
              </a:extLst>
            </p:cNvPr>
            <p:cNvSpPr txBox="1"/>
            <p:nvPr/>
          </p:nvSpPr>
          <p:spPr>
            <a:xfrm>
              <a:off x="3144463" y="5511390"/>
              <a:ext cx="5931682" cy="369332"/>
            </a:xfrm>
            <a:prstGeom prst="rect">
              <a:avLst/>
            </a:prstGeom>
            <a:solidFill>
              <a:srgbClr val="30B18B"/>
            </a:solidFill>
            <a:ln>
              <a:solidFill>
                <a:schemeClr val="bg1"/>
              </a:solidFill>
            </a:ln>
          </p:spPr>
          <p:txBody>
            <a:bodyPr wrap="square" rtlCol="0" anchor="ctr">
              <a:spAutoFit/>
            </a:bodyPr>
            <a:lstStyle/>
            <a:p>
              <a:pPr algn="ctr"/>
              <a:r>
                <a:rPr lang="en-US" b="1" dirty="0">
                  <a:solidFill>
                    <a:schemeClr val="bg1"/>
                  </a:solidFill>
                </a:rPr>
                <a:t>Developmental Disability and Behavioral Health Providers</a:t>
              </a:r>
            </a:p>
          </p:txBody>
        </p:sp>
        <p:grpSp>
          <p:nvGrpSpPr>
            <p:cNvPr id="24" name="Group 23">
              <a:extLst>
                <a:ext uri="{FF2B5EF4-FFF2-40B4-BE49-F238E27FC236}">
                  <a16:creationId xmlns:a16="http://schemas.microsoft.com/office/drawing/2014/main" id="{885FC6AE-C44F-6987-F777-6F39ECFC215B}"/>
                </a:ext>
              </a:extLst>
            </p:cNvPr>
            <p:cNvGrpSpPr/>
            <p:nvPr/>
          </p:nvGrpSpPr>
          <p:grpSpPr>
            <a:xfrm>
              <a:off x="2194057" y="2406734"/>
              <a:ext cx="7803885" cy="2044531"/>
              <a:chOff x="871712" y="2444834"/>
              <a:chExt cx="7803885" cy="2044531"/>
            </a:xfrm>
          </p:grpSpPr>
          <p:sp>
            <p:nvSpPr>
              <p:cNvPr id="13" name="Freeform: Shape 12">
                <a:extLst>
                  <a:ext uri="{FF2B5EF4-FFF2-40B4-BE49-F238E27FC236}">
                    <a16:creationId xmlns:a16="http://schemas.microsoft.com/office/drawing/2014/main" id="{6F9E91EF-CA67-5E2E-1335-52CDBF23A163}"/>
                  </a:ext>
                </a:extLst>
              </p:cNvPr>
              <p:cNvSpPr/>
              <p:nvPr/>
            </p:nvSpPr>
            <p:spPr>
              <a:xfrm>
                <a:off x="871712" y="2483175"/>
                <a:ext cx="1955465" cy="1968332"/>
              </a:xfrm>
              <a:custGeom>
                <a:avLst/>
                <a:gdLst>
                  <a:gd name="connsiteX0" fmla="*/ 0 w 1342538"/>
                  <a:gd name="connsiteY0" fmla="*/ 671269 h 1342538"/>
                  <a:gd name="connsiteX1" fmla="*/ 671269 w 1342538"/>
                  <a:gd name="connsiteY1" fmla="*/ 0 h 1342538"/>
                  <a:gd name="connsiteX2" fmla="*/ 1342538 w 1342538"/>
                  <a:gd name="connsiteY2" fmla="*/ 671269 h 1342538"/>
                  <a:gd name="connsiteX3" fmla="*/ 671269 w 1342538"/>
                  <a:gd name="connsiteY3" fmla="*/ 1342538 h 1342538"/>
                  <a:gd name="connsiteX4" fmla="*/ 0 w 1342538"/>
                  <a:gd name="connsiteY4" fmla="*/ 671269 h 13425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2538" h="1342538">
                    <a:moveTo>
                      <a:pt x="0" y="671269"/>
                    </a:moveTo>
                    <a:cubicBezTo>
                      <a:pt x="0" y="300537"/>
                      <a:pt x="300537" y="0"/>
                      <a:pt x="671269" y="0"/>
                    </a:cubicBezTo>
                    <a:cubicBezTo>
                      <a:pt x="1042001" y="0"/>
                      <a:pt x="1342538" y="300537"/>
                      <a:pt x="1342538" y="671269"/>
                    </a:cubicBezTo>
                    <a:cubicBezTo>
                      <a:pt x="1342538" y="1042001"/>
                      <a:pt x="1042001" y="1342538"/>
                      <a:pt x="671269" y="1342538"/>
                    </a:cubicBezTo>
                    <a:cubicBezTo>
                      <a:pt x="300537" y="1342538"/>
                      <a:pt x="0" y="1042001"/>
                      <a:pt x="0" y="671269"/>
                    </a:cubicBezTo>
                    <a:close/>
                  </a:path>
                </a:pathLst>
              </a:custGeom>
              <a:solidFill>
                <a:srgbClr val="006DB4"/>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205500" tIns="205500" rIns="205500" bIns="205500" numCol="1" spcCol="1270" anchor="ctr" anchorCtr="0">
                <a:noAutofit/>
              </a:bodyPr>
              <a:lstStyle/>
              <a:p>
                <a:pPr marL="0" lvl="0" indent="0" algn="ctr" defTabSz="622300">
                  <a:lnSpc>
                    <a:spcPct val="90000"/>
                  </a:lnSpc>
                  <a:spcBef>
                    <a:spcPct val="0"/>
                  </a:spcBef>
                  <a:spcAft>
                    <a:spcPct val="35000"/>
                  </a:spcAft>
                  <a:buNone/>
                </a:pPr>
                <a:r>
                  <a:rPr lang="en-US" b="1" kern="1200" dirty="0"/>
                  <a:t>PASSE Member </a:t>
                </a:r>
              </a:p>
            </p:txBody>
          </p:sp>
          <p:sp>
            <p:nvSpPr>
              <p:cNvPr id="18" name="Freeform: Shape 17">
                <a:extLst>
                  <a:ext uri="{FF2B5EF4-FFF2-40B4-BE49-F238E27FC236}">
                    <a16:creationId xmlns:a16="http://schemas.microsoft.com/office/drawing/2014/main" id="{F5F51AEE-6B0D-9820-9459-A5097ECF82D7}"/>
                  </a:ext>
                </a:extLst>
              </p:cNvPr>
              <p:cNvSpPr/>
              <p:nvPr/>
            </p:nvSpPr>
            <p:spPr>
              <a:xfrm>
                <a:off x="3795922" y="2521033"/>
                <a:ext cx="1955465" cy="1968332"/>
              </a:xfrm>
              <a:custGeom>
                <a:avLst/>
                <a:gdLst>
                  <a:gd name="connsiteX0" fmla="*/ 0 w 1342538"/>
                  <a:gd name="connsiteY0" fmla="*/ 671269 h 1342538"/>
                  <a:gd name="connsiteX1" fmla="*/ 671269 w 1342538"/>
                  <a:gd name="connsiteY1" fmla="*/ 0 h 1342538"/>
                  <a:gd name="connsiteX2" fmla="*/ 1342538 w 1342538"/>
                  <a:gd name="connsiteY2" fmla="*/ 671269 h 1342538"/>
                  <a:gd name="connsiteX3" fmla="*/ 671269 w 1342538"/>
                  <a:gd name="connsiteY3" fmla="*/ 1342538 h 1342538"/>
                  <a:gd name="connsiteX4" fmla="*/ 0 w 1342538"/>
                  <a:gd name="connsiteY4" fmla="*/ 671269 h 13425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2538" h="1342538">
                    <a:moveTo>
                      <a:pt x="0" y="671269"/>
                    </a:moveTo>
                    <a:cubicBezTo>
                      <a:pt x="0" y="300537"/>
                      <a:pt x="300537" y="0"/>
                      <a:pt x="671269" y="0"/>
                    </a:cubicBezTo>
                    <a:cubicBezTo>
                      <a:pt x="1042001" y="0"/>
                      <a:pt x="1342538" y="300537"/>
                      <a:pt x="1342538" y="671269"/>
                    </a:cubicBezTo>
                    <a:cubicBezTo>
                      <a:pt x="1342538" y="1042001"/>
                      <a:pt x="1042001" y="1342538"/>
                      <a:pt x="671269" y="1342538"/>
                    </a:cubicBezTo>
                    <a:cubicBezTo>
                      <a:pt x="300537" y="1342538"/>
                      <a:pt x="0" y="1042001"/>
                      <a:pt x="0" y="671269"/>
                    </a:cubicBezTo>
                    <a:close/>
                  </a:path>
                </a:pathLst>
              </a:custGeom>
              <a:solidFill>
                <a:srgbClr val="006DB4"/>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205500" tIns="205500" rIns="205500" bIns="205500" numCol="1" spcCol="1270" anchor="ctr" anchorCtr="0">
                <a:noAutofit/>
              </a:bodyPr>
              <a:lstStyle/>
              <a:p>
                <a:pPr marL="0" lvl="0" indent="0" algn="ctr" defTabSz="622300">
                  <a:lnSpc>
                    <a:spcPct val="90000"/>
                  </a:lnSpc>
                  <a:spcBef>
                    <a:spcPct val="0"/>
                  </a:spcBef>
                  <a:spcAft>
                    <a:spcPct val="35000"/>
                  </a:spcAft>
                  <a:buNone/>
                </a:pPr>
                <a:r>
                  <a:rPr lang="en-US" b="1" kern="1200" dirty="0"/>
                  <a:t>PASSE</a:t>
                </a:r>
                <a:br>
                  <a:rPr lang="en-US" b="1" kern="1200" dirty="0"/>
                </a:br>
                <a:r>
                  <a:rPr lang="en-US" b="1" kern="1200" dirty="0"/>
                  <a:t>Care Coordinator</a:t>
                </a:r>
              </a:p>
            </p:txBody>
          </p:sp>
          <p:sp>
            <p:nvSpPr>
              <p:cNvPr id="22" name="Freeform: Shape 21">
                <a:extLst>
                  <a:ext uri="{FF2B5EF4-FFF2-40B4-BE49-F238E27FC236}">
                    <a16:creationId xmlns:a16="http://schemas.microsoft.com/office/drawing/2014/main" id="{57C426F4-6222-935C-EF3F-614042E8CF05}"/>
                  </a:ext>
                </a:extLst>
              </p:cNvPr>
              <p:cNvSpPr/>
              <p:nvPr/>
            </p:nvSpPr>
            <p:spPr>
              <a:xfrm>
                <a:off x="6720132" y="2444834"/>
                <a:ext cx="1955465" cy="1968332"/>
              </a:xfrm>
              <a:custGeom>
                <a:avLst/>
                <a:gdLst>
                  <a:gd name="connsiteX0" fmla="*/ 0 w 1342538"/>
                  <a:gd name="connsiteY0" fmla="*/ 671269 h 1342538"/>
                  <a:gd name="connsiteX1" fmla="*/ 671269 w 1342538"/>
                  <a:gd name="connsiteY1" fmla="*/ 0 h 1342538"/>
                  <a:gd name="connsiteX2" fmla="*/ 1342538 w 1342538"/>
                  <a:gd name="connsiteY2" fmla="*/ 671269 h 1342538"/>
                  <a:gd name="connsiteX3" fmla="*/ 671269 w 1342538"/>
                  <a:gd name="connsiteY3" fmla="*/ 1342538 h 1342538"/>
                  <a:gd name="connsiteX4" fmla="*/ 0 w 1342538"/>
                  <a:gd name="connsiteY4" fmla="*/ 671269 h 13425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2538" h="1342538">
                    <a:moveTo>
                      <a:pt x="0" y="671269"/>
                    </a:moveTo>
                    <a:cubicBezTo>
                      <a:pt x="0" y="300537"/>
                      <a:pt x="300537" y="0"/>
                      <a:pt x="671269" y="0"/>
                    </a:cubicBezTo>
                    <a:cubicBezTo>
                      <a:pt x="1042001" y="0"/>
                      <a:pt x="1342538" y="300537"/>
                      <a:pt x="1342538" y="671269"/>
                    </a:cubicBezTo>
                    <a:cubicBezTo>
                      <a:pt x="1342538" y="1042001"/>
                      <a:pt x="1042001" y="1342538"/>
                      <a:pt x="671269" y="1342538"/>
                    </a:cubicBezTo>
                    <a:cubicBezTo>
                      <a:pt x="300537" y="1342538"/>
                      <a:pt x="0" y="1042001"/>
                      <a:pt x="0" y="671269"/>
                    </a:cubicBezTo>
                    <a:close/>
                  </a:path>
                </a:pathLst>
              </a:custGeom>
              <a:solidFill>
                <a:srgbClr val="006DB4"/>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205500" tIns="205500" rIns="205500" bIns="205500" numCol="1" spcCol="1270" anchor="ctr" anchorCtr="0">
                <a:noAutofit/>
              </a:bodyPr>
              <a:lstStyle/>
              <a:p>
                <a:pPr marL="0" lvl="0" indent="0" algn="ctr" defTabSz="622300">
                  <a:lnSpc>
                    <a:spcPct val="90000"/>
                  </a:lnSpc>
                  <a:spcBef>
                    <a:spcPct val="0"/>
                  </a:spcBef>
                  <a:spcAft>
                    <a:spcPct val="35000"/>
                  </a:spcAft>
                  <a:buNone/>
                </a:pPr>
                <a:r>
                  <a:rPr lang="en-US" b="1" kern="1200" dirty="0"/>
                  <a:t>Person-Centered Service Plan</a:t>
                </a:r>
              </a:p>
            </p:txBody>
          </p:sp>
        </p:grpSp>
        <p:cxnSp>
          <p:nvCxnSpPr>
            <p:cNvPr id="27" name="Straight Arrow Connector 26">
              <a:extLst>
                <a:ext uri="{FF2B5EF4-FFF2-40B4-BE49-F238E27FC236}">
                  <a16:creationId xmlns:a16="http://schemas.microsoft.com/office/drawing/2014/main" id="{A00F1E10-D7AB-BB43-3A94-F9950C29A625}"/>
                </a:ext>
              </a:extLst>
            </p:cNvPr>
            <p:cNvCxnSpPr>
              <a:cxnSpLocks/>
            </p:cNvCxnSpPr>
            <p:nvPr/>
          </p:nvCxnSpPr>
          <p:spPr>
            <a:xfrm>
              <a:off x="4149522" y="3505200"/>
              <a:ext cx="968745" cy="0"/>
            </a:xfrm>
            <a:prstGeom prst="straightConnector1">
              <a:avLst/>
            </a:prstGeom>
            <a:ln w="57150">
              <a:solidFill>
                <a:srgbClr val="006DB4"/>
              </a:solidFill>
              <a:headEnd type="stealth" w="lg" len="lg"/>
              <a:tailEnd type="stealth" w="lg" len="lg"/>
            </a:ln>
          </p:spPr>
          <p:style>
            <a:lnRef idx="1">
              <a:schemeClr val="accent1"/>
            </a:lnRef>
            <a:fillRef idx="0">
              <a:schemeClr val="accent1"/>
            </a:fillRef>
            <a:effectRef idx="0">
              <a:schemeClr val="accent1"/>
            </a:effectRef>
            <a:fontRef idx="minor">
              <a:schemeClr val="tx1"/>
            </a:fontRef>
          </p:style>
        </p:cxnSp>
        <p:sp>
          <p:nvSpPr>
            <p:cNvPr id="35" name="Freeform: Shape 34">
              <a:extLst>
                <a:ext uri="{FF2B5EF4-FFF2-40B4-BE49-F238E27FC236}">
                  <a16:creationId xmlns:a16="http://schemas.microsoft.com/office/drawing/2014/main" id="{B3493F83-C96A-E3DB-5A4D-03DE6E13C35C}"/>
                </a:ext>
              </a:extLst>
            </p:cNvPr>
            <p:cNvSpPr/>
            <p:nvPr/>
          </p:nvSpPr>
          <p:spPr>
            <a:xfrm>
              <a:off x="7073731" y="3497314"/>
              <a:ext cx="968746" cy="45719"/>
            </a:xfrm>
            <a:custGeom>
              <a:avLst/>
              <a:gdLst>
                <a:gd name="connsiteX0" fmla="*/ 0 w 406044"/>
                <a:gd name="connsiteY0" fmla="*/ 15282 h 30564"/>
                <a:gd name="connsiteX1" fmla="*/ 406044 w 406044"/>
                <a:gd name="connsiteY1" fmla="*/ 15282 h 30564"/>
              </a:gdLst>
              <a:ahLst/>
              <a:cxnLst>
                <a:cxn ang="0">
                  <a:pos x="connsiteX0" y="connsiteY0"/>
                </a:cxn>
                <a:cxn ang="0">
                  <a:pos x="connsiteX1" y="connsiteY1"/>
                </a:cxn>
              </a:cxnLst>
              <a:rect l="l" t="t" r="r" b="b"/>
              <a:pathLst>
                <a:path w="406044" h="30564">
                  <a:moveTo>
                    <a:pt x="0" y="15282"/>
                  </a:moveTo>
                  <a:lnTo>
                    <a:pt x="406044" y="15282"/>
                  </a:lnTo>
                </a:path>
              </a:pathLst>
            </a:custGeom>
            <a:noFill/>
            <a:ln w="57150">
              <a:solidFill>
                <a:srgbClr val="006DB4"/>
              </a:solidFill>
              <a:headEnd type="none" w="lg" len="lg"/>
              <a:tailEnd type="stealth" w="lg" len="lg"/>
            </a:ln>
          </p:spPr>
          <p:style>
            <a:lnRef idx="2">
              <a:scrgbClr r="0" g="0" b="0"/>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205571" tIns="5131" rIns="205570" bIns="5130" numCol="1" spcCol="1270" anchor="ctr" anchorCtr="0">
              <a:noAutofit/>
            </a:bodyPr>
            <a:lstStyle/>
            <a:p>
              <a:pPr marL="0" lvl="0" indent="0" algn="ctr" defTabSz="222250">
                <a:lnSpc>
                  <a:spcPct val="90000"/>
                </a:lnSpc>
                <a:spcBef>
                  <a:spcPct val="0"/>
                </a:spcBef>
                <a:spcAft>
                  <a:spcPct val="35000"/>
                </a:spcAft>
                <a:buNone/>
              </a:pPr>
              <a:endParaRPr lang="en-US" sz="500" kern="1200" dirty="0"/>
            </a:p>
          </p:txBody>
        </p:sp>
        <p:sp>
          <p:nvSpPr>
            <p:cNvPr id="36" name="Freeform: Shape 35">
              <a:extLst>
                <a:ext uri="{FF2B5EF4-FFF2-40B4-BE49-F238E27FC236}">
                  <a16:creationId xmlns:a16="http://schemas.microsoft.com/office/drawing/2014/main" id="{DEF7C10E-B2CA-F697-E516-AB1AEE7E489C}"/>
                </a:ext>
              </a:extLst>
            </p:cNvPr>
            <p:cNvSpPr/>
            <p:nvPr/>
          </p:nvSpPr>
          <p:spPr>
            <a:xfrm rot="7089289">
              <a:off x="7772325" y="4890084"/>
              <a:ext cx="1346339" cy="98883"/>
            </a:xfrm>
            <a:custGeom>
              <a:avLst/>
              <a:gdLst>
                <a:gd name="connsiteX0" fmla="*/ 0 w 406044"/>
                <a:gd name="connsiteY0" fmla="*/ 15282 h 30564"/>
                <a:gd name="connsiteX1" fmla="*/ 406044 w 406044"/>
                <a:gd name="connsiteY1" fmla="*/ 15282 h 30564"/>
              </a:gdLst>
              <a:ahLst/>
              <a:cxnLst>
                <a:cxn ang="0">
                  <a:pos x="connsiteX0" y="connsiteY0"/>
                </a:cxn>
                <a:cxn ang="0">
                  <a:pos x="connsiteX1" y="connsiteY1"/>
                </a:cxn>
              </a:cxnLst>
              <a:rect l="l" t="t" r="r" b="b"/>
              <a:pathLst>
                <a:path w="406044" h="30564">
                  <a:moveTo>
                    <a:pt x="0" y="15282"/>
                  </a:moveTo>
                  <a:lnTo>
                    <a:pt x="406044" y="15282"/>
                  </a:lnTo>
                </a:path>
              </a:pathLst>
            </a:custGeom>
            <a:noFill/>
            <a:ln w="57150">
              <a:solidFill>
                <a:srgbClr val="006DB4"/>
              </a:solidFill>
              <a:headEnd type="none" w="lg" len="lg"/>
              <a:tailEnd type="stealth" w="lg" len="lg"/>
            </a:ln>
          </p:spPr>
          <p:style>
            <a:lnRef idx="2">
              <a:scrgbClr r="0" g="0" b="0"/>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205571" tIns="5131" rIns="205570" bIns="5130" numCol="1" spcCol="1270" anchor="ctr" anchorCtr="0">
              <a:noAutofit/>
            </a:bodyPr>
            <a:lstStyle/>
            <a:p>
              <a:pPr marL="0" lvl="0" indent="0" algn="ctr" defTabSz="222250">
                <a:lnSpc>
                  <a:spcPct val="90000"/>
                </a:lnSpc>
                <a:spcBef>
                  <a:spcPct val="0"/>
                </a:spcBef>
                <a:spcAft>
                  <a:spcPct val="35000"/>
                </a:spcAft>
                <a:buNone/>
              </a:pPr>
              <a:endParaRPr lang="en-US" sz="500" kern="1200" dirty="0"/>
            </a:p>
          </p:txBody>
        </p:sp>
        <p:pic>
          <p:nvPicPr>
            <p:cNvPr id="40" name="Graphic 39" descr="Person in wheelchair with solid fill">
              <a:extLst>
                <a:ext uri="{FF2B5EF4-FFF2-40B4-BE49-F238E27FC236}">
                  <a16:creationId xmlns:a16="http://schemas.microsoft.com/office/drawing/2014/main" id="{65152298-0CF8-D20B-33BA-8DC14ADA6C1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793957" y="2072794"/>
              <a:ext cx="842429" cy="842429"/>
            </a:xfrm>
            <a:prstGeom prst="rect">
              <a:avLst/>
            </a:prstGeom>
          </p:spPr>
        </p:pic>
        <p:pic>
          <p:nvPicPr>
            <p:cNvPr id="42" name="Graphic 41" descr="Call center with solid fill">
              <a:extLst>
                <a:ext uri="{FF2B5EF4-FFF2-40B4-BE49-F238E27FC236}">
                  <a16:creationId xmlns:a16="http://schemas.microsoft.com/office/drawing/2014/main" id="{3FF643E7-6ADE-4C08-5682-E5D45C8727C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638799" y="1987875"/>
              <a:ext cx="914400" cy="914400"/>
            </a:xfrm>
            <a:prstGeom prst="rect">
              <a:avLst/>
            </a:prstGeom>
          </p:spPr>
        </p:pic>
        <p:pic>
          <p:nvPicPr>
            <p:cNvPr id="44" name="Graphic 43" descr="Document with solid fill">
              <a:extLst>
                <a:ext uri="{FF2B5EF4-FFF2-40B4-BE49-F238E27FC236}">
                  <a16:creationId xmlns:a16="http://schemas.microsoft.com/office/drawing/2014/main" id="{3FFA7ED0-A94F-F968-9739-BE3A4E28864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618945" y="1987875"/>
              <a:ext cx="914400" cy="914400"/>
            </a:xfrm>
            <a:prstGeom prst="rect">
              <a:avLst/>
            </a:prstGeom>
          </p:spPr>
        </p:pic>
        <p:pic>
          <p:nvPicPr>
            <p:cNvPr id="48" name="Graphic 47" descr="Home with solid fill">
              <a:extLst>
                <a:ext uri="{FF2B5EF4-FFF2-40B4-BE49-F238E27FC236}">
                  <a16:creationId xmlns:a16="http://schemas.microsoft.com/office/drawing/2014/main" id="{8008CD42-2C0A-71FE-943F-23AD382D59BB}"/>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676901" y="4781656"/>
              <a:ext cx="914400" cy="914400"/>
            </a:xfrm>
            <a:prstGeom prst="rect">
              <a:avLst/>
            </a:prstGeom>
          </p:spPr>
        </p:pic>
      </p:grpSp>
    </p:spTree>
    <p:extLst>
      <p:ext uri="{BB962C8B-B14F-4D97-AF65-F5344CB8AC3E}">
        <p14:creationId xmlns:p14="http://schemas.microsoft.com/office/powerpoint/2010/main" val="420608407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ABEEC98-E525-4636-8601-4877F7C5D8EB}"/>
              </a:ext>
            </a:extLst>
          </p:cNvPr>
          <p:cNvSpPr>
            <a:spLocks noGrp="1"/>
          </p:cNvSpPr>
          <p:nvPr>
            <p:ph type="title"/>
          </p:nvPr>
        </p:nvSpPr>
        <p:spPr>
          <a:xfrm>
            <a:off x="838200" y="1243013"/>
            <a:ext cx="10515600" cy="2852737"/>
          </a:xfrm>
          <a:solidFill>
            <a:srgbClr val="006DB4"/>
          </a:solidFill>
          <a:ln>
            <a:solidFill>
              <a:srgbClr val="006DB4"/>
            </a:solidFill>
          </a:ln>
        </p:spPr>
        <p:txBody>
          <a:bodyPr>
            <a:noAutofit/>
          </a:bodyPr>
          <a:lstStyle/>
          <a:p>
            <a:pPr algn="ctr"/>
            <a:r>
              <a:rPr lang="en-US" sz="4800" dirty="0">
                <a:ln>
                  <a:solidFill>
                    <a:srgbClr val="006DB4"/>
                  </a:solidFill>
                </a:ln>
                <a:solidFill>
                  <a:schemeClr val="bg1"/>
                </a:solidFill>
                <a:latin typeface="+mn-lt"/>
              </a:rPr>
              <a:t>Community Support System Provider Program Overview</a:t>
            </a:r>
          </a:p>
        </p:txBody>
      </p:sp>
      <p:grpSp>
        <p:nvGrpSpPr>
          <p:cNvPr id="6" name="Group 5">
            <a:extLst>
              <a:ext uri="{FF2B5EF4-FFF2-40B4-BE49-F238E27FC236}">
                <a16:creationId xmlns:a16="http://schemas.microsoft.com/office/drawing/2014/main" id="{A9761481-9D7B-48D2-8440-E9254313703E}"/>
              </a:ext>
            </a:extLst>
          </p:cNvPr>
          <p:cNvGrpSpPr/>
          <p:nvPr/>
        </p:nvGrpSpPr>
        <p:grpSpPr>
          <a:xfrm>
            <a:off x="315673" y="6311900"/>
            <a:ext cx="1045054" cy="306779"/>
            <a:chOff x="306196" y="6327302"/>
            <a:chExt cx="1045054" cy="306779"/>
          </a:xfrm>
        </p:grpSpPr>
        <p:pic>
          <p:nvPicPr>
            <p:cNvPr id="7" name="Picture 6" descr="A picture containing light, clock&#10;&#10;Description automatically generated">
              <a:extLst>
                <a:ext uri="{FF2B5EF4-FFF2-40B4-BE49-F238E27FC236}">
                  <a16:creationId xmlns:a16="http://schemas.microsoft.com/office/drawing/2014/main" id="{07DF0753-FA9C-42A0-8E84-93082A0798A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1876" y="6336073"/>
              <a:ext cx="629374" cy="290451"/>
            </a:xfrm>
            <a:prstGeom prst="rect">
              <a:avLst/>
            </a:prstGeom>
          </p:spPr>
        </p:pic>
        <p:pic>
          <p:nvPicPr>
            <p:cNvPr id="8" name="Picture 7" descr="A close up of a sign&#10;&#10;Description automatically generated">
              <a:extLst>
                <a:ext uri="{FF2B5EF4-FFF2-40B4-BE49-F238E27FC236}">
                  <a16:creationId xmlns:a16="http://schemas.microsoft.com/office/drawing/2014/main" id="{EDE3454A-7F16-4927-9891-A72C00FFB4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6196" y="6327302"/>
              <a:ext cx="306779" cy="306779"/>
            </a:xfrm>
            <a:prstGeom prst="rect">
              <a:avLst/>
            </a:prstGeom>
          </p:spPr>
        </p:pic>
      </p:grpSp>
      <p:sp>
        <p:nvSpPr>
          <p:cNvPr id="9" name="Rectangle 8">
            <a:extLst>
              <a:ext uri="{FF2B5EF4-FFF2-40B4-BE49-F238E27FC236}">
                <a16:creationId xmlns:a16="http://schemas.microsoft.com/office/drawing/2014/main" id="{D0452F14-E310-4407-8B4B-E446B4276736}"/>
              </a:ext>
            </a:extLst>
          </p:cNvPr>
          <p:cNvSpPr/>
          <p:nvPr/>
        </p:nvSpPr>
        <p:spPr>
          <a:xfrm rot="16200000">
            <a:off x="6040853" y="-1014830"/>
            <a:ext cx="116641" cy="10509252"/>
          </a:xfrm>
          <a:prstGeom prst="rect">
            <a:avLst/>
          </a:prstGeom>
          <a:solidFill>
            <a:srgbClr val="30B1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Slide Number Placeholder 2">
            <a:extLst>
              <a:ext uri="{FF2B5EF4-FFF2-40B4-BE49-F238E27FC236}">
                <a16:creationId xmlns:a16="http://schemas.microsoft.com/office/drawing/2014/main" id="{1970C4F6-5B74-4B52-8283-3B1B3C1C9AB7}"/>
              </a:ext>
            </a:extLst>
          </p:cNvPr>
          <p:cNvSpPr>
            <a:spLocks noGrp="1"/>
          </p:cNvSpPr>
          <p:nvPr>
            <p:ph type="sldNum" sz="quarter" idx="12"/>
          </p:nvPr>
        </p:nvSpPr>
        <p:spPr/>
        <p:txBody>
          <a:bodyPr/>
          <a:lstStyle/>
          <a:p>
            <a:fld id="{C0465BDC-DAA7-4695-9F90-2604F83C7D05}" type="slidenum">
              <a:rPr lang="en-US" smtClean="0"/>
              <a:t>21</a:t>
            </a:fld>
            <a:endParaRPr lang="en-US" dirty="0"/>
          </a:p>
        </p:txBody>
      </p:sp>
      <p:sp>
        <p:nvSpPr>
          <p:cNvPr id="10" name="Text Placeholder 9">
            <a:extLst>
              <a:ext uri="{FF2B5EF4-FFF2-40B4-BE49-F238E27FC236}">
                <a16:creationId xmlns:a16="http://schemas.microsoft.com/office/drawing/2014/main" id="{E562C87E-7C90-6D6F-FEBA-CEB95E6596B4}"/>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75016189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C349C17-BE9A-4049-AB84-6A5E818DEF90}"/>
              </a:ext>
            </a:extLst>
          </p:cNvPr>
          <p:cNvSpPr>
            <a:spLocks noGrp="1"/>
          </p:cNvSpPr>
          <p:nvPr>
            <p:ph type="title"/>
          </p:nvPr>
        </p:nvSpPr>
        <p:spPr>
          <a:xfrm>
            <a:off x="138223" y="18255"/>
            <a:ext cx="11909791" cy="1325563"/>
          </a:xfrm>
        </p:spPr>
        <p:txBody>
          <a:bodyPr>
            <a:normAutofit/>
          </a:bodyPr>
          <a:lstStyle/>
          <a:p>
            <a:r>
              <a:rPr lang="en-US" sz="3600" dirty="0">
                <a:solidFill>
                  <a:schemeClr val="bg1"/>
                </a:solidFill>
                <a:latin typeface="+mn-lt"/>
              </a:rPr>
              <a:t>Community Support System Provider Overview</a:t>
            </a:r>
          </a:p>
        </p:txBody>
      </p:sp>
      <p:graphicFrame>
        <p:nvGraphicFramePr>
          <p:cNvPr id="18" name="Diagram 17">
            <a:extLst>
              <a:ext uri="{FF2B5EF4-FFF2-40B4-BE49-F238E27FC236}">
                <a16:creationId xmlns:a16="http://schemas.microsoft.com/office/drawing/2014/main" id="{6AB5B95D-82C6-4478-9B80-DFC15BE29393}"/>
              </a:ext>
            </a:extLst>
          </p:cNvPr>
          <p:cNvGraphicFramePr/>
          <p:nvPr>
            <p:extLst>
              <p:ext uri="{D42A27DB-BD31-4B8C-83A1-F6EECF244321}">
                <p14:modId xmlns:p14="http://schemas.microsoft.com/office/powerpoint/2010/main" val="2944754536"/>
              </p:ext>
            </p:extLst>
          </p:nvPr>
        </p:nvGraphicFramePr>
        <p:xfrm>
          <a:off x="989584" y="2295144"/>
          <a:ext cx="10367264" cy="362373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9" name="Rectangle: Rounded Corners 18">
            <a:extLst>
              <a:ext uri="{FF2B5EF4-FFF2-40B4-BE49-F238E27FC236}">
                <a16:creationId xmlns:a16="http://schemas.microsoft.com/office/drawing/2014/main" id="{97E802FB-83E8-4609-9DC0-ED5EFED60B8F}"/>
              </a:ext>
            </a:extLst>
          </p:cNvPr>
          <p:cNvSpPr/>
          <p:nvPr/>
        </p:nvSpPr>
        <p:spPr>
          <a:xfrm>
            <a:off x="989584" y="1599903"/>
            <a:ext cx="3646424" cy="585216"/>
          </a:xfrm>
          <a:prstGeom prst="roundRect">
            <a:avLst/>
          </a:prstGeom>
          <a:solidFill>
            <a:srgbClr val="30B18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DHS CSSP Program Goals </a:t>
            </a:r>
          </a:p>
        </p:txBody>
      </p:sp>
      <p:sp>
        <p:nvSpPr>
          <p:cNvPr id="6" name="Oval 5">
            <a:extLst>
              <a:ext uri="{FF2B5EF4-FFF2-40B4-BE49-F238E27FC236}">
                <a16:creationId xmlns:a16="http://schemas.microsoft.com/office/drawing/2014/main" id="{27AE2BD4-2EA3-4920-B4F4-66FAD30EDF46}"/>
              </a:ext>
            </a:extLst>
          </p:cNvPr>
          <p:cNvSpPr/>
          <p:nvPr/>
        </p:nvSpPr>
        <p:spPr bwMode="auto">
          <a:xfrm>
            <a:off x="789450" y="2364595"/>
            <a:ext cx="478171" cy="471055"/>
          </a:xfrm>
          <a:prstGeom prst="ellipse">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b="1" u="none" strike="noStrike" cap="none" normalizeH="0" baseline="0" dirty="0">
                <a:ln>
                  <a:noFill/>
                </a:ln>
                <a:solidFill>
                  <a:schemeClr val="bg1"/>
                </a:solidFill>
                <a:effectLst/>
                <a:latin typeface="+mj-lt"/>
              </a:rPr>
              <a:t>1</a:t>
            </a:r>
            <a:endParaRPr kumimoji="0" lang="en-US" sz="1400" b="1" u="none" strike="noStrike" cap="none" normalizeH="0" baseline="0" dirty="0">
              <a:ln>
                <a:noFill/>
              </a:ln>
              <a:solidFill>
                <a:schemeClr val="bg1"/>
              </a:solidFill>
              <a:effectLst/>
              <a:latin typeface="+mj-lt"/>
            </a:endParaRPr>
          </a:p>
        </p:txBody>
      </p:sp>
      <p:sp>
        <p:nvSpPr>
          <p:cNvPr id="7" name="Oval 6">
            <a:extLst>
              <a:ext uri="{FF2B5EF4-FFF2-40B4-BE49-F238E27FC236}">
                <a16:creationId xmlns:a16="http://schemas.microsoft.com/office/drawing/2014/main" id="{196059AD-6FD2-4314-A1A4-3AA9EC85F0E3}"/>
              </a:ext>
            </a:extLst>
          </p:cNvPr>
          <p:cNvSpPr/>
          <p:nvPr/>
        </p:nvSpPr>
        <p:spPr bwMode="auto">
          <a:xfrm>
            <a:off x="789452" y="3628106"/>
            <a:ext cx="478171" cy="471055"/>
          </a:xfrm>
          <a:prstGeom prst="ellipse">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400" b="1" u="none" strike="noStrike" cap="none" normalizeH="0" baseline="0" dirty="0">
                <a:ln>
                  <a:noFill/>
                </a:ln>
                <a:solidFill>
                  <a:schemeClr val="bg1"/>
                </a:solidFill>
                <a:effectLst/>
                <a:latin typeface="+mj-lt"/>
              </a:rPr>
              <a:t>2</a:t>
            </a:r>
          </a:p>
        </p:txBody>
      </p:sp>
      <p:sp>
        <p:nvSpPr>
          <p:cNvPr id="8" name="Oval 7">
            <a:extLst>
              <a:ext uri="{FF2B5EF4-FFF2-40B4-BE49-F238E27FC236}">
                <a16:creationId xmlns:a16="http://schemas.microsoft.com/office/drawing/2014/main" id="{3C7D6950-037F-4E26-87C4-C83D5E85B6B6}"/>
              </a:ext>
            </a:extLst>
          </p:cNvPr>
          <p:cNvSpPr/>
          <p:nvPr/>
        </p:nvSpPr>
        <p:spPr bwMode="auto">
          <a:xfrm>
            <a:off x="789451" y="4934931"/>
            <a:ext cx="478171" cy="471055"/>
          </a:xfrm>
          <a:prstGeom prst="ellipse">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1400" b="1" dirty="0">
                <a:solidFill>
                  <a:schemeClr val="bg1"/>
                </a:solidFill>
                <a:latin typeface="+mj-lt"/>
              </a:rPr>
              <a:t>3</a:t>
            </a:r>
            <a:endParaRPr kumimoji="0" lang="en-US" sz="1400" b="1" u="none" strike="noStrike" cap="none" normalizeH="0" baseline="0" dirty="0">
              <a:ln>
                <a:noFill/>
              </a:ln>
              <a:solidFill>
                <a:schemeClr val="bg1"/>
              </a:solidFill>
              <a:effectLst/>
              <a:latin typeface="+mj-lt"/>
            </a:endParaRPr>
          </a:p>
        </p:txBody>
      </p:sp>
      <p:sp>
        <p:nvSpPr>
          <p:cNvPr id="5" name="Slide Number Placeholder 4">
            <a:extLst>
              <a:ext uri="{FF2B5EF4-FFF2-40B4-BE49-F238E27FC236}">
                <a16:creationId xmlns:a16="http://schemas.microsoft.com/office/drawing/2014/main" id="{AAF2ABEF-BE43-42DC-9B45-686DF8BECB06}"/>
              </a:ext>
            </a:extLst>
          </p:cNvPr>
          <p:cNvSpPr>
            <a:spLocks noGrp="1"/>
          </p:cNvSpPr>
          <p:nvPr>
            <p:ph type="sldNum" sz="quarter" idx="12"/>
          </p:nvPr>
        </p:nvSpPr>
        <p:spPr/>
        <p:txBody>
          <a:bodyPr/>
          <a:lstStyle/>
          <a:p>
            <a:fld id="{C0465BDC-DAA7-4695-9F90-2604F83C7D05}" type="slidenum">
              <a:rPr lang="en-US" smtClean="0"/>
              <a:t>22</a:t>
            </a:fld>
            <a:endParaRPr lang="en-US" dirty="0"/>
          </a:p>
        </p:txBody>
      </p:sp>
    </p:spTree>
    <p:extLst>
      <p:ext uri="{BB962C8B-B14F-4D97-AF65-F5344CB8AC3E}">
        <p14:creationId xmlns:p14="http://schemas.microsoft.com/office/powerpoint/2010/main" val="118784511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2D524214-886A-4482-B32F-F95F21C07B30}"/>
              </a:ext>
            </a:extLst>
          </p:cNvPr>
          <p:cNvSpPr>
            <a:spLocks noGrp="1"/>
          </p:cNvSpPr>
          <p:nvPr>
            <p:ph type="title"/>
          </p:nvPr>
        </p:nvSpPr>
        <p:spPr>
          <a:xfrm>
            <a:off x="202018" y="0"/>
            <a:ext cx="11835361" cy="1325563"/>
          </a:xfrm>
        </p:spPr>
        <p:txBody>
          <a:bodyPr>
            <a:normAutofit/>
          </a:bodyPr>
          <a:lstStyle/>
          <a:p>
            <a:r>
              <a:rPr lang="en-US" sz="3600" dirty="0">
                <a:solidFill>
                  <a:schemeClr val="bg1"/>
                </a:solidFill>
                <a:latin typeface="+mn-lt"/>
              </a:rPr>
              <a:t>Community Support System Provider Overview</a:t>
            </a:r>
          </a:p>
        </p:txBody>
      </p:sp>
      <p:sp>
        <p:nvSpPr>
          <p:cNvPr id="10" name="Slide Number Placeholder 9">
            <a:extLst>
              <a:ext uri="{FF2B5EF4-FFF2-40B4-BE49-F238E27FC236}">
                <a16:creationId xmlns:a16="http://schemas.microsoft.com/office/drawing/2014/main" id="{1114CFBF-9A69-45E2-9ABC-547D02C4C7A9}"/>
              </a:ext>
            </a:extLst>
          </p:cNvPr>
          <p:cNvSpPr>
            <a:spLocks noGrp="1"/>
          </p:cNvSpPr>
          <p:nvPr>
            <p:ph type="sldNum" sz="quarter" idx="12"/>
          </p:nvPr>
        </p:nvSpPr>
        <p:spPr/>
        <p:txBody>
          <a:bodyPr/>
          <a:lstStyle/>
          <a:p>
            <a:fld id="{C0465BDC-DAA7-4695-9F90-2604F83C7D05}" type="slidenum">
              <a:rPr lang="en-US" smtClean="0"/>
              <a:t>23</a:t>
            </a:fld>
            <a:endParaRPr lang="en-US" dirty="0"/>
          </a:p>
        </p:txBody>
      </p:sp>
      <p:sp>
        <p:nvSpPr>
          <p:cNvPr id="5" name="TextBox 4">
            <a:extLst>
              <a:ext uri="{FF2B5EF4-FFF2-40B4-BE49-F238E27FC236}">
                <a16:creationId xmlns:a16="http://schemas.microsoft.com/office/drawing/2014/main" id="{8F7E2C12-10B5-A7EF-16B4-10CFFD6BF3A9}"/>
              </a:ext>
            </a:extLst>
          </p:cNvPr>
          <p:cNvSpPr txBox="1"/>
          <p:nvPr/>
        </p:nvSpPr>
        <p:spPr>
          <a:xfrm>
            <a:off x="178319" y="1407173"/>
            <a:ext cx="11835361" cy="4401205"/>
          </a:xfrm>
          <a:prstGeom prst="rect">
            <a:avLst/>
          </a:prstGeom>
          <a:noFill/>
          <a:ln w="38100">
            <a:solidFill>
              <a:srgbClr val="30B18B"/>
            </a:solidFill>
          </a:ln>
        </p:spPr>
        <p:txBody>
          <a:bodyPr wrap="square" rtlCol="0">
            <a:spAutoFit/>
          </a:bodyPr>
          <a:lstStyle/>
          <a:p>
            <a:pPr marL="285750" indent="-285750">
              <a:spcAft>
                <a:spcPts val="1200"/>
              </a:spcAft>
              <a:buFont typeface="Arial" panose="020B0604020202020204" pitchFamily="34" charset="0"/>
              <a:buChar char="•"/>
            </a:pPr>
            <a:r>
              <a:rPr lang="en-US" sz="2000" b="0" i="0" dirty="0">
                <a:solidFill>
                  <a:srgbClr val="000000"/>
                </a:solidFill>
                <a:effectLst/>
              </a:rPr>
              <a:t>A Community Support System Provider (CSSP) is a type of provider eligible for Arkansas Medicaid participation. CSSPs are certified to provide home and community-based services for Medicaid </a:t>
            </a:r>
            <a:r>
              <a:rPr lang="en-US" sz="2000" dirty="0">
                <a:solidFill>
                  <a:srgbClr val="000000"/>
                </a:solidFill>
              </a:rPr>
              <a:t>client</a:t>
            </a:r>
            <a:r>
              <a:rPr lang="en-US" sz="2000" b="0" i="0" dirty="0">
                <a:solidFill>
                  <a:srgbClr val="000000"/>
                </a:solidFill>
                <a:effectLst/>
              </a:rPr>
              <a:t>s with behavioral health </a:t>
            </a:r>
            <a:r>
              <a:rPr lang="en-US" sz="2000" b="1" i="0" dirty="0">
                <a:solidFill>
                  <a:srgbClr val="000000"/>
                </a:solidFill>
                <a:effectLst/>
              </a:rPr>
              <a:t>and/or</a:t>
            </a:r>
            <a:r>
              <a:rPr lang="en-US" sz="2000" b="0" i="0" dirty="0">
                <a:solidFill>
                  <a:srgbClr val="000000"/>
                </a:solidFill>
                <a:effectLst/>
              </a:rPr>
              <a:t> intellectual and developmental disability (IDD) service needs.</a:t>
            </a:r>
          </a:p>
          <a:p>
            <a:pPr marL="285750" indent="-285750">
              <a:spcAft>
                <a:spcPts val="1200"/>
              </a:spcAft>
              <a:buFont typeface="Arial" panose="020B0604020202020204" pitchFamily="34" charset="0"/>
              <a:buChar char="•"/>
            </a:pPr>
            <a:r>
              <a:rPr lang="en-US" sz="2000" dirty="0">
                <a:solidFill>
                  <a:srgbClr val="000000"/>
                </a:solidFill>
              </a:rPr>
              <a:t>CSSPs are a </a:t>
            </a:r>
            <a:r>
              <a:rPr lang="en-US" sz="2000" b="1" dirty="0">
                <a:solidFill>
                  <a:srgbClr val="000000"/>
                </a:solidFill>
              </a:rPr>
              <a:t>provider type </a:t>
            </a:r>
            <a:r>
              <a:rPr lang="en-US" sz="2000" dirty="0">
                <a:solidFill>
                  <a:srgbClr val="000000"/>
                </a:solidFill>
              </a:rPr>
              <a:t>certified to provide both IDD and BH HCBS services. CSSP is </a:t>
            </a:r>
            <a:r>
              <a:rPr lang="en-US" sz="2000" b="1" dirty="0">
                <a:solidFill>
                  <a:srgbClr val="000000"/>
                </a:solidFill>
              </a:rPr>
              <a:t>not</a:t>
            </a:r>
            <a:r>
              <a:rPr lang="en-US" sz="2000" dirty="0">
                <a:solidFill>
                  <a:srgbClr val="000000"/>
                </a:solidFill>
              </a:rPr>
              <a:t> a type of service in and of itself.</a:t>
            </a:r>
          </a:p>
          <a:p>
            <a:pPr marL="285750" indent="-285750">
              <a:spcAft>
                <a:spcPts val="1200"/>
              </a:spcAft>
              <a:buFont typeface="Arial" panose="020B0604020202020204" pitchFamily="34" charset="0"/>
              <a:buChar char="•"/>
            </a:pPr>
            <a:r>
              <a:rPr lang="en-US" sz="2000" dirty="0">
                <a:solidFill>
                  <a:srgbClr val="000000"/>
                </a:solidFill>
              </a:rPr>
              <a:t>CSSPs are certified at three increasing levels of service complexity: </a:t>
            </a:r>
            <a:r>
              <a:rPr lang="en-US" sz="2000" b="1" dirty="0">
                <a:solidFill>
                  <a:srgbClr val="000000"/>
                </a:solidFill>
              </a:rPr>
              <a:t>Base</a:t>
            </a:r>
            <a:r>
              <a:rPr lang="en-US" sz="2000" dirty="0">
                <a:solidFill>
                  <a:srgbClr val="000000"/>
                </a:solidFill>
              </a:rPr>
              <a:t>, </a:t>
            </a:r>
            <a:r>
              <a:rPr lang="en-US" sz="2000" b="1" dirty="0">
                <a:solidFill>
                  <a:srgbClr val="000000"/>
                </a:solidFill>
              </a:rPr>
              <a:t>Intensive</a:t>
            </a:r>
            <a:r>
              <a:rPr lang="en-US" sz="2000" dirty="0">
                <a:solidFill>
                  <a:srgbClr val="000000"/>
                </a:solidFill>
              </a:rPr>
              <a:t>, and </a:t>
            </a:r>
            <a:r>
              <a:rPr lang="en-US" sz="2000" b="1" dirty="0">
                <a:solidFill>
                  <a:srgbClr val="000000"/>
                </a:solidFill>
              </a:rPr>
              <a:t>Enhanced</a:t>
            </a:r>
            <a:r>
              <a:rPr lang="en-US" sz="2000" dirty="0">
                <a:solidFill>
                  <a:srgbClr val="000000"/>
                </a:solidFill>
              </a:rPr>
              <a:t>. The HCBS services CSSPs are certified to provide are different under each level. </a:t>
            </a:r>
          </a:p>
          <a:p>
            <a:pPr marL="285750" indent="-285750">
              <a:spcAft>
                <a:spcPts val="1200"/>
              </a:spcAft>
              <a:buFont typeface="Arial" panose="020B0604020202020204" pitchFamily="34" charset="0"/>
              <a:buChar char="•"/>
            </a:pPr>
            <a:r>
              <a:rPr lang="en-US" sz="2000" dirty="0">
                <a:solidFill>
                  <a:srgbClr val="000000"/>
                </a:solidFill>
              </a:rPr>
              <a:t>Services under the CSSP program can be found in the </a:t>
            </a:r>
            <a:r>
              <a:rPr lang="en-US" sz="2000" dirty="0">
                <a:solidFill>
                  <a:srgbClr val="000000"/>
                </a:solidFill>
                <a:hlinkClick r:id="rId2"/>
              </a:rPr>
              <a:t>Home and Community Based Services for Clients with Intellectual Disabilities and Behavioral Health Needs Manual</a:t>
            </a:r>
            <a:r>
              <a:rPr lang="en-US" sz="2000" dirty="0">
                <a:solidFill>
                  <a:srgbClr val="000000"/>
                </a:solidFill>
              </a:rPr>
              <a:t>. </a:t>
            </a:r>
          </a:p>
          <a:p>
            <a:pPr marL="285750" indent="-285750">
              <a:spcAft>
                <a:spcPts val="1200"/>
              </a:spcAft>
              <a:buFont typeface="Arial" panose="020B0604020202020204" pitchFamily="34" charset="0"/>
              <a:buChar char="•"/>
            </a:pPr>
            <a:r>
              <a:rPr lang="en-US" sz="2000" b="1" dirty="0">
                <a:solidFill>
                  <a:srgbClr val="000000"/>
                </a:solidFill>
              </a:rPr>
              <a:t>Only three new HCBS services are being added to the PASSE model and can be performed by a CSSP: </a:t>
            </a:r>
            <a:br>
              <a:rPr lang="en-US" sz="2000" b="1" dirty="0">
                <a:solidFill>
                  <a:srgbClr val="000000"/>
                </a:solidFill>
              </a:rPr>
            </a:br>
            <a:r>
              <a:rPr lang="en-US" sz="2000" dirty="0">
                <a:solidFill>
                  <a:srgbClr val="000000"/>
                </a:solidFill>
              </a:rPr>
              <a:t>1) Assertive Community Treatment, 2) Intensive In Home for Children, and 3) Complex Care Home. </a:t>
            </a:r>
            <a:r>
              <a:rPr lang="en-US" sz="2000" b="1" i="1" dirty="0">
                <a:solidFill>
                  <a:srgbClr val="000000"/>
                </a:solidFill>
              </a:rPr>
              <a:t>All other services under the PASSE were pre-existing IDD and BH Medicaid HCBS services</a:t>
            </a:r>
            <a:r>
              <a:rPr lang="en-US" sz="2000" dirty="0">
                <a:solidFill>
                  <a:srgbClr val="000000"/>
                </a:solidFill>
              </a:rPr>
              <a:t>. </a:t>
            </a:r>
            <a:endParaRPr lang="en-US" dirty="0">
              <a:solidFill>
                <a:srgbClr val="000000"/>
              </a:solidFill>
              <a:latin typeface="Nunito Sans" pitchFamily="2" charset="0"/>
            </a:endParaRPr>
          </a:p>
        </p:txBody>
      </p:sp>
    </p:spTree>
    <p:extLst>
      <p:ext uri="{BB962C8B-B14F-4D97-AF65-F5344CB8AC3E}">
        <p14:creationId xmlns:p14="http://schemas.microsoft.com/office/powerpoint/2010/main" val="286155383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ontent Placeholder 1">
            <a:extLst>
              <a:ext uri="{FF2B5EF4-FFF2-40B4-BE49-F238E27FC236}">
                <a16:creationId xmlns:a16="http://schemas.microsoft.com/office/drawing/2014/main" id="{D4EF1AE6-542B-4CBC-A989-E10E7DCAF753}"/>
              </a:ext>
            </a:extLst>
          </p:cNvPr>
          <p:cNvGraphicFramePr>
            <a:graphicFrameLocks noGrp="1"/>
          </p:cNvGraphicFramePr>
          <p:nvPr>
            <p:ph idx="1"/>
            <p:extLst>
              <p:ext uri="{D42A27DB-BD31-4B8C-83A1-F6EECF244321}">
                <p14:modId xmlns:p14="http://schemas.microsoft.com/office/powerpoint/2010/main" val="50080104"/>
              </p:ext>
            </p:extLst>
          </p:nvPr>
        </p:nvGraphicFramePr>
        <p:xfrm>
          <a:off x="576681" y="2512289"/>
          <a:ext cx="11038637" cy="377492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Title 1">
            <a:extLst>
              <a:ext uri="{FF2B5EF4-FFF2-40B4-BE49-F238E27FC236}">
                <a16:creationId xmlns:a16="http://schemas.microsoft.com/office/drawing/2014/main" id="{2D524214-886A-4482-B32F-F95F21C07B30}"/>
              </a:ext>
            </a:extLst>
          </p:cNvPr>
          <p:cNvSpPr>
            <a:spLocks noGrp="1"/>
          </p:cNvSpPr>
          <p:nvPr>
            <p:ph type="title"/>
          </p:nvPr>
        </p:nvSpPr>
        <p:spPr>
          <a:xfrm>
            <a:off x="202018" y="0"/>
            <a:ext cx="11835361" cy="1325563"/>
          </a:xfrm>
        </p:spPr>
        <p:txBody>
          <a:bodyPr>
            <a:normAutofit/>
          </a:bodyPr>
          <a:lstStyle/>
          <a:p>
            <a:r>
              <a:rPr lang="en-US" sz="3600" dirty="0">
                <a:solidFill>
                  <a:schemeClr val="bg1"/>
                </a:solidFill>
                <a:latin typeface="+mn-lt"/>
              </a:rPr>
              <a:t>Community Support System Provider Overview</a:t>
            </a:r>
          </a:p>
        </p:txBody>
      </p:sp>
      <p:sp>
        <p:nvSpPr>
          <p:cNvPr id="8" name="Rectangle: Rounded Corners 7">
            <a:extLst>
              <a:ext uri="{FF2B5EF4-FFF2-40B4-BE49-F238E27FC236}">
                <a16:creationId xmlns:a16="http://schemas.microsoft.com/office/drawing/2014/main" id="{65524408-A536-4E75-BBAF-689911B9EB42}"/>
              </a:ext>
            </a:extLst>
          </p:cNvPr>
          <p:cNvSpPr/>
          <p:nvPr/>
        </p:nvSpPr>
        <p:spPr>
          <a:xfrm>
            <a:off x="202018" y="1516775"/>
            <a:ext cx="9613761" cy="644533"/>
          </a:xfrm>
          <a:prstGeom prst="roundRect">
            <a:avLst/>
          </a:prstGeom>
          <a:solidFill>
            <a:srgbClr val="30B18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2000" dirty="0"/>
              <a:t>CSSPs are certified to provide a variety of HCBS services for both clients with intellectual and developmental disabilities and outpatient behavioral health needs. </a:t>
            </a:r>
          </a:p>
        </p:txBody>
      </p:sp>
      <p:sp>
        <p:nvSpPr>
          <p:cNvPr id="10" name="Slide Number Placeholder 9">
            <a:extLst>
              <a:ext uri="{FF2B5EF4-FFF2-40B4-BE49-F238E27FC236}">
                <a16:creationId xmlns:a16="http://schemas.microsoft.com/office/drawing/2014/main" id="{1114CFBF-9A69-45E2-9ABC-547D02C4C7A9}"/>
              </a:ext>
            </a:extLst>
          </p:cNvPr>
          <p:cNvSpPr>
            <a:spLocks noGrp="1"/>
          </p:cNvSpPr>
          <p:nvPr>
            <p:ph type="sldNum" sz="quarter" idx="12"/>
          </p:nvPr>
        </p:nvSpPr>
        <p:spPr/>
        <p:txBody>
          <a:bodyPr/>
          <a:lstStyle/>
          <a:p>
            <a:fld id="{C0465BDC-DAA7-4695-9F90-2604F83C7D05}" type="slidenum">
              <a:rPr lang="en-US" smtClean="0"/>
              <a:t>24</a:t>
            </a:fld>
            <a:endParaRPr lang="en-US" dirty="0"/>
          </a:p>
        </p:txBody>
      </p:sp>
    </p:spTree>
    <p:extLst>
      <p:ext uri="{BB962C8B-B14F-4D97-AF65-F5344CB8AC3E}">
        <p14:creationId xmlns:p14="http://schemas.microsoft.com/office/powerpoint/2010/main" val="209011635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Title 37">
            <a:extLst>
              <a:ext uri="{FF2B5EF4-FFF2-40B4-BE49-F238E27FC236}">
                <a16:creationId xmlns:a16="http://schemas.microsoft.com/office/drawing/2014/main" id="{8A663C7A-2844-4ABC-B5E1-EC49B0AF1AB1}"/>
              </a:ext>
            </a:extLst>
          </p:cNvPr>
          <p:cNvSpPr>
            <a:spLocks noGrp="1"/>
          </p:cNvSpPr>
          <p:nvPr>
            <p:ph type="title"/>
          </p:nvPr>
        </p:nvSpPr>
        <p:spPr>
          <a:xfrm>
            <a:off x="152400" y="18255"/>
            <a:ext cx="11886698" cy="1325563"/>
          </a:xfrm>
        </p:spPr>
        <p:txBody>
          <a:bodyPr>
            <a:normAutofit/>
          </a:bodyPr>
          <a:lstStyle/>
          <a:p>
            <a:r>
              <a:rPr lang="en-US" sz="3600" dirty="0">
                <a:solidFill>
                  <a:prstClr val="white"/>
                </a:solidFill>
                <a:latin typeface="+mn-lt"/>
                <a:ea typeface="+mn-ea"/>
                <a:cs typeface="+mn-cs"/>
              </a:rPr>
              <a:t>CSSP Provider Type Combines CES, 1915(i) Behavioral Health, and New Services</a:t>
            </a:r>
            <a:endParaRPr lang="en-US" sz="3600" dirty="0"/>
          </a:p>
        </p:txBody>
      </p:sp>
      <p:graphicFrame>
        <p:nvGraphicFramePr>
          <p:cNvPr id="4" name="Diagram 3">
            <a:extLst>
              <a:ext uri="{FF2B5EF4-FFF2-40B4-BE49-F238E27FC236}">
                <a16:creationId xmlns:a16="http://schemas.microsoft.com/office/drawing/2014/main" id="{0139FC90-59B0-4E19-9BE3-755CEC0B210F}"/>
              </a:ext>
            </a:extLst>
          </p:cNvPr>
          <p:cNvGraphicFramePr/>
          <p:nvPr>
            <p:extLst>
              <p:ext uri="{D42A27DB-BD31-4B8C-83A1-F6EECF244321}">
                <p14:modId xmlns:p14="http://schemas.microsoft.com/office/powerpoint/2010/main" val="2155013835"/>
              </p:ext>
            </p:extLst>
          </p:nvPr>
        </p:nvGraphicFramePr>
        <p:xfrm>
          <a:off x="-641917" y="1520824"/>
          <a:ext cx="7202993" cy="452431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1" name="TextBox 20">
            <a:extLst>
              <a:ext uri="{FF2B5EF4-FFF2-40B4-BE49-F238E27FC236}">
                <a16:creationId xmlns:a16="http://schemas.microsoft.com/office/drawing/2014/main" id="{24E254AA-41EF-48D5-9F50-FC09F68875E1}"/>
              </a:ext>
            </a:extLst>
          </p:cNvPr>
          <p:cNvSpPr txBox="1"/>
          <p:nvPr/>
        </p:nvSpPr>
        <p:spPr>
          <a:xfrm>
            <a:off x="6057900" y="1705489"/>
            <a:ext cx="5730948" cy="4154984"/>
          </a:xfrm>
          <a:prstGeom prst="rect">
            <a:avLst/>
          </a:prstGeom>
          <a:noFill/>
          <a:ln w="38100">
            <a:solidFill>
              <a:srgbClr val="30B18B"/>
            </a:solidFill>
          </a:ln>
        </p:spPr>
        <p:txBody>
          <a:bodyPr wrap="square" rtlCol="0">
            <a:spAutoFit/>
          </a:bodyPr>
          <a:lstStyle/>
          <a:p>
            <a:pPr marL="342900" indent="-342900">
              <a:buFont typeface="Arial" panose="020B0604020202020204" pitchFamily="34" charset="0"/>
              <a:buChar char="•"/>
            </a:pPr>
            <a:r>
              <a:rPr lang="en-US" sz="2400" dirty="0"/>
              <a:t>The CSSP provider type allows providers to deliver services to clients receiving services under the CES Waiver, the 1915(i) behavioral health services state plan option, or a combination of services.</a:t>
            </a:r>
          </a:p>
          <a:p>
            <a:r>
              <a:rPr lang="en-US" sz="2400" dirty="0"/>
              <a:t> </a:t>
            </a:r>
          </a:p>
          <a:p>
            <a:pPr marL="342900" indent="-342900">
              <a:buFont typeface="Arial" panose="020B0604020202020204" pitchFamily="34" charset="0"/>
              <a:buChar char="•"/>
            </a:pPr>
            <a:r>
              <a:rPr lang="en-US" sz="2400" dirty="0"/>
              <a:t>The CSSP provider certification also allows providers to deliver services </a:t>
            </a:r>
            <a:r>
              <a:rPr lang="en-US" sz="2400" b="1" dirty="0"/>
              <a:t>not</a:t>
            </a:r>
            <a:r>
              <a:rPr lang="en-US" sz="2400" dirty="0"/>
              <a:t> included in the historical CES Waiver provider or 1915(i) BH provider certifications. </a:t>
            </a:r>
          </a:p>
        </p:txBody>
      </p:sp>
      <p:sp>
        <p:nvSpPr>
          <p:cNvPr id="3" name="Slide Number Placeholder 2">
            <a:extLst>
              <a:ext uri="{FF2B5EF4-FFF2-40B4-BE49-F238E27FC236}">
                <a16:creationId xmlns:a16="http://schemas.microsoft.com/office/drawing/2014/main" id="{49CF0C31-917A-4983-BF74-C49B9C842EF1}"/>
              </a:ext>
            </a:extLst>
          </p:cNvPr>
          <p:cNvSpPr>
            <a:spLocks noGrp="1"/>
          </p:cNvSpPr>
          <p:nvPr>
            <p:ph type="sldNum" sz="quarter" idx="12"/>
          </p:nvPr>
        </p:nvSpPr>
        <p:spPr/>
        <p:txBody>
          <a:bodyPr/>
          <a:lstStyle/>
          <a:p>
            <a:fld id="{C0465BDC-DAA7-4695-9F90-2604F83C7D05}" type="slidenum">
              <a:rPr lang="en-US" smtClean="0"/>
              <a:t>25</a:t>
            </a:fld>
            <a:endParaRPr lang="en-US" dirty="0"/>
          </a:p>
        </p:txBody>
      </p:sp>
    </p:spTree>
    <p:extLst>
      <p:ext uri="{BB962C8B-B14F-4D97-AF65-F5344CB8AC3E}">
        <p14:creationId xmlns:p14="http://schemas.microsoft.com/office/powerpoint/2010/main" val="1023715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 name="Group 33">
            <a:extLst>
              <a:ext uri="{FF2B5EF4-FFF2-40B4-BE49-F238E27FC236}">
                <a16:creationId xmlns:a16="http://schemas.microsoft.com/office/drawing/2014/main" id="{BF420842-584D-4934-A5A6-1E7055514689}"/>
              </a:ext>
            </a:extLst>
          </p:cNvPr>
          <p:cNvGrpSpPr/>
          <p:nvPr/>
        </p:nvGrpSpPr>
        <p:grpSpPr>
          <a:xfrm>
            <a:off x="2991857" y="1929496"/>
            <a:ext cx="6188163" cy="5090988"/>
            <a:chOff x="3403567" y="1487955"/>
            <a:chExt cx="5796717" cy="5099108"/>
          </a:xfrm>
        </p:grpSpPr>
        <p:sp>
          <p:nvSpPr>
            <p:cNvPr id="9" name="Rectangle: Rounded Corners 8">
              <a:extLst>
                <a:ext uri="{FF2B5EF4-FFF2-40B4-BE49-F238E27FC236}">
                  <a16:creationId xmlns:a16="http://schemas.microsoft.com/office/drawing/2014/main" id="{E1260A54-5735-48D8-8B10-8FA647BB6ACE}"/>
                </a:ext>
              </a:extLst>
            </p:cNvPr>
            <p:cNvSpPr/>
            <p:nvPr/>
          </p:nvSpPr>
          <p:spPr>
            <a:xfrm>
              <a:off x="3403567" y="1487955"/>
              <a:ext cx="5508267" cy="372693"/>
            </a:xfrm>
            <a:prstGeom prst="roundRect">
              <a:avLst/>
            </a:prstGeom>
            <a:solidFill>
              <a:srgbClr val="006DB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3" name="Group 32">
              <a:extLst>
                <a:ext uri="{FF2B5EF4-FFF2-40B4-BE49-F238E27FC236}">
                  <a16:creationId xmlns:a16="http://schemas.microsoft.com/office/drawing/2014/main" id="{A462F4AD-DBC0-4122-85D7-C6DF1D98EFA5}"/>
                </a:ext>
              </a:extLst>
            </p:cNvPr>
            <p:cNvGrpSpPr/>
            <p:nvPr/>
          </p:nvGrpSpPr>
          <p:grpSpPr>
            <a:xfrm>
              <a:off x="3417959" y="1500393"/>
              <a:ext cx="5782325" cy="5086670"/>
              <a:chOff x="3417959" y="1500393"/>
              <a:chExt cx="5782325" cy="5086670"/>
            </a:xfrm>
          </p:grpSpPr>
          <p:sp>
            <p:nvSpPr>
              <p:cNvPr id="16" name="TextBox 15">
                <a:extLst>
                  <a:ext uri="{FF2B5EF4-FFF2-40B4-BE49-F238E27FC236}">
                    <a16:creationId xmlns:a16="http://schemas.microsoft.com/office/drawing/2014/main" id="{57213C15-B1E3-484C-9D89-36AC466150A8}"/>
                  </a:ext>
                </a:extLst>
              </p:cNvPr>
              <p:cNvSpPr txBox="1"/>
              <p:nvPr/>
            </p:nvSpPr>
            <p:spPr>
              <a:xfrm>
                <a:off x="3417959" y="1578727"/>
                <a:ext cx="5471411" cy="4654658"/>
              </a:xfrm>
              <a:prstGeom prst="rect">
                <a:avLst/>
              </a:prstGeom>
              <a:noFill/>
              <a:ln w="28575">
                <a:solidFill>
                  <a:srgbClr val="006DB4"/>
                </a:solidFill>
              </a:ln>
            </p:spPr>
            <p:txBody>
              <a:bodyPr wrap="square" rtlCol="0">
                <a:spAutoFit/>
              </a:bodyPr>
              <a:lstStyle/>
              <a:p>
                <a:endParaRPr lang="en-US" dirty="0"/>
              </a:p>
            </p:txBody>
          </p:sp>
          <p:sp>
            <p:nvSpPr>
              <p:cNvPr id="28" name="TextBox 27">
                <a:extLst>
                  <a:ext uri="{FF2B5EF4-FFF2-40B4-BE49-F238E27FC236}">
                    <a16:creationId xmlns:a16="http://schemas.microsoft.com/office/drawing/2014/main" id="{E6CE3F56-E0FD-4ED0-85A0-E82E96E5C40E}"/>
                  </a:ext>
                </a:extLst>
              </p:cNvPr>
              <p:cNvSpPr txBox="1"/>
              <p:nvPr/>
            </p:nvSpPr>
            <p:spPr>
              <a:xfrm>
                <a:off x="5819131" y="1835570"/>
                <a:ext cx="3381153" cy="4751493"/>
              </a:xfrm>
              <a:prstGeom prst="rect">
                <a:avLst/>
              </a:prstGeom>
              <a:noFill/>
            </p:spPr>
            <p:txBody>
              <a:bodyPr wrap="square" rtlCol="0">
                <a:spAutoFit/>
              </a:bodyPr>
              <a:lstStyle/>
              <a:p>
                <a:pPr marR="0" lvl="0" algn="ctr">
                  <a:lnSpc>
                    <a:spcPct val="107000"/>
                  </a:lnSpc>
                  <a:spcBef>
                    <a:spcPts val="0"/>
                  </a:spcBef>
                  <a:spcAft>
                    <a:spcPts val="0"/>
                  </a:spcAft>
                </a:pPr>
                <a:r>
                  <a:rPr lang="en-US" sz="1400" b="1" dirty="0">
                    <a:effectLst/>
                    <a:latin typeface="Calibri" panose="020F0502020204030204" pitchFamily="34" charset="0"/>
                    <a:ea typeface="Calibri" panose="020F0502020204030204" pitchFamily="34" charset="0"/>
                    <a:cs typeface="Times New Roman" panose="02020603050405020304" pitchFamily="18" charset="0"/>
                  </a:rPr>
                  <a:t>INTENSIVE</a:t>
                </a:r>
              </a:p>
              <a:p>
                <a:pPr marL="285750" marR="0" lvl="0" indent="-285750">
                  <a:lnSpc>
                    <a:spcPct val="107000"/>
                  </a:lnSpc>
                  <a:spcBef>
                    <a:spcPts val="0"/>
                  </a:spcBef>
                  <a:spcAft>
                    <a:spcPts val="0"/>
                  </a:spcAft>
                  <a:buFont typeface="Arial" panose="020B0604020202020204" pitchFamily="34" charset="0"/>
                  <a:buChar char="•"/>
                </a:pPr>
                <a:r>
                  <a:rPr lang="en-US" sz="1400" dirty="0">
                    <a:effectLst/>
                    <a:latin typeface="Calibri" panose="020F0502020204030204" pitchFamily="34" charset="0"/>
                    <a:ea typeface="Calibri" panose="020F0502020204030204" pitchFamily="34" charset="0"/>
                    <a:cs typeface="Times New Roman" panose="02020603050405020304" pitchFamily="18" charset="0"/>
                  </a:rPr>
                  <a:t>Aftercare Recovery Support </a:t>
                </a:r>
                <a:br>
                  <a:rPr lang="en-US" sz="1400" dirty="0">
                    <a:effectLst/>
                    <a:latin typeface="Calibri" panose="020F0502020204030204" pitchFamily="34" charset="0"/>
                    <a:ea typeface="Calibri" panose="020F0502020204030204" pitchFamily="34" charset="0"/>
                    <a:cs typeface="Times New Roman" panose="02020603050405020304" pitchFamily="18" charset="0"/>
                  </a:rPr>
                </a:br>
                <a:r>
                  <a:rPr lang="en-US" sz="1400" dirty="0">
                    <a:effectLst/>
                    <a:latin typeface="Calibri" panose="020F0502020204030204" pitchFamily="34" charset="0"/>
                    <a:ea typeface="Calibri" panose="020F0502020204030204" pitchFamily="34" charset="0"/>
                    <a:cs typeface="Times New Roman" panose="02020603050405020304" pitchFamily="18" charset="0"/>
                  </a:rPr>
                  <a:t>(Substance Abuse)</a:t>
                </a:r>
              </a:p>
              <a:p>
                <a:pPr marL="285750" marR="0" lvl="0" indent="-285750">
                  <a:lnSpc>
                    <a:spcPct val="107000"/>
                  </a:lnSpc>
                  <a:spcBef>
                    <a:spcPts val="0"/>
                  </a:spcBef>
                  <a:spcAft>
                    <a:spcPts val="0"/>
                  </a:spcAft>
                  <a:buFont typeface="Arial" panose="020B0604020202020204" pitchFamily="34" charset="0"/>
                  <a:buChar char="•"/>
                </a:pPr>
                <a:r>
                  <a:rPr lang="en-US" sz="1400" dirty="0">
                    <a:effectLst/>
                    <a:latin typeface="Calibri" panose="020F0502020204030204" pitchFamily="34" charset="0"/>
                    <a:ea typeface="Calibri" panose="020F0502020204030204" pitchFamily="34" charset="0"/>
                    <a:cs typeface="Times New Roman" panose="02020603050405020304" pitchFamily="18" charset="0"/>
                  </a:rPr>
                  <a:t>Assertive Community Treatment</a:t>
                </a:r>
              </a:p>
              <a:p>
                <a:pPr marL="285750" marR="0" lvl="0" indent="-285750">
                  <a:lnSpc>
                    <a:spcPct val="107000"/>
                  </a:lnSpc>
                  <a:spcBef>
                    <a:spcPts val="0"/>
                  </a:spcBef>
                  <a:spcAft>
                    <a:spcPts val="0"/>
                  </a:spcAft>
                  <a:buFont typeface="Arial" panose="020B0604020202020204" pitchFamily="34" charset="0"/>
                  <a:buChar char="•"/>
                </a:pPr>
                <a:r>
                  <a:rPr lang="en-US" sz="1400" dirty="0">
                    <a:effectLst/>
                    <a:latin typeface="Calibri" panose="020F0502020204030204" pitchFamily="34" charset="0"/>
                    <a:ea typeface="Calibri" panose="020F0502020204030204" pitchFamily="34" charset="0"/>
                    <a:cs typeface="Times New Roman" panose="02020603050405020304" pitchFamily="18" charset="0"/>
                  </a:rPr>
                  <a:t>Behavioral Assistance</a:t>
                </a:r>
              </a:p>
              <a:p>
                <a:pPr marL="285750" marR="0" lvl="0" indent="-285750">
                  <a:lnSpc>
                    <a:spcPct val="107000"/>
                  </a:lnSpc>
                  <a:spcBef>
                    <a:spcPts val="0"/>
                  </a:spcBef>
                  <a:spcAft>
                    <a:spcPts val="0"/>
                  </a:spcAft>
                  <a:buFont typeface="Arial" panose="020B0604020202020204" pitchFamily="34" charset="0"/>
                  <a:buChar char="•"/>
                </a:pPr>
                <a:r>
                  <a:rPr lang="en-US" sz="1400" dirty="0">
                    <a:effectLst/>
                    <a:latin typeface="Calibri" panose="020F0502020204030204" pitchFamily="34" charset="0"/>
                    <a:ea typeface="Calibri" panose="020F0502020204030204" pitchFamily="34" charset="0"/>
                    <a:cs typeface="Times New Roman" panose="02020603050405020304" pitchFamily="18" charset="0"/>
                  </a:rPr>
                  <a:t>Child and Youth Support Services</a:t>
                </a:r>
              </a:p>
              <a:p>
                <a:pPr marL="285750" marR="0" lvl="0" indent="-285750">
                  <a:lnSpc>
                    <a:spcPct val="107000"/>
                  </a:lnSpc>
                  <a:spcBef>
                    <a:spcPts val="0"/>
                  </a:spcBef>
                  <a:spcAft>
                    <a:spcPts val="0"/>
                  </a:spcAft>
                  <a:buFont typeface="Arial" panose="020B0604020202020204" pitchFamily="34" charset="0"/>
                  <a:buChar char="•"/>
                </a:pPr>
                <a:r>
                  <a:rPr lang="en-US" sz="1400" dirty="0">
                    <a:effectLst/>
                    <a:latin typeface="Calibri" panose="020F0502020204030204" pitchFamily="34" charset="0"/>
                    <a:ea typeface="Calibri" panose="020F0502020204030204" pitchFamily="34" charset="0"/>
                    <a:cs typeface="Times New Roman" panose="02020603050405020304" pitchFamily="18" charset="0"/>
                  </a:rPr>
                  <a:t>Crisis Stabilization Intervention</a:t>
                </a:r>
              </a:p>
              <a:p>
                <a:pPr marL="285750" marR="0" lvl="0" indent="-285750">
                  <a:lnSpc>
                    <a:spcPct val="107000"/>
                  </a:lnSpc>
                  <a:spcBef>
                    <a:spcPts val="0"/>
                  </a:spcBef>
                  <a:spcAft>
                    <a:spcPts val="0"/>
                  </a:spcAft>
                  <a:buFont typeface="Arial" panose="020B0604020202020204" pitchFamily="34" charset="0"/>
                  <a:buChar char="•"/>
                </a:pPr>
                <a:r>
                  <a:rPr lang="en-US" sz="1400" dirty="0">
                    <a:effectLst/>
                    <a:latin typeface="Calibri" panose="020F0502020204030204" pitchFamily="34" charset="0"/>
                    <a:ea typeface="Calibri" panose="020F0502020204030204" pitchFamily="34" charset="0"/>
                    <a:cs typeface="Times New Roman" panose="02020603050405020304" pitchFamily="18" charset="0"/>
                  </a:rPr>
                  <a:t>Family Support Partners</a:t>
                </a:r>
              </a:p>
              <a:p>
                <a:pPr marL="285750" marR="0" lvl="0" indent="-285750">
                  <a:lnSpc>
                    <a:spcPct val="107000"/>
                  </a:lnSpc>
                  <a:spcBef>
                    <a:spcPts val="0"/>
                  </a:spcBef>
                  <a:spcAft>
                    <a:spcPts val="0"/>
                  </a:spcAft>
                  <a:buFont typeface="Arial" panose="020B0604020202020204" pitchFamily="34" charset="0"/>
                  <a:buChar char="•"/>
                </a:pPr>
                <a:r>
                  <a:rPr lang="en-US" sz="1400" dirty="0">
                    <a:effectLst/>
                    <a:latin typeface="Calibri" panose="020F0502020204030204" pitchFamily="34" charset="0"/>
                    <a:ea typeface="Calibri" panose="020F0502020204030204" pitchFamily="34" charset="0"/>
                    <a:cs typeface="Times New Roman" panose="02020603050405020304" pitchFamily="18" charset="0"/>
                  </a:rPr>
                  <a:t>Intensive In Home for Children</a:t>
                </a:r>
              </a:p>
              <a:p>
                <a:pPr marL="285750" marR="0" lvl="0" indent="-285750">
                  <a:lnSpc>
                    <a:spcPct val="107000"/>
                  </a:lnSpc>
                  <a:spcBef>
                    <a:spcPts val="0"/>
                  </a:spcBef>
                  <a:spcAft>
                    <a:spcPts val="0"/>
                  </a:spcAft>
                  <a:buFont typeface="Arial" panose="020B0604020202020204" pitchFamily="34" charset="0"/>
                  <a:buChar char="•"/>
                </a:pPr>
                <a:r>
                  <a:rPr lang="en-US" sz="1400" dirty="0">
                    <a:effectLst/>
                    <a:latin typeface="Calibri" panose="020F0502020204030204" pitchFamily="34" charset="0"/>
                    <a:ea typeface="Calibri" panose="020F0502020204030204" pitchFamily="34" charset="0"/>
                    <a:cs typeface="Times New Roman" panose="02020603050405020304" pitchFamily="18" charset="0"/>
                  </a:rPr>
                  <a:t>Peer Support</a:t>
                </a:r>
              </a:p>
              <a:p>
                <a:pPr marL="285750" marR="0" lvl="0" indent="-285750">
                  <a:lnSpc>
                    <a:spcPct val="107000"/>
                  </a:lnSpc>
                  <a:spcBef>
                    <a:spcPts val="0"/>
                  </a:spcBef>
                  <a:buFont typeface="Arial" panose="020B0604020202020204" pitchFamily="34" charset="0"/>
                  <a:buChar char="•"/>
                </a:pPr>
                <a:r>
                  <a:rPr lang="en-US" sz="1400" dirty="0">
                    <a:effectLst/>
                    <a:latin typeface="Calibri" panose="020F0502020204030204" pitchFamily="34" charset="0"/>
                    <a:ea typeface="Calibri" panose="020F0502020204030204" pitchFamily="34" charset="0"/>
                    <a:cs typeface="Times New Roman" panose="02020603050405020304" pitchFamily="18" charset="0"/>
                  </a:rPr>
                  <a:t>Professional Counseling Services</a:t>
                </a:r>
              </a:p>
              <a:p>
                <a:pPr marR="0" lvl="0" algn="ctr">
                  <a:lnSpc>
                    <a:spcPct val="107000"/>
                  </a:lnSpc>
                  <a:spcBef>
                    <a:spcPts val="0"/>
                  </a:spcBef>
                </a:pPr>
                <a:r>
                  <a:rPr lang="en-US" sz="1400" b="1" dirty="0">
                    <a:latin typeface="Calibri" panose="020F0502020204030204" pitchFamily="34" charset="0"/>
                    <a:ea typeface="Calibri" panose="020F0502020204030204" pitchFamily="34" charset="0"/>
                    <a:cs typeface="Times New Roman" panose="02020603050405020304" pitchFamily="18" charset="0"/>
                  </a:rPr>
                  <a:t>ENHANCED</a:t>
                </a:r>
                <a:endParaRPr lang="en-US" sz="1400" b="1" dirty="0">
                  <a:effectLst/>
                  <a:latin typeface="Calibri" panose="020F0502020204030204" pitchFamily="34" charset="0"/>
                  <a:ea typeface="Calibri" panose="020F0502020204030204" pitchFamily="34" charset="0"/>
                  <a:cs typeface="Times New Roman" panose="02020603050405020304" pitchFamily="18" charset="0"/>
                </a:endParaRPr>
              </a:p>
              <a:p>
                <a:pPr marL="285750" marR="0" lvl="0" indent="-285750">
                  <a:lnSpc>
                    <a:spcPct val="107000"/>
                  </a:lnSpc>
                  <a:spcBef>
                    <a:spcPts val="0"/>
                  </a:spcBef>
                  <a:spcAft>
                    <a:spcPts val="0"/>
                  </a:spcAft>
                  <a:buFont typeface="Arial" panose="020B0604020202020204" pitchFamily="34" charset="0"/>
                  <a:buChar char="•"/>
                </a:pPr>
                <a:r>
                  <a:rPr lang="en-US" sz="1400" dirty="0">
                    <a:effectLst/>
                    <a:latin typeface="Calibri" panose="020F0502020204030204" pitchFamily="34" charset="0"/>
                    <a:ea typeface="Calibri" panose="020F0502020204030204" pitchFamily="34" charset="0"/>
                    <a:cs typeface="Times New Roman" panose="02020603050405020304" pitchFamily="18" charset="0"/>
                  </a:rPr>
                  <a:t>Adult Rehabilitation Day Treatment</a:t>
                </a:r>
              </a:p>
              <a:p>
                <a:pPr marL="285750" marR="0" lvl="0" indent="-285750">
                  <a:lnSpc>
                    <a:spcPct val="107000"/>
                  </a:lnSpc>
                  <a:spcBef>
                    <a:spcPts val="0"/>
                  </a:spcBef>
                  <a:spcAft>
                    <a:spcPts val="0"/>
                  </a:spcAft>
                  <a:buFont typeface="Arial" panose="020B0604020202020204" pitchFamily="34" charset="0"/>
                  <a:buChar char="•"/>
                </a:pPr>
                <a:r>
                  <a:rPr lang="en-US" sz="1400" dirty="0">
                    <a:effectLst/>
                    <a:latin typeface="Calibri" panose="020F0502020204030204" pitchFamily="34" charset="0"/>
                    <a:ea typeface="Calibri" panose="020F0502020204030204" pitchFamily="34" charset="0"/>
                    <a:cs typeface="Times New Roman" panose="02020603050405020304" pitchFamily="18" charset="0"/>
                  </a:rPr>
                  <a:t>Complex Care Homes</a:t>
                </a:r>
              </a:p>
              <a:p>
                <a:pPr marL="285750" marR="0" lvl="0" indent="-285750">
                  <a:lnSpc>
                    <a:spcPct val="107000"/>
                  </a:lnSpc>
                  <a:spcBef>
                    <a:spcPts val="0"/>
                  </a:spcBef>
                  <a:spcAft>
                    <a:spcPts val="0"/>
                  </a:spcAft>
                  <a:buFont typeface="Arial" panose="020B0604020202020204" pitchFamily="34" charset="0"/>
                  <a:buChar char="•"/>
                </a:pPr>
                <a:r>
                  <a:rPr lang="en-US" sz="1400" dirty="0">
                    <a:effectLst/>
                    <a:latin typeface="Calibri" panose="020F0502020204030204" pitchFamily="34" charset="0"/>
                    <a:ea typeface="Calibri" panose="020F0502020204030204" pitchFamily="34" charset="0"/>
                    <a:cs typeface="Times New Roman" panose="02020603050405020304" pitchFamily="18" charset="0"/>
                  </a:rPr>
                  <a:t>Partial Hospitalization</a:t>
                </a:r>
              </a:p>
              <a:p>
                <a:pPr marL="285750" marR="0" lvl="0" indent="-285750">
                  <a:lnSpc>
                    <a:spcPct val="107000"/>
                  </a:lnSpc>
                  <a:spcBef>
                    <a:spcPts val="0"/>
                  </a:spcBef>
                  <a:spcAft>
                    <a:spcPts val="0"/>
                  </a:spcAft>
                  <a:buFont typeface="Arial" panose="020B0604020202020204" pitchFamily="34" charset="0"/>
                  <a:buChar char="•"/>
                </a:pPr>
                <a:r>
                  <a:rPr lang="en-US" sz="1400" dirty="0">
                    <a:effectLst/>
                    <a:latin typeface="Calibri" panose="020F0502020204030204" pitchFamily="34" charset="0"/>
                    <a:ea typeface="Calibri" panose="020F0502020204030204" pitchFamily="34" charset="0"/>
                    <a:cs typeface="Times New Roman" panose="02020603050405020304" pitchFamily="18" charset="0"/>
                  </a:rPr>
                  <a:t>Residential Community Reintegration</a:t>
                </a:r>
              </a:p>
              <a:p>
                <a:pPr marL="285750" marR="0" lvl="0" indent="-285750">
                  <a:lnSpc>
                    <a:spcPct val="107000"/>
                  </a:lnSpc>
                  <a:spcBef>
                    <a:spcPts val="0"/>
                  </a:spcBef>
                  <a:spcAft>
                    <a:spcPts val="0"/>
                  </a:spcAft>
                  <a:buFont typeface="Arial" panose="020B0604020202020204" pitchFamily="34" charset="0"/>
                  <a:buChar char="•"/>
                </a:pPr>
                <a:r>
                  <a:rPr lang="en-US" sz="1400" dirty="0">
                    <a:effectLst/>
                    <a:latin typeface="Calibri" panose="020F0502020204030204" pitchFamily="34" charset="0"/>
                    <a:ea typeface="Calibri" panose="020F0502020204030204" pitchFamily="34" charset="0"/>
                    <a:cs typeface="Times New Roman" panose="02020603050405020304" pitchFamily="18" charset="0"/>
                  </a:rPr>
                  <a:t>Substance Abuse Detox (Observational)</a:t>
                </a:r>
              </a:p>
              <a:p>
                <a:pPr marL="285750" marR="0" lvl="0" indent="-285750">
                  <a:lnSpc>
                    <a:spcPct val="107000"/>
                  </a:lnSpc>
                  <a:spcBef>
                    <a:spcPts val="0"/>
                  </a:spcBef>
                  <a:spcAft>
                    <a:spcPts val="0"/>
                  </a:spcAft>
                  <a:buFont typeface="Arial" panose="020B0604020202020204" pitchFamily="34" charset="0"/>
                  <a:buChar char="•"/>
                </a:pPr>
                <a:r>
                  <a:rPr lang="en-US" sz="1400" dirty="0">
                    <a:effectLst/>
                    <a:latin typeface="Calibri" panose="020F0502020204030204" pitchFamily="34" charset="0"/>
                    <a:ea typeface="Calibri" panose="020F0502020204030204" pitchFamily="34" charset="0"/>
                    <a:cs typeface="Times New Roman" panose="02020603050405020304" pitchFamily="18" charset="0"/>
                  </a:rPr>
                  <a:t>Therapeutic Communities</a:t>
                </a:r>
              </a:p>
              <a:p>
                <a:pPr marL="342900" marR="0" lvl="0" indent="-342900">
                  <a:lnSpc>
                    <a:spcPct val="107000"/>
                  </a:lnSpc>
                  <a:spcBef>
                    <a:spcPts val="0"/>
                  </a:spcBef>
                  <a:spcAft>
                    <a:spcPts val="800"/>
                  </a:spcAft>
                  <a:buFont typeface="Symbol" panose="05050102010706020507" pitchFamily="18" charset="2"/>
                  <a:buChar char=""/>
                </a:pP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a:spcAft>
                    <a:spcPts val="800"/>
                  </a:spcAft>
                </a:pPr>
                <a:endParaRPr lang="en-US" sz="1100" dirty="0"/>
              </a:p>
            </p:txBody>
          </p:sp>
          <p:sp>
            <p:nvSpPr>
              <p:cNvPr id="29" name="TextBox 28">
                <a:extLst>
                  <a:ext uri="{FF2B5EF4-FFF2-40B4-BE49-F238E27FC236}">
                    <a16:creationId xmlns:a16="http://schemas.microsoft.com/office/drawing/2014/main" id="{B1473E6F-F94E-46EA-82BA-F0D15E1154BC}"/>
                  </a:ext>
                </a:extLst>
              </p:cNvPr>
              <p:cNvSpPr txBox="1"/>
              <p:nvPr/>
            </p:nvSpPr>
            <p:spPr>
              <a:xfrm>
                <a:off x="3481682" y="1835570"/>
                <a:ext cx="2882087" cy="4679885"/>
              </a:xfrm>
              <a:prstGeom prst="rect">
                <a:avLst/>
              </a:prstGeom>
              <a:noFill/>
            </p:spPr>
            <p:txBody>
              <a:bodyPr wrap="square" rtlCol="0">
                <a:spAutoFit/>
              </a:bodyPr>
              <a:lstStyle/>
              <a:p>
                <a:pPr marR="0" lvl="0" algn="ctr">
                  <a:lnSpc>
                    <a:spcPct val="107000"/>
                  </a:lnSpc>
                  <a:spcBef>
                    <a:spcPts val="0"/>
                  </a:spcBef>
                  <a:spcAft>
                    <a:spcPts val="0"/>
                  </a:spcAft>
                </a:pPr>
                <a:r>
                  <a:rPr lang="en-US" sz="1400" b="1" dirty="0">
                    <a:latin typeface="Calibri" panose="020F0502020204030204" pitchFamily="34" charset="0"/>
                    <a:cs typeface="Times New Roman" panose="02020603050405020304" pitchFamily="18" charset="0"/>
                  </a:rPr>
                  <a:t>BASE</a:t>
                </a:r>
              </a:p>
              <a:p>
                <a:pPr marL="171450" marR="0" lvl="0" indent="-171450">
                  <a:lnSpc>
                    <a:spcPct val="107000"/>
                  </a:lnSpc>
                  <a:spcBef>
                    <a:spcPts val="0"/>
                  </a:spcBef>
                  <a:spcAft>
                    <a:spcPts val="0"/>
                  </a:spcAft>
                  <a:buFont typeface="Arial" panose="020B0604020202020204" pitchFamily="34" charset="0"/>
                  <a:buChar char="•"/>
                </a:pPr>
                <a:r>
                  <a:rPr lang="en-US" sz="1400" dirty="0">
                    <a:latin typeface="Calibri" panose="020F0502020204030204" pitchFamily="34" charset="0"/>
                    <a:cs typeface="Times New Roman" panose="02020603050405020304" pitchFamily="18" charset="0"/>
                  </a:rPr>
                  <a:t>Adaptive Equipment</a:t>
                </a:r>
              </a:p>
              <a:p>
                <a:pPr marL="171450" indent="-171450">
                  <a:lnSpc>
                    <a:spcPct val="107000"/>
                  </a:lnSpc>
                  <a:buFont typeface="Arial" panose="020B0604020202020204" pitchFamily="34" charset="0"/>
                  <a:buChar char="•"/>
                </a:pPr>
                <a:r>
                  <a:rPr lang="en-US" sz="1400" dirty="0">
                    <a:latin typeface="Calibri" panose="020F0502020204030204" pitchFamily="34" charset="0"/>
                    <a:cs typeface="Times New Roman" panose="02020603050405020304" pitchFamily="18" charset="0"/>
                  </a:rPr>
                  <a:t>Adult Life Skills Development</a:t>
                </a:r>
              </a:p>
              <a:p>
                <a:pPr marL="171450" indent="-171450">
                  <a:lnSpc>
                    <a:spcPct val="107000"/>
                  </a:lnSpc>
                  <a:buFont typeface="Arial" panose="020B0604020202020204" pitchFamily="34" charset="0"/>
                  <a:buChar char="•"/>
                </a:pPr>
                <a:r>
                  <a:rPr lang="en-US" sz="1400" dirty="0">
                    <a:latin typeface="Calibri" panose="020F0502020204030204" pitchFamily="34" charset="0"/>
                    <a:cs typeface="Times New Roman" panose="02020603050405020304" pitchFamily="18" charset="0"/>
                  </a:rPr>
                  <a:t>Community Transition Services</a:t>
                </a:r>
              </a:p>
              <a:p>
                <a:pPr marL="171450" indent="-171450">
                  <a:lnSpc>
                    <a:spcPct val="107000"/>
                  </a:lnSpc>
                  <a:buFont typeface="Arial" panose="020B0604020202020204" pitchFamily="34" charset="0"/>
                  <a:buChar char="•"/>
                </a:pPr>
                <a:r>
                  <a:rPr lang="en-US" sz="1400" dirty="0">
                    <a:latin typeface="Calibri" panose="020F0502020204030204" pitchFamily="34" charset="0"/>
                    <a:cs typeface="Times New Roman" panose="02020603050405020304" pitchFamily="18" charset="0"/>
                  </a:rPr>
                  <a:t>Consultation </a:t>
                </a:r>
              </a:p>
              <a:p>
                <a:pPr marL="171450" indent="-171450">
                  <a:lnSpc>
                    <a:spcPct val="107000"/>
                  </a:lnSpc>
                  <a:buFont typeface="Arial" panose="020B0604020202020204" pitchFamily="34" charset="0"/>
                  <a:buChar char="•"/>
                </a:pPr>
                <a:r>
                  <a:rPr lang="en-US" sz="1400" dirty="0">
                    <a:latin typeface="Calibri" panose="020F0502020204030204" pitchFamily="34" charset="0"/>
                    <a:cs typeface="Times New Roman" panose="02020603050405020304" pitchFamily="18" charset="0"/>
                  </a:rPr>
                  <a:t>Environmental Modifications</a:t>
                </a:r>
              </a:p>
              <a:p>
                <a:pPr marL="171450" indent="-171450">
                  <a:lnSpc>
                    <a:spcPct val="107000"/>
                  </a:lnSpc>
                  <a:buFont typeface="Arial" panose="020B0604020202020204" pitchFamily="34" charset="0"/>
                  <a:buChar char="•"/>
                </a:pPr>
                <a:r>
                  <a:rPr lang="en-US" sz="1400" dirty="0">
                    <a:latin typeface="Calibri" panose="020F0502020204030204" pitchFamily="34" charset="0"/>
                    <a:cs typeface="Times New Roman" panose="02020603050405020304" pitchFamily="18" charset="0"/>
                  </a:rPr>
                  <a:t>Pharmacological Counseling </a:t>
                </a:r>
                <a:br>
                  <a:rPr lang="en-US" sz="1400" dirty="0">
                    <a:latin typeface="Calibri" panose="020F0502020204030204" pitchFamily="34" charset="0"/>
                    <a:cs typeface="Times New Roman" panose="02020603050405020304" pitchFamily="18" charset="0"/>
                  </a:rPr>
                </a:br>
                <a:r>
                  <a:rPr lang="en-US" sz="1400" dirty="0">
                    <a:latin typeface="Calibri" panose="020F0502020204030204" pitchFamily="34" charset="0"/>
                    <a:cs typeface="Times New Roman" panose="02020603050405020304" pitchFamily="18" charset="0"/>
                  </a:rPr>
                  <a:t>by RN</a:t>
                </a:r>
              </a:p>
              <a:p>
                <a:pPr marL="171450" indent="-171450">
                  <a:lnSpc>
                    <a:spcPct val="107000"/>
                  </a:lnSpc>
                  <a:buFont typeface="Arial" panose="020B0604020202020204" pitchFamily="34" charset="0"/>
                  <a:buChar char="•"/>
                </a:pPr>
                <a:r>
                  <a:rPr lang="en-US" sz="1400" dirty="0">
                    <a:latin typeface="Calibri" panose="020F0502020204030204" pitchFamily="34" charset="0"/>
                    <a:cs typeface="Times New Roman" panose="02020603050405020304" pitchFamily="18" charset="0"/>
                  </a:rPr>
                  <a:t>Respite</a:t>
                </a:r>
              </a:p>
              <a:p>
                <a:pPr marL="171450" indent="-171450">
                  <a:lnSpc>
                    <a:spcPct val="107000"/>
                  </a:lnSpc>
                  <a:buFont typeface="Arial" panose="020B0604020202020204" pitchFamily="34" charset="0"/>
                  <a:buChar char="•"/>
                </a:pPr>
                <a:r>
                  <a:rPr lang="en-US" sz="1400" dirty="0">
                    <a:latin typeface="Calibri" panose="020F0502020204030204" pitchFamily="34" charset="0"/>
                    <a:cs typeface="Times New Roman" panose="02020603050405020304" pitchFamily="18" charset="0"/>
                  </a:rPr>
                  <a:t>Specialized Medical Supplies </a:t>
                </a:r>
              </a:p>
              <a:p>
                <a:pPr marL="171450" indent="-171450">
                  <a:lnSpc>
                    <a:spcPct val="107000"/>
                  </a:lnSpc>
                  <a:buFont typeface="Arial" panose="020B0604020202020204" pitchFamily="34" charset="0"/>
                  <a:buChar char="•"/>
                </a:pPr>
                <a:r>
                  <a:rPr lang="en-US" sz="1400" dirty="0">
                    <a:latin typeface="Calibri" panose="020F0502020204030204" pitchFamily="34" charset="0"/>
                    <a:cs typeface="Times New Roman" panose="02020603050405020304" pitchFamily="18" charset="0"/>
                  </a:rPr>
                  <a:t>Supplemental Support</a:t>
                </a:r>
              </a:p>
              <a:p>
                <a:pPr marL="171450" indent="-171450">
                  <a:lnSpc>
                    <a:spcPct val="107000"/>
                  </a:lnSpc>
                  <a:buFont typeface="Arial" panose="020B0604020202020204" pitchFamily="34" charset="0"/>
                  <a:buChar char="•"/>
                </a:pPr>
                <a:r>
                  <a:rPr lang="en-US" sz="1400" dirty="0">
                    <a:latin typeface="Calibri" panose="020F0502020204030204" pitchFamily="34" charset="0"/>
                    <a:cs typeface="Times New Roman" panose="02020603050405020304" pitchFamily="18" charset="0"/>
                  </a:rPr>
                  <a:t>Supported Employment</a:t>
                </a:r>
              </a:p>
              <a:p>
                <a:pPr marL="171450" indent="-171450">
                  <a:lnSpc>
                    <a:spcPct val="107000"/>
                  </a:lnSpc>
                  <a:buFont typeface="Arial" panose="020B0604020202020204" pitchFamily="34" charset="0"/>
                  <a:buChar char="•"/>
                </a:pPr>
                <a:r>
                  <a:rPr lang="en-US" sz="1400" dirty="0">
                    <a:latin typeface="Calibri" panose="020F0502020204030204" pitchFamily="34" charset="0"/>
                    <a:cs typeface="Times New Roman" panose="02020603050405020304" pitchFamily="18" charset="0"/>
                  </a:rPr>
                  <a:t>Supportive Employment</a:t>
                </a:r>
              </a:p>
              <a:p>
                <a:pPr marL="171450" indent="-171450">
                  <a:lnSpc>
                    <a:spcPct val="107000"/>
                  </a:lnSpc>
                  <a:buFont typeface="Arial" panose="020B0604020202020204" pitchFamily="34" charset="0"/>
                  <a:buChar char="•"/>
                </a:pPr>
                <a:r>
                  <a:rPr lang="en-US" sz="1400" dirty="0">
                    <a:latin typeface="Calibri" panose="020F0502020204030204" pitchFamily="34" charset="0"/>
                    <a:cs typeface="Times New Roman" panose="02020603050405020304" pitchFamily="18" charset="0"/>
                  </a:rPr>
                  <a:t>Supportive Living</a:t>
                </a:r>
              </a:p>
              <a:p>
                <a:pPr marL="171450" indent="-171450">
                  <a:lnSpc>
                    <a:spcPct val="107000"/>
                  </a:lnSpc>
                  <a:buFont typeface="Arial" panose="020B0604020202020204" pitchFamily="34" charset="0"/>
                  <a:buChar char="•"/>
                </a:pPr>
                <a:r>
                  <a:rPr lang="en-US" sz="1400" dirty="0">
                    <a:latin typeface="Calibri" panose="020F0502020204030204" pitchFamily="34" charset="0"/>
                    <a:cs typeface="Times New Roman" panose="02020603050405020304" pitchFamily="18" charset="0"/>
                  </a:rPr>
                  <a:t>Supportive Housing </a:t>
                </a:r>
              </a:p>
              <a:p>
                <a:pPr marL="171450" indent="-171450">
                  <a:lnSpc>
                    <a:spcPct val="107000"/>
                  </a:lnSpc>
                  <a:buFont typeface="Arial" panose="020B0604020202020204" pitchFamily="34" charset="0"/>
                  <a:buChar char="•"/>
                </a:pPr>
                <a:r>
                  <a:rPr lang="en-US" sz="1400" dirty="0">
                    <a:latin typeface="Calibri" panose="020F0502020204030204" pitchFamily="34" charset="0"/>
                    <a:cs typeface="Times New Roman" panose="02020603050405020304" pitchFamily="18" charset="0"/>
                  </a:rPr>
                  <a:t>Supportive Life Skills </a:t>
                </a:r>
                <a:br>
                  <a:rPr lang="en-US" sz="1400" dirty="0">
                    <a:latin typeface="Calibri" panose="020F0502020204030204" pitchFamily="34" charset="0"/>
                    <a:cs typeface="Times New Roman" panose="02020603050405020304" pitchFamily="18" charset="0"/>
                  </a:rPr>
                </a:br>
                <a:r>
                  <a:rPr lang="en-US" sz="1400" dirty="0">
                    <a:latin typeface="Calibri" panose="020F0502020204030204" pitchFamily="34" charset="0"/>
                    <a:cs typeface="Times New Roman" panose="02020603050405020304" pitchFamily="18" charset="0"/>
                  </a:rPr>
                  <a:t>Development</a:t>
                </a:r>
              </a:p>
              <a:p>
                <a:pPr marL="171450" indent="-171450">
                  <a:lnSpc>
                    <a:spcPct val="107000"/>
                  </a:lnSpc>
                  <a:buFont typeface="Arial" panose="020B0604020202020204" pitchFamily="34" charset="0"/>
                  <a:buChar char="•"/>
                </a:pPr>
                <a:r>
                  <a:rPr lang="en-US" sz="1400" dirty="0">
                    <a:latin typeface="Calibri" panose="020F0502020204030204" pitchFamily="34" charset="0"/>
                    <a:cs typeface="Times New Roman" panose="02020603050405020304" pitchFamily="18" charset="0"/>
                  </a:rPr>
                  <a:t>Therapeutic Host Home</a:t>
                </a:r>
              </a:p>
              <a:p>
                <a:pPr marR="0" lvl="0">
                  <a:spcBef>
                    <a:spcPts val="0"/>
                  </a:spcBef>
                  <a:tabLst>
                    <a:tab pos="457200" algn="l"/>
                  </a:tabLst>
                </a:pP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171450" marR="0" lvl="0" indent="-171450">
                  <a:spcBef>
                    <a:spcPts val="0"/>
                  </a:spcBef>
                  <a:buFont typeface="Arial" panose="020B0604020202020204" pitchFamily="34" charset="0"/>
                  <a:buChar char="•"/>
                  <a:tabLst>
                    <a:tab pos="457200" algn="l"/>
                  </a:tabLst>
                </a:pP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0" name="TextBox 9">
                <a:extLst>
                  <a:ext uri="{FF2B5EF4-FFF2-40B4-BE49-F238E27FC236}">
                    <a16:creationId xmlns:a16="http://schemas.microsoft.com/office/drawing/2014/main" id="{44DF3B58-2678-45A8-B803-B998C0AC7C13}"/>
                  </a:ext>
                </a:extLst>
              </p:cNvPr>
              <p:cNvSpPr txBox="1"/>
              <p:nvPr/>
            </p:nvSpPr>
            <p:spPr>
              <a:xfrm>
                <a:off x="4630751" y="1500393"/>
                <a:ext cx="2838529" cy="369921"/>
              </a:xfrm>
              <a:prstGeom prst="rect">
                <a:avLst/>
              </a:prstGeom>
              <a:solidFill>
                <a:srgbClr val="006DB4"/>
              </a:solidFill>
            </p:spPr>
            <p:txBody>
              <a:bodyPr wrap="square" rtlCol="0">
                <a:spAutoFit/>
              </a:bodyPr>
              <a:lstStyle/>
              <a:p>
                <a:pPr algn="ctr"/>
                <a:r>
                  <a:rPr lang="en-US" dirty="0">
                    <a:solidFill>
                      <a:schemeClr val="bg1"/>
                    </a:solidFill>
                  </a:rPr>
                  <a:t>CSSP </a:t>
                </a:r>
              </a:p>
            </p:txBody>
          </p:sp>
        </p:grpSp>
      </p:grpSp>
      <p:sp>
        <p:nvSpPr>
          <p:cNvPr id="30" name="TextBox 29">
            <a:extLst>
              <a:ext uri="{FF2B5EF4-FFF2-40B4-BE49-F238E27FC236}">
                <a16:creationId xmlns:a16="http://schemas.microsoft.com/office/drawing/2014/main" id="{BE6C3E4B-17D2-403A-8A42-7339F7EBFDD9}"/>
              </a:ext>
            </a:extLst>
          </p:cNvPr>
          <p:cNvSpPr txBox="1"/>
          <p:nvPr/>
        </p:nvSpPr>
        <p:spPr>
          <a:xfrm>
            <a:off x="1394020" y="6267259"/>
            <a:ext cx="1681227" cy="400110"/>
          </a:xfrm>
          <a:prstGeom prst="rect">
            <a:avLst/>
          </a:prstGeom>
          <a:noFill/>
        </p:spPr>
        <p:txBody>
          <a:bodyPr wrap="square" rtlCol="0">
            <a:spAutoFit/>
          </a:bodyPr>
          <a:lstStyle/>
          <a:p>
            <a:r>
              <a:rPr lang="en-US" sz="1000" dirty="0"/>
              <a:t>*Acute Crisis Units are an OBHA only certified service. </a:t>
            </a:r>
          </a:p>
        </p:txBody>
      </p:sp>
      <p:grpSp>
        <p:nvGrpSpPr>
          <p:cNvPr id="6" name="Group 5">
            <a:extLst>
              <a:ext uri="{FF2B5EF4-FFF2-40B4-BE49-F238E27FC236}">
                <a16:creationId xmlns:a16="http://schemas.microsoft.com/office/drawing/2014/main" id="{CBABE2FF-2FAA-4514-9FD2-B221DAB6DA20}"/>
              </a:ext>
            </a:extLst>
          </p:cNvPr>
          <p:cNvGrpSpPr/>
          <p:nvPr/>
        </p:nvGrpSpPr>
        <p:grpSpPr>
          <a:xfrm>
            <a:off x="-20841" y="1921072"/>
            <a:ext cx="3199806" cy="2922536"/>
            <a:chOff x="24245" y="1865654"/>
            <a:chExt cx="3614047" cy="2922536"/>
          </a:xfrm>
        </p:grpSpPr>
        <p:sp>
          <p:nvSpPr>
            <p:cNvPr id="14" name="TextBox 13">
              <a:extLst>
                <a:ext uri="{FF2B5EF4-FFF2-40B4-BE49-F238E27FC236}">
                  <a16:creationId xmlns:a16="http://schemas.microsoft.com/office/drawing/2014/main" id="{99000ACD-CD78-495C-936E-6A76E414B277}"/>
                </a:ext>
              </a:extLst>
            </p:cNvPr>
            <p:cNvSpPr txBox="1"/>
            <p:nvPr/>
          </p:nvSpPr>
          <p:spPr>
            <a:xfrm>
              <a:off x="264329" y="2026661"/>
              <a:ext cx="3105590" cy="2394403"/>
            </a:xfrm>
            <a:prstGeom prst="rect">
              <a:avLst/>
            </a:prstGeom>
            <a:noFill/>
            <a:ln w="28575">
              <a:solidFill>
                <a:srgbClr val="006DB4"/>
              </a:solidFill>
            </a:ln>
          </p:spPr>
          <p:txBody>
            <a:bodyPr wrap="square" rtlCol="0">
              <a:spAutoFit/>
            </a:bodyPr>
            <a:lstStyle/>
            <a:p>
              <a:endParaRPr lang="en-US" dirty="0"/>
            </a:p>
          </p:txBody>
        </p:sp>
        <p:sp>
          <p:nvSpPr>
            <p:cNvPr id="2" name="Rectangle: Rounded Corners 1">
              <a:extLst>
                <a:ext uri="{FF2B5EF4-FFF2-40B4-BE49-F238E27FC236}">
                  <a16:creationId xmlns:a16="http://schemas.microsoft.com/office/drawing/2014/main" id="{E42E9859-445B-4E7C-92BE-E0F6FA3F392A}"/>
                </a:ext>
              </a:extLst>
            </p:cNvPr>
            <p:cNvSpPr/>
            <p:nvPr/>
          </p:nvSpPr>
          <p:spPr>
            <a:xfrm>
              <a:off x="231976" y="1865654"/>
              <a:ext cx="3163362" cy="363839"/>
            </a:xfrm>
            <a:prstGeom prst="roundRect">
              <a:avLst/>
            </a:prstGeom>
            <a:solidFill>
              <a:srgbClr val="006DB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006D7805-5471-45AF-B508-3E8DA47FC36E}"/>
                </a:ext>
              </a:extLst>
            </p:cNvPr>
            <p:cNvSpPr txBox="1"/>
            <p:nvPr/>
          </p:nvSpPr>
          <p:spPr>
            <a:xfrm>
              <a:off x="319404" y="1869785"/>
              <a:ext cx="2930238" cy="369332"/>
            </a:xfrm>
            <a:prstGeom prst="rect">
              <a:avLst/>
            </a:prstGeom>
            <a:solidFill>
              <a:srgbClr val="006DB4"/>
            </a:solidFill>
          </p:spPr>
          <p:txBody>
            <a:bodyPr wrap="square" rtlCol="0">
              <a:spAutoFit/>
            </a:bodyPr>
            <a:lstStyle/>
            <a:p>
              <a:pPr algn="ctr"/>
              <a:r>
                <a:rPr lang="en-US" dirty="0">
                  <a:solidFill>
                    <a:schemeClr val="bg1"/>
                  </a:solidFill>
                </a:rPr>
                <a:t>CES Waiver </a:t>
              </a:r>
            </a:p>
          </p:txBody>
        </p:sp>
        <p:sp>
          <p:nvSpPr>
            <p:cNvPr id="19" name="TextBox 18">
              <a:extLst>
                <a:ext uri="{FF2B5EF4-FFF2-40B4-BE49-F238E27FC236}">
                  <a16:creationId xmlns:a16="http://schemas.microsoft.com/office/drawing/2014/main" id="{B74FA245-8B6C-40D9-AAA8-402357122299}"/>
                </a:ext>
              </a:extLst>
            </p:cNvPr>
            <p:cNvSpPr txBox="1"/>
            <p:nvPr/>
          </p:nvSpPr>
          <p:spPr>
            <a:xfrm>
              <a:off x="24245" y="2258202"/>
              <a:ext cx="3103872" cy="2529988"/>
            </a:xfrm>
            <a:prstGeom prst="rect">
              <a:avLst/>
            </a:prstGeom>
            <a:noFill/>
          </p:spPr>
          <p:txBody>
            <a:bodyPr wrap="square" rtlCol="0">
              <a:spAutoFit/>
            </a:bodyPr>
            <a:lstStyle/>
            <a:p>
              <a:pPr marL="400050" marR="0" indent="-171450">
                <a:spcBef>
                  <a:spcPts val="0"/>
                </a:spcBef>
                <a:buFont typeface="Arial" panose="020B0604020202020204" pitchFamily="34" charset="0"/>
                <a:buChar char="•"/>
              </a:pPr>
              <a:r>
                <a:rPr lang="en-US" sz="1400" dirty="0">
                  <a:effectLst/>
                  <a:latin typeface="Calibri" panose="020F0502020204030204" pitchFamily="34" charset="0"/>
                  <a:ea typeface="Calibri" panose="020F0502020204030204" pitchFamily="34" charset="0"/>
                  <a:cs typeface="Times New Roman" panose="02020603050405020304" pitchFamily="18" charset="0"/>
                </a:rPr>
                <a:t>Adaptive Equipment</a:t>
              </a:r>
            </a:p>
            <a:p>
              <a:pPr marL="400050" marR="0" indent="-171450">
                <a:spcBef>
                  <a:spcPts val="0"/>
                </a:spcBef>
                <a:buFont typeface="Arial" panose="020B0604020202020204" pitchFamily="34" charset="0"/>
                <a:buChar char="•"/>
              </a:pPr>
              <a:r>
                <a:rPr lang="en-US" sz="1400" dirty="0">
                  <a:effectLst/>
                  <a:latin typeface="Calibri" panose="020F0502020204030204" pitchFamily="34" charset="0"/>
                  <a:ea typeface="Calibri" panose="020F0502020204030204" pitchFamily="34" charset="0"/>
                  <a:cs typeface="Times New Roman" panose="02020603050405020304" pitchFamily="18" charset="0"/>
                </a:rPr>
                <a:t>Community Transition Services</a:t>
              </a:r>
            </a:p>
            <a:p>
              <a:pPr marL="400050" marR="0" indent="-171450">
                <a:spcBef>
                  <a:spcPts val="0"/>
                </a:spcBef>
                <a:buFont typeface="Arial" panose="020B0604020202020204" pitchFamily="34" charset="0"/>
                <a:buChar char="•"/>
              </a:pPr>
              <a:r>
                <a:rPr lang="en-US" sz="1400" dirty="0">
                  <a:effectLst/>
                  <a:latin typeface="Calibri" panose="020F0502020204030204" pitchFamily="34" charset="0"/>
                  <a:ea typeface="Calibri" panose="020F0502020204030204" pitchFamily="34" charset="0"/>
                  <a:cs typeface="Times New Roman" panose="02020603050405020304" pitchFamily="18" charset="0"/>
                </a:rPr>
                <a:t>Consultation </a:t>
              </a:r>
            </a:p>
            <a:p>
              <a:pPr marL="400050" marR="0" indent="-171450">
                <a:spcBef>
                  <a:spcPts val="0"/>
                </a:spcBef>
                <a:buFont typeface="Arial" panose="020B0604020202020204" pitchFamily="34" charset="0"/>
                <a:buChar char="•"/>
              </a:pPr>
              <a:r>
                <a:rPr lang="en-US" sz="1400" dirty="0">
                  <a:effectLst/>
                  <a:latin typeface="Calibri" panose="020F0502020204030204" pitchFamily="34" charset="0"/>
                  <a:ea typeface="Calibri" panose="020F0502020204030204" pitchFamily="34" charset="0"/>
                  <a:cs typeface="Times New Roman" panose="02020603050405020304" pitchFamily="18" charset="0"/>
                </a:rPr>
                <a:t>Environmental Modifications</a:t>
              </a:r>
            </a:p>
            <a:p>
              <a:pPr marL="400050" marR="0" indent="-171450">
                <a:spcBef>
                  <a:spcPts val="0"/>
                </a:spcBef>
                <a:buFont typeface="Arial" panose="020B0604020202020204" pitchFamily="34" charset="0"/>
                <a:buChar char="•"/>
              </a:pPr>
              <a:r>
                <a:rPr lang="en-US" sz="1400" dirty="0">
                  <a:effectLst/>
                  <a:latin typeface="Calibri" panose="020F0502020204030204" pitchFamily="34" charset="0"/>
                  <a:ea typeface="Calibri" panose="020F0502020204030204" pitchFamily="34" charset="0"/>
                  <a:cs typeface="Times New Roman" panose="02020603050405020304" pitchFamily="18" charset="0"/>
                </a:rPr>
                <a:t>Respite</a:t>
              </a:r>
            </a:p>
            <a:p>
              <a:pPr marL="400050" marR="0" indent="-171450">
                <a:spcBef>
                  <a:spcPts val="0"/>
                </a:spcBef>
                <a:buFont typeface="Arial" panose="020B0604020202020204" pitchFamily="34" charset="0"/>
                <a:buChar char="•"/>
              </a:pPr>
              <a:r>
                <a:rPr lang="en-US" sz="1400" dirty="0">
                  <a:effectLst/>
                  <a:latin typeface="Calibri" panose="020F0502020204030204" pitchFamily="34" charset="0"/>
                  <a:ea typeface="Calibri" panose="020F0502020204030204" pitchFamily="34" charset="0"/>
                  <a:cs typeface="Times New Roman" panose="02020603050405020304" pitchFamily="18" charset="0"/>
                </a:rPr>
                <a:t>Specialized Medical Supplies </a:t>
              </a:r>
            </a:p>
            <a:p>
              <a:pPr marL="400050" marR="0" indent="-171450">
                <a:spcBef>
                  <a:spcPts val="0"/>
                </a:spcBef>
                <a:buFont typeface="Arial" panose="020B0604020202020204" pitchFamily="34" charset="0"/>
                <a:buChar char="•"/>
              </a:pPr>
              <a:r>
                <a:rPr lang="en-US" sz="1400" dirty="0">
                  <a:effectLst/>
                  <a:latin typeface="Calibri" panose="020F0502020204030204" pitchFamily="34" charset="0"/>
                  <a:ea typeface="Calibri" panose="020F0502020204030204" pitchFamily="34" charset="0"/>
                  <a:cs typeface="Times New Roman" panose="02020603050405020304" pitchFamily="18" charset="0"/>
                </a:rPr>
                <a:t>Supplemental Support</a:t>
              </a:r>
            </a:p>
            <a:p>
              <a:pPr marL="400050" marR="0" indent="-171450">
                <a:spcBef>
                  <a:spcPts val="0"/>
                </a:spcBef>
                <a:buFont typeface="Arial" panose="020B0604020202020204" pitchFamily="34" charset="0"/>
                <a:buChar char="•"/>
              </a:pPr>
              <a:r>
                <a:rPr lang="en-US" sz="1400" dirty="0">
                  <a:effectLst/>
                  <a:latin typeface="Calibri" panose="020F0502020204030204" pitchFamily="34" charset="0"/>
                  <a:ea typeface="Calibri" panose="020F0502020204030204" pitchFamily="34" charset="0"/>
                  <a:cs typeface="Times New Roman" panose="02020603050405020304" pitchFamily="18" charset="0"/>
                </a:rPr>
                <a:t>Supported Employment</a:t>
              </a:r>
            </a:p>
            <a:p>
              <a:pPr marL="400050" marR="0" indent="-171450">
                <a:spcBef>
                  <a:spcPts val="0"/>
                </a:spcBef>
                <a:buFont typeface="Arial" panose="020B0604020202020204" pitchFamily="34" charset="0"/>
                <a:buChar char="•"/>
              </a:pPr>
              <a:r>
                <a:rPr lang="en-US" sz="1400" dirty="0">
                  <a:effectLst/>
                  <a:latin typeface="Calibri" panose="020F0502020204030204" pitchFamily="34" charset="0"/>
                  <a:ea typeface="Calibri" panose="020F0502020204030204" pitchFamily="34" charset="0"/>
                  <a:cs typeface="Times New Roman" panose="02020603050405020304" pitchFamily="18" charset="0"/>
                </a:rPr>
                <a:t>Supportive Living</a:t>
              </a:r>
            </a:p>
            <a:p>
              <a:pPr marR="0" lvl="0">
                <a:lnSpc>
                  <a:spcPct val="107000"/>
                </a:lnSpc>
                <a:spcBef>
                  <a:spcPts val="0"/>
                </a:spcBef>
                <a:spcAft>
                  <a:spcPts val="0"/>
                </a:spcAft>
                <a:tabLst>
                  <a:tab pos="457200" algn="l"/>
                </a:tabLs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Arrow: Right 2">
              <a:extLst>
                <a:ext uri="{FF2B5EF4-FFF2-40B4-BE49-F238E27FC236}">
                  <a16:creationId xmlns:a16="http://schemas.microsoft.com/office/drawing/2014/main" id="{FD0E2D6B-807E-4FD2-BEBF-352F4BE48842}"/>
                </a:ext>
              </a:extLst>
            </p:cNvPr>
            <p:cNvSpPr/>
            <p:nvPr/>
          </p:nvSpPr>
          <p:spPr>
            <a:xfrm rot="1423983">
              <a:off x="2822307" y="2006242"/>
              <a:ext cx="815985" cy="369332"/>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7" name="Group 6">
            <a:extLst>
              <a:ext uri="{FF2B5EF4-FFF2-40B4-BE49-F238E27FC236}">
                <a16:creationId xmlns:a16="http://schemas.microsoft.com/office/drawing/2014/main" id="{4FDD489A-99CD-4974-A3FA-DFCA64E5E3C1}"/>
              </a:ext>
            </a:extLst>
          </p:cNvPr>
          <p:cNvGrpSpPr/>
          <p:nvPr/>
        </p:nvGrpSpPr>
        <p:grpSpPr>
          <a:xfrm>
            <a:off x="8596034" y="1921072"/>
            <a:ext cx="3459459" cy="4813472"/>
            <a:chOff x="8526367" y="1600619"/>
            <a:chExt cx="3535181" cy="4818628"/>
          </a:xfrm>
        </p:grpSpPr>
        <p:grpSp>
          <p:nvGrpSpPr>
            <p:cNvPr id="11" name="Group 10">
              <a:extLst>
                <a:ext uri="{FF2B5EF4-FFF2-40B4-BE49-F238E27FC236}">
                  <a16:creationId xmlns:a16="http://schemas.microsoft.com/office/drawing/2014/main" id="{3F24A0EE-0D8A-44CC-B299-2393BC9EC500}"/>
                </a:ext>
              </a:extLst>
            </p:cNvPr>
            <p:cNvGrpSpPr/>
            <p:nvPr/>
          </p:nvGrpSpPr>
          <p:grpSpPr>
            <a:xfrm>
              <a:off x="8867289" y="1600619"/>
              <a:ext cx="3194259" cy="4818628"/>
              <a:chOff x="8867289" y="1600619"/>
              <a:chExt cx="3194259" cy="4818628"/>
            </a:xfrm>
          </p:grpSpPr>
          <p:sp>
            <p:nvSpPr>
              <p:cNvPr id="17" name="TextBox 16">
                <a:extLst>
                  <a:ext uri="{FF2B5EF4-FFF2-40B4-BE49-F238E27FC236}">
                    <a16:creationId xmlns:a16="http://schemas.microsoft.com/office/drawing/2014/main" id="{E3157DB0-6C35-44D9-AC5E-75DCB109AD12}"/>
                  </a:ext>
                </a:extLst>
              </p:cNvPr>
              <p:cNvSpPr txBox="1"/>
              <p:nvPr/>
            </p:nvSpPr>
            <p:spPr>
              <a:xfrm>
                <a:off x="8890216" y="1710180"/>
                <a:ext cx="3065077" cy="4652224"/>
              </a:xfrm>
              <a:prstGeom prst="rect">
                <a:avLst/>
              </a:prstGeom>
              <a:noFill/>
              <a:ln w="28575">
                <a:solidFill>
                  <a:srgbClr val="006DB4"/>
                </a:solidFill>
              </a:ln>
            </p:spPr>
            <p:txBody>
              <a:bodyPr wrap="square" rtlCol="0">
                <a:spAutoFit/>
              </a:bodyPr>
              <a:lstStyle/>
              <a:p>
                <a:endParaRPr lang="en-US" dirty="0"/>
              </a:p>
            </p:txBody>
          </p:sp>
          <p:sp>
            <p:nvSpPr>
              <p:cNvPr id="18" name="TextBox 17">
                <a:extLst>
                  <a:ext uri="{FF2B5EF4-FFF2-40B4-BE49-F238E27FC236}">
                    <a16:creationId xmlns:a16="http://schemas.microsoft.com/office/drawing/2014/main" id="{5FAA8895-9383-45E4-92B0-4A1E5D47CC29}"/>
                  </a:ext>
                </a:extLst>
              </p:cNvPr>
              <p:cNvSpPr txBox="1"/>
              <p:nvPr/>
            </p:nvSpPr>
            <p:spPr>
              <a:xfrm>
                <a:off x="8903678" y="2013328"/>
                <a:ext cx="3157870" cy="4405919"/>
              </a:xfrm>
              <a:prstGeom prst="rect">
                <a:avLst/>
              </a:prstGeom>
              <a:noFill/>
            </p:spPr>
            <p:txBody>
              <a:bodyPr wrap="square" rtlCol="0">
                <a:spAutoFit/>
              </a:bodyPr>
              <a:lstStyle/>
              <a:p>
                <a:pPr marL="171450" marR="0" indent="-171450">
                  <a:spcBef>
                    <a:spcPts val="0"/>
                  </a:spcBef>
                  <a:buFont typeface="Arial" panose="020B0604020202020204" pitchFamily="34" charset="0"/>
                  <a:buChar char="•"/>
                </a:pPr>
                <a:r>
                  <a:rPr lang="en-US" sz="1400" dirty="0">
                    <a:effectLst/>
                    <a:latin typeface="Calibri" panose="020F0502020204030204" pitchFamily="34" charset="0"/>
                    <a:ea typeface="Calibri" panose="020F0502020204030204" pitchFamily="34" charset="0"/>
                    <a:cs typeface="Times New Roman" panose="02020603050405020304" pitchFamily="18" charset="0"/>
                  </a:rPr>
                  <a:t>Acute Crisis Units*</a:t>
                </a:r>
              </a:p>
              <a:p>
                <a:pPr marL="171450" marR="0" indent="-171450">
                  <a:spcBef>
                    <a:spcPts val="0"/>
                  </a:spcBef>
                  <a:buFont typeface="Arial" panose="020B0604020202020204" pitchFamily="34" charset="0"/>
                  <a:buChar char="•"/>
                </a:pPr>
                <a:r>
                  <a:rPr lang="en-US" sz="1400" dirty="0">
                    <a:latin typeface="Calibri" panose="020F0502020204030204" pitchFamily="34" charset="0"/>
                    <a:ea typeface="Calibri" panose="020F0502020204030204" pitchFamily="34" charset="0"/>
                    <a:cs typeface="Times New Roman" panose="02020603050405020304" pitchFamily="18" charset="0"/>
                  </a:rPr>
                  <a:t>Adult Life Skills Development</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171450" marR="0" indent="-171450">
                  <a:spcBef>
                    <a:spcPts val="0"/>
                  </a:spcBef>
                  <a:buFont typeface="Arial" panose="020B0604020202020204" pitchFamily="34" charset="0"/>
                  <a:buChar char="•"/>
                </a:pPr>
                <a:r>
                  <a:rPr lang="en-US" sz="1400" dirty="0">
                    <a:effectLst/>
                    <a:latin typeface="Calibri" panose="020F0502020204030204" pitchFamily="34" charset="0"/>
                    <a:ea typeface="Calibri" panose="020F0502020204030204" pitchFamily="34" charset="0"/>
                    <a:cs typeface="Times New Roman" panose="02020603050405020304" pitchFamily="18" charset="0"/>
                  </a:rPr>
                  <a:t>Adult Rehabilitation Day</a:t>
                </a:r>
              </a:p>
              <a:p>
                <a:pPr marL="171450" marR="0" indent="-171450">
                  <a:spcBef>
                    <a:spcPts val="0"/>
                  </a:spcBef>
                  <a:buFont typeface="Arial" panose="020B0604020202020204" pitchFamily="34" charset="0"/>
                  <a:buChar char="•"/>
                </a:pPr>
                <a:r>
                  <a:rPr lang="en-US" sz="1400" dirty="0">
                    <a:effectLst/>
                    <a:latin typeface="Calibri" panose="020F0502020204030204" pitchFamily="34" charset="0"/>
                    <a:ea typeface="Calibri" panose="020F0502020204030204" pitchFamily="34" charset="0"/>
                    <a:cs typeface="Times New Roman" panose="02020603050405020304" pitchFamily="18" charset="0"/>
                  </a:rPr>
                  <a:t>Aftercare Recovery Support (SU) </a:t>
                </a:r>
              </a:p>
              <a:p>
                <a:pPr marL="171450" marR="0" indent="-171450">
                  <a:spcBef>
                    <a:spcPts val="0"/>
                  </a:spcBef>
                  <a:buFont typeface="Arial" panose="020B0604020202020204" pitchFamily="34" charset="0"/>
                  <a:buChar char="•"/>
                </a:pPr>
                <a:r>
                  <a:rPr lang="en-US" sz="1400" dirty="0">
                    <a:effectLst/>
                    <a:latin typeface="Calibri" panose="020F0502020204030204" pitchFamily="34" charset="0"/>
                    <a:ea typeface="Calibri" panose="020F0502020204030204" pitchFamily="34" charset="0"/>
                    <a:cs typeface="Times New Roman" panose="02020603050405020304" pitchFamily="18" charset="0"/>
                  </a:rPr>
                  <a:t>Behavioral Assistance</a:t>
                </a:r>
              </a:p>
              <a:p>
                <a:pPr marL="171450" marR="0" indent="-171450">
                  <a:spcBef>
                    <a:spcPts val="0"/>
                  </a:spcBef>
                  <a:buFont typeface="Arial" panose="020B0604020202020204" pitchFamily="34" charset="0"/>
                  <a:buChar char="•"/>
                </a:pPr>
                <a:r>
                  <a:rPr lang="en-US" sz="1400" dirty="0">
                    <a:effectLst/>
                    <a:latin typeface="Calibri" panose="020F0502020204030204" pitchFamily="34" charset="0"/>
                    <a:ea typeface="Calibri" panose="020F0502020204030204" pitchFamily="34" charset="0"/>
                    <a:cs typeface="Times New Roman" panose="02020603050405020304" pitchFamily="18" charset="0"/>
                  </a:rPr>
                  <a:t>Child and Youth Support Services</a:t>
                </a:r>
              </a:p>
              <a:p>
                <a:pPr marL="171450" marR="0" indent="-171450">
                  <a:spcBef>
                    <a:spcPts val="0"/>
                  </a:spcBef>
                  <a:buFont typeface="Arial" panose="020B0604020202020204" pitchFamily="34" charset="0"/>
                  <a:buChar char="•"/>
                </a:pPr>
                <a:r>
                  <a:rPr lang="en-US" sz="1400" dirty="0">
                    <a:effectLst/>
                    <a:latin typeface="Calibri" panose="020F0502020204030204" pitchFamily="34" charset="0"/>
                    <a:ea typeface="Calibri" panose="020F0502020204030204" pitchFamily="34" charset="0"/>
                    <a:cs typeface="Times New Roman" panose="02020603050405020304" pitchFamily="18" charset="0"/>
                  </a:rPr>
                  <a:t>Crisis Stabilization Intervention</a:t>
                </a:r>
              </a:p>
              <a:p>
                <a:pPr marL="171450" marR="0" indent="-171450">
                  <a:spcBef>
                    <a:spcPts val="0"/>
                  </a:spcBef>
                  <a:buFont typeface="Arial" panose="020B0604020202020204" pitchFamily="34" charset="0"/>
                  <a:buChar char="•"/>
                </a:pPr>
                <a:r>
                  <a:rPr lang="en-US" sz="1400" dirty="0">
                    <a:effectLst/>
                    <a:latin typeface="Calibri" panose="020F0502020204030204" pitchFamily="34" charset="0"/>
                    <a:ea typeface="Calibri" panose="020F0502020204030204" pitchFamily="34" charset="0"/>
                    <a:cs typeface="Times New Roman" panose="02020603050405020304" pitchFamily="18" charset="0"/>
                  </a:rPr>
                  <a:t>Family Support Partners</a:t>
                </a:r>
              </a:p>
              <a:p>
                <a:pPr marL="171450" marR="0" indent="-171450">
                  <a:spcBef>
                    <a:spcPts val="0"/>
                  </a:spcBef>
                  <a:buFont typeface="Arial" panose="020B0604020202020204" pitchFamily="34" charset="0"/>
                  <a:buChar char="•"/>
                </a:pPr>
                <a:r>
                  <a:rPr lang="en-US" sz="1400" dirty="0">
                    <a:effectLst/>
                    <a:latin typeface="Calibri" panose="020F0502020204030204" pitchFamily="34" charset="0"/>
                    <a:ea typeface="Calibri" panose="020F0502020204030204" pitchFamily="34" charset="0"/>
                    <a:cs typeface="Times New Roman" panose="02020603050405020304" pitchFamily="18" charset="0"/>
                  </a:rPr>
                  <a:t>Partial Hospitalization </a:t>
                </a:r>
              </a:p>
              <a:p>
                <a:pPr marL="171450" marR="0" indent="-171450">
                  <a:spcBef>
                    <a:spcPts val="0"/>
                  </a:spcBef>
                  <a:buFont typeface="Arial" panose="020B0604020202020204" pitchFamily="34" charset="0"/>
                  <a:buChar char="•"/>
                </a:pPr>
                <a:r>
                  <a:rPr lang="en-US" sz="1400" dirty="0">
                    <a:effectLst/>
                    <a:latin typeface="Calibri" panose="020F0502020204030204" pitchFamily="34" charset="0"/>
                    <a:ea typeface="Calibri" panose="020F0502020204030204" pitchFamily="34" charset="0"/>
                    <a:cs typeface="Times New Roman" panose="02020603050405020304" pitchFamily="18" charset="0"/>
                  </a:rPr>
                  <a:t>Peer Support</a:t>
                </a:r>
              </a:p>
              <a:p>
                <a:pPr marL="171450" marR="0" indent="-171450">
                  <a:spcBef>
                    <a:spcPts val="0"/>
                  </a:spcBef>
                  <a:buFont typeface="Arial" panose="020B0604020202020204" pitchFamily="34" charset="0"/>
                  <a:buChar char="•"/>
                </a:pPr>
                <a:r>
                  <a:rPr lang="en-US" sz="1400" dirty="0">
                    <a:effectLst/>
                    <a:latin typeface="Calibri" panose="020F0502020204030204" pitchFamily="34" charset="0"/>
                    <a:ea typeface="Calibri" panose="020F0502020204030204" pitchFamily="34" charset="0"/>
                    <a:cs typeface="Times New Roman" panose="02020603050405020304" pitchFamily="18" charset="0"/>
                  </a:rPr>
                  <a:t>Pharmacological Counseling by RN </a:t>
                </a:r>
              </a:p>
              <a:p>
                <a:pPr marL="171450" marR="0" indent="-171450">
                  <a:spcBef>
                    <a:spcPts val="0"/>
                  </a:spcBef>
                  <a:buFont typeface="Arial" panose="020B0604020202020204" pitchFamily="34" charset="0"/>
                  <a:buChar char="•"/>
                </a:pPr>
                <a:r>
                  <a:rPr lang="en-US" sz="1400" dirty="0">
                    <a:effectLst/>
                    <a:latin typeface="Calibri" panose="020F0502020204030204" pitchFamily="34" charset="0"/>
                    <a:ea typeface="Calibri" panose="020F0502020204030204" pitchFamily="34" charset="0"/>
                    <a:cs typeface="Times New Roman" panose="02020603050405020304" pitchFamily="18" charset="0"/>
                  </a:rPr>
                  <a:t>Professional Counseling Services </a:t>
                </a:r>
              </a:p>
              <a:p>
                <a:pPr marL="171450" marR="0" indent="-171450">
                  <a:spcBef>
                    <a:spcPts val="0"/>
                  </a:spcBef>
                  <a:buFont typeface="Arial" panose="020B0604020202020204" pitchFamily="34" charset="0"/>
                  <a:buChar char="•"/>
                </a:pPr>
                <a:r>
                  <a:rPr lang="en-US" sz="1400" dirty="0">
                    <a:effectLst/>
                    <a:latin typeface="Calibri" panose="020F0502020204030204" pitchFamily="34" charset="0"/>
                    <a:ea typeface="Calibri" panose="020F0502020204030204" pitchFamily="34" charset="0"/>
                    <a:cs typeface="Times New Roman" panose="02020603050405020304" pitchFamily="18" charset="0"/>
                  </a:rPr>
                  <a:t>Residential Community Reintegration</a:t>
                </a:r>
              </a:p>
              <a:p>
                <a:pPr marL="171450" marR="0" indent="-171450">
                  <a:spcBef>
                    <a:spcPts val="0"/>
                  </a:spcBef>
                  <a:buFont typeface="Arial" panose="020B0604020202020204" pitchFamily="34" charset="0"/>
                  <a:buChar char="•"/>
                </a:pPr>
                <a:r>
                  <a:rPr lang="en-US" sz="1400" dirty="0">
                    <a:effectLst/>
                    <a:latin typeface="Calibri" panose="020F0502020204030204" pitchFamily="34" charset="0"/>
                    <a:ea typeface="Calibri" panose="020F0502020204030204" pitchFamily="34" charset="0"/>
                    <a:cs typeface="Times New Roman" panose="02020603050405020304" pitchFamily="18" charset="0"/>
                  </a:rPr>
                  <a:t>Substance Abuse Detox (Observational)</a:t>
                </a:r>
              </a:p>
              <a:p>
                <a:pPr marL="171450" marR="0" indent="-171450">
                  <a:spcBef>
                    <a:spcPts val="0"/>
                  </a:spcBef>
                  <a:buFont typeface="Arial" panose="020B0604020202020204" pitchFamily="34" charset="0"/>
                  <a:buChar char="•"/>
                </a:pPr>
                <a:r>
                  <a:rPr lang="en-US" sz="1400" dirty="0">
                    <a:effectLst/>
                    <a:latin typeface="Calibri" panose="020F0502020204030204" pitchFamily="34" charset="0"/>
                    <a:ea typeface="Calibri" panose="020F0502020204030204" pitchFamily="34" charset="0"/>
                    <a:cs typeface="Times New Roman" panose="02020603050405020304" pitchFamily="18" charset="0"/>
                  </a:rPr>
                  <a:t>Supportive Employment</a:t>
                </a:r>
              </a:p>
              <a:p>
                <a:pPr marL="171450" marR="0" indent="-171450">
                  <a:spcBef>
                    <a:spcPts val="0"/>
                  </a:spcBef>
                  <a:buFont typeface="Arial" panose="020B0604020202020204" pitchFamily="34" charset="0"/>
                  <a:buChar char="•"/>
                </a:pPr>
                <a:r>
                  <a:rPr lang="en-US" sz="1400" dirty="0">
                    <a:effectLst/>
                    <a:latin typeface="Calibri" panose="020F0502020204030204" pitchFamily="34" charset="0"/>
                    <a:ea typeface="Calibri" panose="020F0502020204030204" pitchFamily="34" charset="0"/>
                    <a:cs typeface="Times New Roman" panose="02020603050405020304" pitchFamily="18" charset="0"/>
                  </a:rPr>
                  <a:t>Supportive Housing </a:t>
                </a:r>
              </a:p>
              <a:p>
                <a:pPr marL="171450" marR="0" indent="-171450">
                  <a:spcBef>
                    <a:spcPts val="0"/>
                  </a:spcBef>
                  <a:buFont typeface="Arial" panose="020B0604020202020204" pitchFamily="34" charset="0"/>
                  <a:buChar char="•"/>
                </a:pPr>
                <a:r>
                  <a:rPr lang="en-US" sz="1400" dirty="0">
                    <a:effectLst/>
                    <a:latin typeface="Calibri" panose="020F0502020204030204" pitchFamily="34" charset="0"/>
                    <a:ea typeface="Calibri" panose="020F0502020204030204" pitchFamily="34" charset="0"/>
                    <a:cs typeface="Times New Roman" panose="02020603050405020304" pitchFamily="18" charset="0"/>
                  </a:rPr>
                  <a:t>Supportive Life Skills Development</a:t>
                </a:r>
              </a:p>
              <a:p>
                <a:pPr marL="171450" marR="0" indent="-171450">
                  <a:spcBef>
                    <a:spcPts val="0"/>
                  </a:spcBef>
                  <a:buFont typeface="Arial" panose="020B0604020202020204" pitchFamily="34" charset="0"/>
                  <a:buChar char="•"/>
                </a:pPr>
                <a:r>
                  <a:rPr lang="en-US" sz="1400" dirty="0">
                    <a:effectLst/>
                    <a:latin typeface="Calibri" panose="020F0502020204030204" pitchFamily="34" charset="0"/>
                    <a:ea typeface="Calibri" panose="020F0502020204030204" pitchFamily="34" charset="0"/>
                    <a:cs typeface="Times New Roman" panose="02020603050405020304" pitchFamily="18" charset="0"/>
                  </a:rPr>
                  <a:t>Therapeutic Communities </a:t>
                </a:r>
              </a:p>
              <a:p>
                <a:pPr marL="171450" marR="0" indent="-171450">
                  <a:spcBef>
                    <a:spcPts val="0"/>
                  </a:spcBef>
                  <a:buFont typeface="Arial" panose="020B0604020202020204" pitchFamily="34" charset="0"/>
                  <a:buChar char="•"/>
                </a:pPr>
                <a:r>
                  <a:rPr lang="en-US" sz="1400" dirty="0">
                    <a:effectLst/>
                    <a:latin typeface="Calibri" panose="020F0502020204030204" pitchFamily="34" charset="0"/>
                    <a:ea typeface="Calibri" panose="020F0502020204030204" pitchFamily="34" charset="0"/>
                    <a:cs typeface="Times New Roman" panose="02020603050405020304" pitchFamily="18" charset="0"/>
                  </a:rPr>
                  <a:t>Therapeutic Host Home </a:t>
                </a:r>
              </a:p>
            </p:txBody>
          </p:sp>
          <p:sp>
            <p:nvSpPr>
              <p:cNvPr id="12" name="Rectangle: Rounded Corners 11">
                <a:extLst>
                  <a:ext uri="{FF2B5EF4-FFF2-40B4-BE49-F238E27FC236}">
                    <a16:creationId xmlns:a16="http://schemas.microsoft.com/office/drawing/2014/main" id="{6483EAAA-143C-4BF9-AD93-ACE4CA652A87}"/>
                  </a:ext>
                </a:extLst>
              </p:cNvPr>
              <p:cNvSpPr/>
              <p:nvPr/>
            </p:nvSpPr>
            <p:spPr>
              <a:xfrm>
                <a:off x="8867289" y="1600619"/>
                <a:ext cx="3117268" cy="403419"/>
              </a:xfrm>
              <a:prstGeom prst="roundRect">
                <a:avLst/>
              </a:prstGeom>
              <a:solidFill>
                <a:srgbClr val="006DB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a:extLst>
                  <a:ext uri="{FF2B5EF4-FFF2-40B4-BE49-F238E27FC236}">
                    <a16:creationId xmlns:a16="http://schemas.microsoft.com/office/drawing/2014/main" id="{9568A719-003B-4DEC-9FCB-592A5E7E373D}"/>
                  </a:ext>
                </a:extLst>
              </p:cNvPr>
              <p:cNvSpPr txBox="1"/>
              <p:nvPr/>
            </p:nvSpPr>
            <p:spPr>
              <a:xfrm>
                <a:off x="9151747" y="1621879"/>
                <a:ext cx="2643964" cy="369332"/>
              </a:xfrm>
              <a:prstGeom prst="rect">
                <a:avLst/>
              </a:prstGeom>
              <a:solidFill>
                <a:srgbClr val="006DB4"/>
              </a:solidFill>
            </p:spPr>
            <p:txBody>
              <a:bodyPr wrap="square" rtlCol="0">
                <a:spAutoFit/>
              </a:bodyPr>
              <a:lstStyle/>
              <a:p>
                <a:pPr algn="ctr"/>
                <a:r>
                  <a:rPr lang="en-US" dirty="0">
                    <a:solidFill>
                      <a:schemeClr val="bg1"/>
                    </a:solidFill>
                  </a:rPr>
                  <a:t>1915(i) BH</a:t>
                </a:r>
              </a:p>
            </p:txBody>
          </p:sp>
        </p:grpSp>
        <p:sp>
          <p:nvSpPr>
            <p:cNvPr id="31" name="Arrow: Right 30">
              <a:extLst>
                <a:ext uri="{FF2B5EF4-FFF2-40B4-BE49-F238E27FC236}">
                  <a16:creationId xmlns:a16="http://schemas.microsoft.com/office/drawing/2014/main" id="{A7E79C7A-4757-46E8-8ED2-52C475C33A26}"/>
                </a:ext>
              </a:extLst>
            </p:cNvPr>
            <p:cNvSpPr/>
            <p:nvPr/>
          </p:nvSpPr>
          <p:spPr>
            <a:xfrm rot="20176017" flipH="1">
              <a:off x="8526367" y="1789816"/>
              <a:ext cx="815985" cy="369332"/>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5" name="Group 14">
            <a:extLst>
              <a:ext uri="{FF2B5EF4-FFF2-40B4-BE49-F238E27FC236}">
                <a16:creationId xmlns:a16="http://schemas.microsoft.com/office/drawing/2014/main" id="{50E8868E-434F-4A61-8F4B-0BAE910C8E6D}"/>
              </a:ext>
            </a:extLst>
          </p:cNvPr>
          <p:cNvGrpSpPr/>
          <p:nvPr/>
        </p:nvGrpSpPr>
        <p:grpSpPr>
          <a:xfrm>
            <a:off x="0" y="4539730"/>
            <a:ext cx="2925677" cy="1485738"/>
            <a:chOff x="45864" y="4356156"/>
            <a:chExt cx="3223239" cy="1638101"/>
          </a:xfrm>
        </p:grpSpPr>
        <p:sp>
          <p:nvSpPr>
            <p:cNvPr id="26" name="TextBox 25">
              <a:extLst>
                <a:ext uri="{FF2B5EF4-FFF2-40B4-BE49-F238E27FC236}">
                  <a16:creationId xmlns:a16="http://schemas.microsoft.com/office/drawing/2014/main" id="{9EDE611F-B40E-4738-A14D-2B9733A88969}"/>
                </a:ext>
              </a:extLst>
            </p:cNvPr>
            <p:cNvSpPr txBox="1"/>
            <p:nvPr/>
          </p:nvSpPr>
          <p:spPr>
            <a:xfrm>
              <a:off x="257089" y="4652203"/>
              <a:ext cx="3012014" cy="1323666"/>
            </a:xfrm>
            <a:prstGeom prst="rect">
              <a:avLst/>
            </a:prstGeom>
            <a:noFill/>
            <a:ln w="28575">
              <a:solidFill>
                <a:srgbClr val="30B18B"/>
              </a:solidFill>
            </a:ln>
          </p:spPr>
          <p:txBody>
            <a:bodyPr wrap="square" rtlCol="0">
              <a:spAutoFit/>
            </a:bodyPr>
            <a:lstStyle/>
            <a:p>
              <a:endParaRPr lang="en-US" dirty="0"/>
            </a:p>
          </p:txBody>
        </p:sp>
        <p:sp>
          <p:nvSpPr>
            <p:cNvPr id="24" name="Rectangle: Rounded Corners 23">
              <a:extLst>
                <a:ext uri="{FF2B5EF4-FFF2-40B4-BE49-F238E27FC236}">
                  <a16:creationId xmlns:a16="http://schemas.microsoft.com/office/drawing/2014/main" id="{2612CDF5-FD8B-48D7-B1EF-995EFACF4321}"/>
                </a:ext>
              </a:extLst>
            </p:cNvPr>
            <p:cNvSpPr/>
            <p:nvPr/>
          </p:nvSpPr>
          <p:spPr>
            <a:xfrm>
              <a:off x="213763" y="4356156"/>
              <a:ext cx="3055339" cy="522205"/>
            </a:xfrm>
            <a:prstGeom prst="roundRect">
              <a:avLst/>
            </a:prstGeom>
            <a:solidFill>
              <a:srgbClr val="30B18B"/>
            </a:solidFill>
            <a:ln>
              <a:solidFill>
                <a:srgbClr val="30B18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TextBox 26">
              <a:extLst>
                <a:ext uri="{FF2B5EF4-FFF2-40B4-BE49-F238E27FC236}">
                  <a16:creationId xmlns:a16="http://schemas.microsoft.com/office/drawing/2014/main" id="{F06AE23A-3E25-4780-9675-9D3D5A1E2E17}"/>
                </a:ext>
              </a:extLst>
            </p:cNvPr>
            <p:cNvSpPr txBox="1"/>
            <p:nvPr/>
          </p:nvSpPr>
          <p:spPr>
            <a:xfrm>
              <a:off x="45864" y="4942306"/>
              <a:ext cx="3107429" cy="1051951"/>
            </a:xfrm>
            <a:prstGeom prst="rect">
              <a:avLst/>
            </a:prstGeom>
            <a:noFill/>
          </p:spPr>
          <p:txBody>
            <a:bodyPr wrap="square" rtlCol="0">
              <a:spAutoFit/>
            </a:bodyPr>
            <a:lstStyle/>
            <a:p>
              <a:pPr marL="400050" indent="-171450">
                <a:buFont typeface="Arial" panose="020B0604020202020204" pitchFamily="34" charset="0"/>
                <a:buChar char="•"/>
              </a:pPr>
              <a:r>
                <a:rPr lang="en-US" sz="1400" dirty="0">
                  <a:latin typeface="Calibri" panose="020F0502020204030204" pitchFamily="34" charset="0"/>
                  <a:cs typeface="Times New Roman" panose="02020603050405020304" pitchFamily="18" charset="0"/>
                </a:rPr>
                <a:t>Assertive Community Treatment</a:t>
              </a:r>
            </a:p>
            <a:p>
              <a:pPr marL="400050" indent="-171450">
                <a:buFont typeface="Arial" panose="020B0604020202020204" pitchFamily="34" charset="0"/>
                <a:buChar char="•"/>
              </a:pPr>
              <a:r>
                <a:rPr lang="en-US" sz="1400" dirty="0">
                  <a:latin typeface="Calibri" panose="020F0502020204030204" pitchFamily="34" charset="0"/>
                  <a:ea typeface="Calibri" panose="020F0502020204030204" pitchFamily="34" charset="0"/>
                  <a:cs typeface="Times New Roman" panose="02020603050405020304" pitchFamily="18" charset="0"/>
                </a:rPr>
                <a:t>Complex Care Home</a:t>
              </a:r>
              <a:endParaRPr lang="en-US" sz="1400" dirty="0">
                <a:latin typeface="Calibri" panose="020F0502020204030204" pitchFamily="34" charset="0"/>
                <a:cs typeface="Times New Roman" panose="02020603050405020304" pitchFamily="18" charset="0"/>
              </a:endParaRPr>
            </a:p>
            <a:p>
              <a:pPr marL="400050" indent="-171450">
                <a:buFont typeface="Arial" panose="020B0604020202020204" pitchFamily="34" charset="0"/>
                <a:buChar char="•"/>
              </a:pPr>
              <a:r>
                <a:rPr lang="en-US" sz="1400" dirty="0">
                  <a:latin typeface="Calibri" panose="020F0502020204030204" pitchFamily="34" charset="0"/>
                  <a:cs typeface="Times New Roman" panose="02020603050405020304" pitchFamily="18" charset="0"/>
                </a:rPr>
                <a:t>Intensive In Home for Children</a:t>
              </a:r>
              <a:endParaRPr lang="en-US" sz="1100" dirty="0"/>
            </a:p>
          </p:txBody>
        </p:sp>
        <p:sp>
          <p:nvSpPr>
            <p:cNvPr id="25" name="TextBox 24">
              <a:extLst>
                <a:ext uri="{FF2B5EF4-FFF2-40B4-BE49-F238E27FC236}">
                  <a16:creationId xmlns:a16="http://schemas.microsoft.com/office/drawing/2014/main" id="{C301E2BF-E225-43E8-BA39-B736FCE9C872}"/>
                </a:ext>
              </a:extLst>
            </p:cNvPr>
            <p:cNvSpPr txBox="1"/>
            <p:nvPr/>
          </p:nvSpPr>
          <p:spPr>
            <a:xfrm>
              <a:off x="420393" y="4416291"/>
              <a:ext cx="2705536" cy="407207"/>
            </a:xfrm>
            <a:prstGeom prst="rect">
              <a:avLst/>
            </a:prstGeom>
            <a:solidFill>
              <a:srgbClr val="30B18B"/>
            </a:solidFill>
            <a:ln>
              <a:solidFill>
                <a:srgbClr val="30B18B"/>
              </a:solidFill>
            </a:ln>
          </p:spPr>
          <p:txBody>
            <a:bodyPr wrap="square" rtlCol="0">
              <a:spAutoFit/>
            </a:bodyPr>
            <a:lstStyle/>
            <a:p>
              <a:pPr algn="ctr"/>
              <a:r>
                <a:rPr lang="en-US" dirty="0">
                  <a:solidFill>
                    <a:schemeClr val="bg1"/>
                  </a:solidFill>
                  <a:highlight>
                    <a:srgbClr val="30B18B"/>
                  </a:highlight>
                </a:rPr>
                <a:t>New Services </a:t>
              </a:r>
            </a:p>
          </p:txBody>
        </p:sp>
      </p:grpSp>
      <p:sp>
        <p:nvSpPr>
          <p:cNvPr id="38" name="Title 37">
            <a:extLst>
              <a:ext uri="{FF2B5EF4-FFF2-40B4-BE49-F238E27FC236}">
                <a16:creationId xmlns:a16="http://schemas.microsoft.com/office/drawing/2014/main" id="{8A663C7A-2844-4ABC-B5E1-EC49B0AF1AB1}"/>
              </a:ext>
            </a:extLst>
          </p:cNvPr>
          <p:cNvSpPr>
            <a:spLocks noGrp="1"/>
          </p:cNvSpPr>
          <p:nvPr>
            <p:ph type="title"/>
          </p:nvPr>
        </p:nvSpPr>
        <p:spPr>
          <a:xfrm>
            <a:off x="152400" y="18255"/>
            <a:ext cx="11886698" cy="1325563"/>
          </a:xfrm>
        </p:spPr>
        <p:txBody>
          <a:bodyPr>
            <a:normAutofit/>
          </a:bodyPr>
          <a:lstStyle/>
          <a:p>
            <a:r>
              <a:rPr lang="en-US" sz="4800" dirty="0">
                <a:ln>
                  <a:solidFill>
                    <a:srgbClr val="006DB4"/>
                  </a:solidFill>
                </a:ln>
                <a:solidFill>
                  <a:schemeClr val="bg1"/>
                </a:solidFill>
                <a:latin typeface="+mn-lt"/>
              </a:rPr>
              <a:t>HCBS Services by Provider Type </a:t>
            </a:r>
            <a:endParaRPr lang="en-US" sz="3600" dirty="0"/>
          </a:p>
        </p:txBody>
      </p:sp>
      <p:sp>
        <p:nvSpPr>
          <p:cNvPr id="4" name="Arrow: Right 3">
            <a:extLst>
              <a:ext uri="{FF2B5EF4-FFF2-40B4-BE49-F238E27FC236}">
                <a16:creationId xmlns:a16="http://schemas.microsoft.com/office/drawing/2014/main" id="{124E2F81-8A3A-7B9C-840E-466AD0979811}"/>
              </a:ext>
            </a:extLst>
          </p:cNvPr>
          <p:cNvSpPr/>
          <p:nvPr/>
        </p:nvSpPr>
        <p:spPr>
          <a:xfrm rot="20598548">
            <a:off x="2345456" y="4900961"/>
            <a:ext cx="815985" cy="369332"/>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TextBox 22">
            <a:extLst>
              <a:ext uri="{FF2B5EF4-FFF2-40B4-BE49-F238E27FC236}">
                <a16:creationId xmlns:a16="http://schemas.microsoft.com/office/drawing/2014/main" id="{AF681DEE-DEF8-AA26-9E32-C705793F8227}"/>
              </a:ext>
            </a:extLst>
          </p:cNvPr>
          <p:cNvSpPr txBox="1"/>
          <p:nvPr/>
        </p:nvSpPr>
        <p:spPr>
          <a:xfrm>
            <a:off x="152400" y="1451766"/>
            <a:ext cx="11853758" cy="307777"/>
          </a:xfrm>
          <a:prstGeom prst="rect">
            <a:avLst/>
          </a:prstGeom>
          <a:noFill/>
          <a:ln w="38100">
            <a:solidFill>
              <a:srgbClr val="30B18B"/>
            </a:solidFill>
          </a:ln>
        </p:spPr>
        <p:txBody>
          <a:bodyPr wrap="square" rtlCol="0">
            <a:spAutoFit/>
          </a:bodyPr>
          <a:lstStyle/>
          <a:p>
            <a:r>
              <a:rPr lang="en-US" sz="1400" b="1" dirty="0"/>
              <a:t>The CSSP program combines services under the CES Waiver, existing services under the 1915(i) (OBHAs), and new services added to 1915(c) and (i). </a:t>
            </a:r>
          </a:p>
        </p:txBody>
      </p:sp>
    </p:spTree>
    <p:extLst>
      <p:ext uri="{BB962C8B-B14F-4D97-AF65-F5344CB8AC3E}">
        <p14:creationId xmlns:p14="http://schemas.microsoft.com/office/powerpoint/2010/main" val="3696325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C349C17-BE9A-4049-AB84-6A5E818DEF90}"/>
              </a:ext>
            </a:extLst>
          </p:cNvPr>
          <p:cNvSpPr>
            <a:spLocks noGrp="1"/>
          </p:cNvSpPr>
          <p:nvPr>
            <p:ph type="title"/>
          </p:nvPr>
        </p:nvSpPr>
        <p:spPr>
          <a:xfrm>
            <a:off x="138223" y="18255"/>
            <a:ext cx="11909791" cy="1325563"/>
          </a:xfrm>
        </p:spPr>
        <p:txBody>
          <a:bodyPr>
            <a:normAutofit/>
          </a:bodyPr>
          <a:lstStyle/>
          <a:p>
            <a:r>
              <a:rPr lang="en-US" sz="3600" dirty="0">
                <a:solidFill>
                  <a:schemeClr val="bg1"/>
                </a:solidFill>
                <a:latin typeface="+mn-lt"/>
              </a:rPr>
              <a:t>Benefits of CSSP Certification for IDD and BH Providers </a:t>
            </a:r>
          </a:p>
        </p:txBody>
      </p:sp>
      <p:sp>
        <p:nvSpPr>
          <p:cNvPr id="35" name="Slide Number Placeholder 34">
            <a:extLst>
              <a:ext uri="{FF2B5EF4-FFF2-40B4-BE49-F238E27FC236}">
                <a16:creationId xmlns:a16="http://schemas.microsoft.com/office/drawing/2014/main" id="{92291C77-6BE7-406E-B8A7-1BAD2EB2B689}"/>
              </a:ext>
            </a:extLst>
          </p:cNvPr>
          <p:cNvSpPr>
            <a:spLocks noGrp="1"/>
          </p:cNvSpPr>
          <p:nvPr>
            <p:ph type="sldNum" sz="quarter" idx="12"/>
          </p:nvPr>
        </p:nvSpPr>
        <p:spPr/>
        <p:txBody>
          <a:bodyPr/>
          <a:lstStyle/>
          <a:p>
            <a:fld id="{C0465BDC-DAA7-4695-9F90-2604F83C7D05}" type="slidenum">
              <a:rPr lang="en-US" smtClean="0"/>
              <a:t>27</a:t>
            </a:fld>
            <a:endParaRPr lang="en-US" dirty="0"/>
          </a:p>
        </p:txBody>
      </p:sp>
      <p:grpSp>
        <p:nvGrpSpPr>
          <p:cNvPr id="2" name="Group 1">
            <a:extLst>
              <a:ext uri="{FF2B5EF4-FFF2-40B4-BE49-F238E27FC236}">
                <a16:creationId xmlns:a16="http://schemas.microsoft.com/office/drawing/2014/main" id="{42051779-3DC1-4753-9ED9-541D5A1688A6}"/>
              </a:ext>
            </a:extLst>
          </p:cNvPr>
          <p:cNvGrpSpPr/>
          <p:nvPr/>
        </p:nvGrpSpPr>
        <p:grpSpPr>
          <a:xfrm>
            <a:off x="1867030" y="1626895"/>
            <a:ext cx="7849502" cy="3582242"/>
            <a:chOff x="2195499" y="1008888"/>
            <a:chExt cx="7849502" cy="3582242"/>
          </a:xfrm>
        </p:grpSpPr>
        <p:sp>
          <p:nvSpPr>
            <p:cNvPr id="46" name="TextBox 45">
              <a:extLst>
                <a:ext uri="{FF2B5EF4-FFF2-40B4-BE49-F238E27FC236}">
                  <a16:creationId xmlns:a16="http://schemas.microsoft.com/office/drawing/2014/main" id="{AAAFDE76-C7A6-46A7-828D-C5578529C8AC}"/>
                </a:ext>
              </a:extLst>
            </p:cNvPr>
            <p:cNvSpPr txBox="1"/>
            <p:nvPr/>
          </p:nvSpPr>
          <p:spPr>
            <a:xfrm>
              <a:off x="4116489" y="1266968"/>
              <a:ext cx="547736" cy="501382"/>
            </a:xfrm>
            <a:prstGeom prst="rect">
              <a:avLst/>
            </a:prstGeom>
            <a:noFill/>
          </p:spPr>
          <p:txBody>
            <a:bodyPr wrap="square" lIns="0" tIns="0" rIns="0" bIns="0" rtlCol="0" anchor="ctr">
              <a:noAutofit/>
            </a:bodyPr>
            <a:lstStyle/>
            <a:p>
              <a:pPr algn="ctr">
                <a:lnSpc>
                  <a:spcPct val="100000"/>
                </a:lnSpc>
                <a:spcBef>
                  <a:spcPts val="1200"/>
                </a:spcBef>
                <a:buSzPct val="100000"/>
              </a:pPr>
              <a:endParaRPr lang="en-US" sz="3000" b="1" dirty="0">
                <a:solidFill>
                  <a:schemeClr val="accent1"/>
                </a:solidFill>
              </a:endParaRPr>
            </a:p>
          </p:txBody>
        </p:sp>
        <p:sp>
          <p:nvSpPr>
            <p:cNvPr id="47" name="TextBox 46">
              <a:extLst>
                <a:ext uri="{FF2B5EF4-FFF2-40B4-BE49-F238E27FC236}">
                  <a16:creationId xmlns:a16="http://schemas.microsoft.com/office/drawing/2014/main" id="{47B4DABA-9D2F-4683-9A13-8926553CC182}"/>
                </a:ext>
              </a:extLst>
            </p:cNvPr>
            <p:cNvSpPr txBox="1"/>
            <p:nvPr/>
          </p:nvSpPr>
          <p:spPr>
            <a:xfrm>
              <a:off x="6507265" y="1213169"/>
              <a:ext cx="547736" cy="501382"/>
            </a:xfrm>
            <a:prstGeom prst="rect">
              <a:avLst/>
            </a:prstGeom>
            <a:noFill/>
          </p:spPr>
          <p:txBody>
            <a:bodyPr wrap="square" lIns="0" tIns="0" rIns="0" bIns="0" rtlCol="0" anchor="ctr">
              <a:noAutofit/>
            </a:bodyPr>
            <a:lstStyle/>
            <a:p>
              <a:pPr algn="ctr">
                <a:lnSpc>
                  <a:spcPct val="100000"/>
                </a:lnSpc>
                <a:spcBef>
                  <a:spcPts val="1200"/>
                </a:spcBef>
                <a:buSzPct val="100000"/>
              </a:pPr>
              <a:r>
                <a:rPr lang="en-US" sz="3000" b="1" dirty="0">
                  <a:solidFill>
                    <a:srgbClr val="006DB4"/>
                  </a:solidFill>
                </a:rPr>
                <a:t>2</a:t>
              </a:r>
            </a:p>
          </p:txBody>
        </p:sp>
        <p:grpSp>
          <p:nvGrpSpPr>
            <p:cNvPr id="55" name="Group 54">
              <a:extLst>
                <a:ext uri="{FF2B5EF4-FFF2-40B4-BE49-F238E27FC236}">
                  <a16:creationId xmlns:a16="http://schemas.microsoft.com/office/drawing/2014/main" id="{F8C36FB7-8C3B-425A-925D-D164AA1884AD}"/>
                </a:ext>
              </a:extLst>
            </p:cNvPr>
            <p:cNvGrpSpPr/>
            <p:nvPr/>
          </p:nvGrpSpPr>
          <p:grpSpPr>
            <a:xfrm>
              <a:off x="2757970" y="1306556"/>
              <a:ext cx="2990001" cy="3284574"/>
              <a:chOff x="6893991" y="1721991"/>
              <a:chExt cx="2562225" cy="3284574"/>
            </a:xfrm>
          </p:grpSpPr>
          <p:sp>
            <p:nvSpPr>
              <p:cNvPr id="56" name="Rectangle: Rounded Corners 55">
                <a:extLst>
                  <a:ext uri="{FF2B5EF4-FFF2-40B4-BE49-F238E27FC236}">
                    <a16:creationId xmlns:a16="http://schemas.microsoft.com/office/drawing/2014/main" id="{078E0707-971B-4082-B7AF-6CC739C0232D}"/>
                  </a:ext>
                </a:extLst>
              </p:cNvPr>
              <p:cNvSpPr/>
              <p:nvPr/>
            </p:nvSpPr>
            <p:spPr>
              <a:xfrm>
                <a:off x="6893992" y="1721991"/>
                <a:ext cx="2562224" cy="393261"/>
              </a:xfrm>
              <a:prstGeom prst="roundRect">
                <a:avLst/>
              </a:prstGeom>
              <a:solidFill>
                <a:srgbClr val="006DB4"/>
              </a:solidFill>
              <a:ln>
                <a:noFill/>
              </a:ln>
            </p:spPr>
            <p:style>
              <a:lnRef idx="0">
                <a:schemeClr val="accent1"/>
              </a:lnRef>
              <a:fillRef idx="1">
                <a:schemeClr val="accent1"/>
              </a:fillRef>
              <a:effectRef idx="0">
                <a:srgbClr val="000000"/>
              </a:effectRef>
              <a:fontRef idx="minor">
                <a:schemeClr val="lt1"/>
              </a:fontRef>
            </p:style>
            <p:txBody>
              <a:bodyPr rtlCol="0" anchor="ctr"/>
              <a:lstStyle/>
              <a:p>
                <a:pPr algn="ctr">
                  <a:lnSpc>
                    <a:spcPct val="100000"/>
                  </a:lnSpc>
                </a:pPr>
                <a:r>
                  <a:rPr lang="en-US" b="1" dirty="0">
                    <a:solidFill>
                      <a:schemeClr val="bg1"/>
                    </a:solidFill>
                  </a:rPr>
                  <a:t>Location Flexibility</a:t>
                </a:r>
                <a:endParaRPr lang="en-US" sz="1800" b="1" dirty="0">
                  <a:solidFill>
                    <a:schemeClr val="bg1"/>
                  </a:solidFill>
                </a:endParaRPr>
              </a:p>
            </p:txBody>
          </p:sp>
          <p:sp>
            <p:nvSpPr>
              <p:cNvPr id="57" name="Rectangle: Rounded Corners 56">
                <a:extLst>
                  <a:ext uri="{FF2B5EF4-FFF2-40B4-BE49-F238E27FC236}">
                    <a16:creationId xmlns:a16="http://schemas.microsoft.com/office/drawing/2014/main" id="{6A199797-FE33-4BB5-AA1F-6F43BB76ACA1}"/>
                  </a:ext>
                </a:extLst>
              </p:cNvPr>
              <p:cNvSpPr/>
              <p:nvPr/>
            </p:nvSpPr>
            <p:spPr>
              <a:xfrm>
                <a:off x="6893991" y="2209975"/>
                <a:ext cx="2562225" cy="2796590"/>
              </a:xfrm>
              <a:prstGeom prst="roundRect">
                <a:avLst>
                  <a:gd name="adj" fmla="val 8760"/>
                </a:avLst>
              </a:prstGeom>
              <a:solidFill>
                <a:schemeClr val="bg1">
                  <a:lumMod val="95000"/>
                </a:schemeClr>
              </a:solidFill>
              <a:ln w="15875">
                <a:solidFill>
                  <a:srgbClr val="006DB4"/>
                </a:solidFill>
              </a:ln>
            </p:spPr>
            <p:style>
              <a:lnRef idx="0">
                <a:schemeClr val="accent1"/>
              </a:lnRef>
              <a:fillRef idx="1">
                <a:schemeClr val="accent1"/>
              </a:fillRef>
              <a:effectRef idx="0">
                <a:srgbClr val="000000"/>
              </a:effectRef>
              <a:fontRef idx="minor">
                <a:schemeClr val="lt1"/>
              </a:fontRef>
            </p:style>
            <p:txBody>
              <a:bodyPr rtlCol="0" anchor="t"/>
              <a:lstStyle/>
              <a:p>
                <a:pPr>
                  <a:lnSpc>
                    <a:spcPct val="100000"/>
                  </a:lnSpc>
                </a:pPr>
                <a:r>
                  <a:rPr lang="en-US" sz="1600" dirty="0">
                    <a:solidFill>
                      <a:schemeClr val="tx1"/>
                    </a:solidFill>
                  </a:rPr>
                  <a:t>CSSPs do not need a physical facility in every county in which they are providing services. One certification covers all of Arkansas.**</a:t>
                </a:r>
              </a:p>
              <a:p>
                <a:pPr>
                  <a:lnSpc>
                    <a:spcPct val="100000"/>
                  </a:lnSpc>
                </a:pPr>
                <a:endParaRPr lang="en-US" sz="1600" dirty="0">
                  <a:solidFill>
                    <a:schemeClr val="tx1"/>
                  </a:solidFill>
                </a:endParaRPr>
              </a:p>
              <a:p>
                <a:pPr>
                  <a:lnSpc>
                    <a:spcPct val="100000"/>
                  </a:lnSpc>
                </a:pPr>
                <a:r>
                  <a:rPr lang="en-US" sz="1600" dirty="0">
                    <a:solidFill>
                      <a:schemeClr val="tx1"/>
                    </a:solidFill>
                  </a:rPr>
                  <a:t>** Enhanced level services are certified on an individual facility by facility basis. </a:t>
                </a:r>
              </a:p>
              <a:p>
                <a:pPr>
                  <a:lnSpc>
                    <a:spcPct val="100000"/>
                  </a:lnSpc>
                </a:pPr>
                <a:endParaRPr lang="en-US" sz="1600" dirty="0">
                  <a:solidFill>
                    <a:schemeClr val="tx1"/>
                  </a:solidFill>
                </a:endParaRPr>
              </a:p>
            </p:txBody>
          </p:sp>
        </p:grpSp>
        <p:grpSp>
          <p:nvGrpSpPr>
            <p:cNvPr id="61" name="Group 60">
              <a:extLst>
                <a:ext uri="{FF2B5EF4-FFF2-40B4-BE49-F238E27FC236}">
                  <a16:creationId xmlns:a16="http://schemas.microsoft.com/office/drawing/2014/main" id="{A086ED11-E277-4037-AC55-FD5291072A32}"/>
                </a:ext>
              </a:extLst>
            </p:cNvPr>
            <p:cNvGrpSpPr/>
            <p:nvPr/>
          </p:nvGrpSpPr>
          <p:grpSpPr>
            <a:xfrm>
              <a:off x="7055001" y="1306556"/>
              <a:ext cx="2990000" cy="3284574"/>
              <a:chOff x="3916566" y="1721991"/>
              <a:chExt cx="2562225" cy="3284574"/>
            </a:xfrm>
          </p:grpSpPr>
          <p:sp>
            <p:nvSpPr>
              <p:cNvPr id="62" name="Rectangle: Rounded Corners 61">
                <a:extLst>
                  <a:ext uri="{FF2B5EF4-FFF2-40B4-BE49-F238E27FC236}">
                    <a16:creationId xmlns:a16="http://schemas.microsoft.com/office/drawing/2014/main" id="{1F1E7AFD-F522-420C-9F74-D6F63125C582}"/>
                  </a:ext>
                </a:extLst>
              </p:cNvPr>
              <p:cNvSpPr/>
              <p:nvPr/>
            </p:nvSpPr>
            <p:spPr>
              <a:xfrm>
                <a:off x="3916567" y="1721991"/>
                <a:ext cx="2562224" cy="393261"/>
              </a:xfrm>
              <a:prstGeom prst="roundRect">
                <a:avLst/>
              </a:prstGeom>
              <a:solidFill>
                <a:srgbClr val="006DB4"/>
              </a:solidFill>
              <a:ln>
                <a:solidFill>
                  <a:srgbClr val="006DB4"/>
                </a:solidFill>
              </a:ln>
            </p:spPr>
            <p:style>
              <a:lnRef idx="0">
                <a:schemeClr val="accent1"/>
              </a:lnRef>
              <a:fillRef idx="1">
                <a:schemeClr val="accent1"/>
              </a:fillRef>
              <a:effectRef idx="0">
                <a:srgbClr val="000000"/>
              </a:effectRef>
              <a:fontRef idx="minor">
                <a:schemeClr val="lt1"/>
              </a:fontRef>
            </p:style>
            <p:txBody>
              <a:bodyPr rtlCol="0" anchor="ctr"/>
              <a:lstStyle/>
              <a:p>
                <a:pPr algn="ctr">
                  <a:lnSpc>
                    <a:spcPct val="100000"/>
                  </a:lnSpc>
                </a:pPr>
                <a:r>
                  <a:rPr lang="en-US" b="1" dirty="0">
                    <a:solidFill>
                      <a:schemeClr val="bg1"/>
                    </a:solidFill>
                  </a:rPr>
                  <a:t>One Certification</a:t>
                </a:r>
                <a:endParaRPr lang="en-US" sz="1800" b="1" dirty="0">
                  <a:solidFill>
                    <a:schemeClr val="bg1"/>
                  </a:solidFill>
                </a:endParaRPr>
              </a:p>
            </p:txBody>
          </p:sp>
          <p:sp>
            <p:nvSpPr>
              <p:cNvPr id="63" name="Rectangle: Rounded Corners 62">
                <a:extLst>
                  <a:ext uri="{FF2B5EF4-FFF2-40B4-BE49-F238E27FC236}">
                    <a16:creationId xmlns:a16="http://schemas.microsoft.com/office/drawing/2014/main" id="{B442F26D-1311-415D-BAE5-0CCA0063DCE4}"/>
                  </a:ext>
                </a:extLst>
              </p:cNvPr>
              <p:cNvSpPr/>
              <p:nvPr/>
            </p:nvSpPr>
            <p:spPr>
              <a:xfrm>
                <a:off x="3916566" y="2209975"/>
                <a:ext cx="2562225" cy="2796590"/>
              </a:xfrm>
              <a:prstGeom prst="roundRect">
                <a:avLst>
                  <a:gd name="adj" fmla="val 8760"/>
                </a:avLst>
              </a:prstGeom>
              <a:solidFill>
                <a:schemeClr val="bg1">
                  <a:lumMod val="95000"/>
                </a:schemeClr>
              </a:solidFill>
              <a:ln w="15875">
                <a:solidFill>
                  <a:srgbClr val="006DB4"/>
                </a:solidFill>
              </a:ln>
            </p:spPr>
            <p:style>
              <a:lnRef idx="0">
                <a:schemeClr val="accent1"/>
              </a:lnRef>
              <a:fillRef idx="1">
                <a:schemeClr val="accent1"/>
              </a:fillRef>
              <a:effectRef idx="0">
                <a:srgbClr val="000000"/>
              </a:effectRef>
              <a:fontRef idx="minor">
                <a:schemeClr val="lt1"/>
              </a:fontRef>
            </p:style>
            <p:txBody>
              <a:bodyPr rtlCol="0" anchor="t"/>
              <a:lstStyle/>
              <a:p>
                <a:pPr>
                  <a:lnSpc>
                    <a:spcPct val="100000"/>
                  </a:lnSpc>
                </a:pPr>
                <a:r>
                  <a:rPr lang="en-US" sz="1600" dirty="0">
                    <a:solidFill>
                      <a:schemeClr val="tx1"/>
                    </a:solidFill>
                  </a:rPr>
                  <a:t>The CSSP provider type streamlines the certification process, requiring only one certification to provide IDD and BH services. </a:t>
                </a:r>
              </a:p>
            </p:txBody>
          </p:sp>
        </p:grpSp>
        <p:sp>
          <p:nvSpPr>
            <p:cNvPr id="64" name="TextBox 63">
              <a:extLst>
                <a:ext uri="{FF2B5EF4-FFF2-40B4-BE49-F238E27FC236}">
                  <a16:creationId xmlns:a16="http://schemas.microsoft.com/office/drawing/2014/main" id="{9DCCE8F6-8A14-4F3A-9674-34FD43C12646}"/>
                </a:ext>
              </a:extLst>
            </p:cNvPr>
            <p:cNvSpPr txBox="1"/>
            <p:nvPr/>
          </p:nvSpPr>
          <p:spPr>
            <a:xfrm>
              <a:off x="2195499" y="1269302"/>
              <a:ext cx="547736" cy="501382"/>
            </a:xfrm>
            <a:prstGeom prst="rect">
              <a:avLst/>
            </a:prstGeom>
            <a:noFill/>
          </p:spPr>
          <p:txBody>
            <a:bodyPr wrap="square" lIns="0" tIns="0" rIns="0" bIns="0" rtlCol="0" anchor="ctr">
              <a:noAutofit/>
            </a:bodyPr>
            <a:lstStyle/>
            <a:p>
              <a:pPr algn="ctr">
                <a:lnSpc>
                  <a:spcPct val="100000"/>
                </a:lnSpc>
                <a:spcBef>
                  <a:spcPts val="1200"/>
                </a:spcBef>
                <a:buSzPct val="100000"/>
              </a:pPr>
              <a:r>
                <a:rPr lang="en-US" sz="3000" b="1" dirty="0">
                  <a:solidFill>
                    <a:srgbClr val="006DB4"/>
                  </a:solidFill>
                </a:rPr>
                <a:t>1</a:t>
              </a:r>
            </a:p>
          </p:txBody>
        </p:sp>
        <p:sp>
          <p:nvSpPr>
            <p:cNvPr id="67" name="Oval 66">
              <a:extLst>
                <a:ext uri="{FF2B5EF4-FFF2-40B4-BE49-F238E27FC236}">
                  <a16:creationId xmlns:a16="http://schemas.microsoft.com/office/drawing/2014/main" id="{26B53DEB-6823-434C-9F56-8AE509F98941}"/>
                </a:ext>
              </a:extLst>
            </p:cNvPr>
            <p:cNvSpPr/>
            <p:nvPr/>
          </p:nvSpPr>
          <p:spPr>
            <a:xfrm>
              <a:off x="5416795" y="1008888"/>
              <a:ext cx="552942" cy="530851"/>
            </a:xfrm>
            <a:prstGeom prst="ellipse">
              <a:avLst/>
            </a:prstGeom>
            <a:solidFill>
              <a:schemeClr val="bg1"/>
            </a:solidFill>
            <a:ln w="28575">
              <a:solidFill>
                <a:srgbClr val="006DB4"/>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grpSp>
      <p:sp>
        <p:nvSpPr>
          <p:cNvPr id="71" name="Freeform 35">
            <a:extLst>
              <a:ext uri="{FF2B5EF4-FFF2-40B4-BE49-F238E27FC236}">
                <a16:creationId xmlns:a16="http://schemas.microsoft.com/office/drawing/2014/main" id="{5046897B-9B3A-482A-B10D-C9938B208F3A}"/>
              </a:ext>
            </a:extLst>
          </p:cNvPr>
          <p:cNvSpPr>
            <a:spLocks/>
          </p:cNvSpPr>
          <p:nvPr/>
        </p:nvSpPr>
        <p:spPr bwMode="auto">
          <a:xfrm>
            <a:off x="5205698" y="1717745"/>
            <a:ext cx="367316" cy="318914"/>
          </a:xfrm>
          <a:custGeom>
            <a:avLst/>
            <a:gdLst>
              <a:gd name="T0" fmla="*/ 6 w 163"/>
              <a:gd name="T1" fmla="*/ 123 h 147"/>
              <a:gd name="T2" fmla="*/ 4 w 163"/>
              <a:gd name="T3" fmla="*/ 121 h 147"/>
              <a:gd name="T4" fmla="*/ 7 w 163"/>
              <a:gd name="T5" fmla="*/ 124 h 147"/>
              <a:gd name="T6" fmla="*/ 10 w 163"/>
              <a:gd name="T7" fmla="*/ 125 h 147"/>
              <a:gd name="T8" fmla="*/ 12 w 163"/>
              <a:gd name="T9" fmla="*/ 123 h 147"/>
              <a:gd name="T10" fmla="*/ 22 w 163"/>
              <a:gd name="T11" fmla="*/ 124 h 147"/>
              <a:gd name="T12" fmla="*/ 22 w 163"/>
              <a:gd name="T13" fmla="*/ 147 h 147"/>
              <a:gd name="T14" fmla="*/ 116 w 163"/>
              <a:gd name="T15" fmla="*/ 144 h 147"/>
              <a:gd name="T16" fmla="*/ 117 w 163"/>
              <a:gd name="T17" fmla="*/ 144 h 147"/>
              <a:gd name="T18" fmla="*/ 119 w 163"/>
              <a:gd name="T19" fmla="*/ 139 h 147"/>
              <a:gd name="T20" fmla="*/ 120 w 163"/>
              <a:gd name="T21" fmla="*/ 136 h 147"/>
              <a:gd name="T22" fmla="*/ 119 w 163"/>
              <a:gd name="T23" fmla="*/ 133 h 147"/>
              <a:gd name="T24" fmla="*/ 119 w 163"/>
              <a:gd name="T25" fmla="*/ 127 h 147"/>
              <a:gd name="T26" fmla="*/ 119 w 163"/>
              <a:gd name="T27" fmla="*/ 125 h 147"/>
              <a:gd name="T28" fmla="*/ 117 w 163"/>
              <a:gd name="T29" fmla="*/ 122 h 147"/>
              <a:gd name="T30" fmla="*/ 116 w 163"/>
              <a:gd name="T31" fmla="*/ 121 h 147"/>
              <a:gd name="T32" fmla="*/ 116 w 163"/>
              <a:gd name="T33" fmla="*/ 119 h 147"/>
              <a:gd name="T34" fmla="*/ 117 w 163"/>
              <a:gd name="T35" fmla="*/ 117 h 147"/>
              <a:gd name="T36" fmla="*/ 116 w 163"/>
              <a:gd name="T37" fmla="*/ 116 h 147"/>
              <a:gd name="T38" fmla="*/ 118 w 163"/>
              <a:gd name="T39" fmla="*/ 113 h 147"/>
              <a:gd name="T40" fmla="*/ 121 w 163"/>
              <a:gd name="T41" fmla="*/ 109 h 147"/>
              <a:gd name="T42" fmla="*/ 122 w 163"/>
              <a:gd name="T43" fmla="*/ 109 h 147"/>
              <a:gd name="T44" fmla="*/ 121 w 163"/>
              <a:gd name="T45" fmla="*/ 107 h 147"/>
              <a:gd name="T46" fmla="*/ 123 w 163"/>
              <a:gd name="T47" fmla="*/ 103 h 147"/>
              <a:gd name="T48" fmla="*/ 125 w 163"/>
              <a:gd name="T49" fmla="*/ 100 h 147"/>
              <a:gd name="T50" fmla="*/ 123 w 163"/>
              <a:gd name="T51" fmla="*/ 99 h 147"/>
              <a:gd name="T52" fmla="*/ 124 w 163"/>
              <a:gd name="T53" fmla="*/ 95 h 147"/>
              <a:gd name="T54" fmla="*/ 127 w 163"/>
              <a:gd name="T55" fmla="*/ 92 h 147"/>
              <a:gd name="T56" fmla="*/ 132 w 163"/>
              <a:gd name="T57" fmla="*/ 86 h 147"/>
              <a:gd name="T58" fmla="*/ 135 w 163"/>
              <a:gd name="T59" fmla="*/ 81 h 147"/>
              <a:gd name="T60" fmla="*/ 135 w 163"/>
              <a:gd name="T61" fmla="*/ 77 h 147"/>
              <a:gd name="T62" fmla="*/ 137 w 163"/>
              <a:gd name="T63" fmla="*/ 72 h 147"/>
              <a:gd name="T64" fmla="*/ 138 w 163"/>
              <a:gd name="T65" fmla="*/ 72 h 147"/>
              <a:gd name="T66" fmla="*/ 140 w 163"/>
              <a:gd name="T67" fmla="*/ 70 h 147"/>
              <a:gd name="T68" fmla="*/ 141 w 163"/>
              <a:gd name="T69" fmla="*/ 67 h 147"/>
              <a:gd name="T70" fmla="*/ 143 w 163"/>
              <a:gd name="T71" fmla="*/ 65 h 147"/>
              <a:gd name="T72" fmla="*/ 147 w 163"/>
              <a:gd name="T73" fmla="*/ 63 h 147"/>
              <a:gd name="T74" fmla="*/ 146 w 163"/>
              <a:gd name="T75" fmla="*/ 60 h 147"/>
              <a:gd name="T76" fmla="*/ 148 w 163"/>
              <a:gd name="T77" fmla="*/ 58 h 147"/>
              <a:gd name="T78" fmla="*/ 150 w 163"/>
              <a:gd name="T79" fmla="*/ 54 h 147"/>
              <a:gd name="T80" fmla="*/ 150 w 163"/>
              <a:gd name="T81" fmla="*/ 48 h 147"/>
              <a:gd name="T82" fmla="*/ 150 w 163"/>
              <a:gd name="T83" fmla="*/ 43 h 147"/>
              <a:gd name="T84" fmla="*/ 153 w 163"/>
              <a:gd name="T85" fmla="*/ 39 h 147"/>
              <a:gd name="T86" fmla="*/ 156 w 163"/>
              <a:gd name="T87" fmla="*/ 37 h 147"/>
              <a:gd name="T88" fmla="*/ 156 w 163"/>
              <a:gd name="T89" fmla="*/ 35 h 147"/>
              <a:gd name="T90" fmla="*/ 157 w 163"/>
              <a:gd name="T91" fmla="*/ 33 h 147"/>
              <a:gd name="T92" fmla="*/ 157 w 163"/>
              <a:gd name="T93" fmla="*/ 29 h 147"/>
              <a:gd name="T94" fmla="*/ 160 w 163"/>
              <a:gd name="T95" fmla="*/ 28 h 147"/>
              <a:gd name="T96" fmla="*/ 161 w 163"/>
              <a:gd name="T97" fmla="*/ 26 h 147"/>
              <a:gd name="T98" fmla="*/ 162 w 163"/>
              <a:gd name="T99" fmla="*/ 24 h 147"/>
              <a:gd name="T100" fmla="*/ 163 w 163"/>
              <a:gd name="T101" fmla="*/ 22 h 147"/>
              <a:gd name="T102" fmla="*/ 163 w 163"/>
              <a:gd name="T103" fmla="*/ 19 h 147"/>
              <a:gd name="T104" fmla="*/ 138 w 163"/>
              <a:gd name="T105" fmla="*/ 20 h 147"/>
              <a:gd name="T106" fmla="*/ 148 w 163"/>
              <a:gd name="T107" fmla="*/ 5 h 147"/>
              <a:gd name="T108" fmla="*/ 147 w 163"/>
              <a:gd name="T109" fmla="*/ 0 h 147"/>
              <a:gd name="T110" fmla="*/ 0 w 163"/>
              <a:gd name="T111" fmla="*/ 4 h 147"/>
              <a:gd name="T112" fmla="*/ 7 w 163"/>
              <a:gd name="T113" fmla="*/ 47 h 147"/>
              <a:gd name="T114" fmla="*/ 6 w 163"/>
              <a:gd name="T115" fmla="*/ 123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63" h="147">
                <a:moveTo>
                  <a:pt x="6" y="123"/>
                </a:moveTo>
                <a:lnTo>
                  <a:pt x="4" y="121"/>
                </a:lnTo>
                <a:lnTo>
                  <a:pt x="7" y="124"/>
                </a:lnTo>
                <a:lnTo>
                  <a:pt x="10" y="125"/>
                </a:lnTo>
                <a:lnTo>
                  <a:pt x="12" y="123"/>
                </a:lnTo>
                <a:lnTo>
                  <a:pt x="22" y="124"/>
                </a:lnTo>
                <a:lnTo>
                  <a:pt x="22" y="147"/>
                </a:lnTo>
                <a:lnTo>
                  <a:pt x="116" y="144"/>
                </a:lnTo>
                <a:lnTo>
                  <a:pt x="117" y="144"/>
                </a:lnTo>
                <a:lnTo>
                  <a:pt x="119" y="139"/>
                </a:lnTo>
                <a:lnTo>
                  <a:pt x="120" y="136"/>
                </a:lnTo>
                <a:lnTo>
                  <a:pt x="119" y="133"/>
                </a:lnTo>
                <a:lnTo>
                  <a:pt x="119" y="127"/>
                </a:lnTo>
                <a:lnTo>
                  <a:pt x="119" y="125"/>
                </a:lnTo>
                <a:lnTo>
                  <a:pt x="117" y="122"/>
                </a:lnTo>
                <a:lnTo>
                  <a:pt x="116" y="121"/>
                </a:lnTo>
                <a:lnTo>
                  <a:pt x="116" y="119"/>
                </a:lnTo>
                <a:lnTo>
                  <a:pt x="117" y="117"/>
                </a:lnTo>
                <a:lnTo>
                  <a:pt x="116" y="116"/>
                </a:lnTo>
                <a:lnTo>
                  <a:pt x="118" y="113"/>
                </a:lnTo>
                <a:lnTo>
                  <a:pt x="121" y="109"/>
                </a:lnTo>
                <a:lnTo>
                  <a:pt x="122" y="109"/>
                </a:lnTo>
                <a:lnTo>
                  <a:pt x="121" y="107"/>
                </a:lnTo>
                <a:lnTo>
                  <a:pt x="123" y="103"/>
                </a:lnTo>
                <a:lnTo>
                  <a:pt x="125" y="100"/>
                </a:lnTo>
                <a:lnTo>
                  <a:pt x="123" y="99"/>
                </a:lnTo>
                <a:lnTo>
                  <a:pt x="124" y="95"/>
                </a:lnTo>
                <a:lnTo>
                  <a:pt x="127" y="92"/>
                </a:lnTo>
                <a:lnTo>
                  <a:pt x="132" y="86"/>
                </a:lnTo>
                <a:lnTo>
                  <a:pt x="135" y="81"/>
                </a:lnTo>
                <a:lnTo>
                  <a:pt x="135" y="77"/>
                </a:lnTo>
                <a:lnTo>
                  <a:pt x="137" y="72"/>
                </a:lnTo>
                <a:lnTo>
                  <a:pt x="138" y="72"/>
                </a:lnTo>
                <a:lnTo>
                  <a:pt x="140" y="70"/>
                </a:lnTo>
                <a:lnTo>
                  <a:pt x="141" y="67"/>
                </a:lnTo>
                <a:lnTo>
                  <a:pt x="143" y="65"/>
                </a:lnTo>
                <a:lnTo>
                  <a:pt x="147" y="63"/>
                </a:lnTo>
                <a:lnTo>
                  <a:pt x="146" y="60"/>
                </a:lnTo>
                <a:lnTo>
                  <a:pt x="148" y="58"/>
                </a:lnTo>
                <a:lnTo>
                  <a:pt x="150" y="54"/>
                </a:lnTo>
                <a:lnTo>
                  <a:pt x="150" y="48"/>
                </a:lnTo>
                <a:lnTo>
                  <a:pt x="150" y="43"/>
                </a:lnTo>
                <a:lnTo>
                  <a:pt x="153" y="39"/>
                </a:lnTo>
                <a:lnTo>
                  <a:pt x="156" y="37"/>
                </a:lnTo>
                <a:lnTo>
                  <a:pt x="156" y="35"/>
                </a:lnTo>
                <a:lnTo>
                  <a:pt x="157" y="33"/>
                </a:lnTo>
                <a:lnTo>
                  <a:pt x="157" y="29"/>
                </a:lnTo>
                <a:lnTo>
                  <a:pt x="160" y="28"/>
                </a:lnTo>
                <a:lnTo>
                  <a:pt x="161" y="26"/>
                </a:lnTo>
                <a:lnTo>
                  <a:pt x="162" y="24"/>
                </a:lnTo>
                <a:lnTo>
                  <a:pt x="163" y="22"/>
                </a:lnTo>
                <a:lnTo>
                  <a:pt x="163" y="19"/>
                </a:lnTo>
                <a:lnTo>
                  <a:pt x="138" y="20"/>
                </a:lnTo>
                <a:lnTo>
                  <a:pt x="148" y="5"/>
                </a:lnTo>
                <a:lnTo>
                  <a:pt x="147" y="0"/>
                </a:lnTo>
                <a:lnTo>
                  <a:pt x="0" y="4"/>
                </a:lnTo>
                <a:lnTo>
                  <a:pt x="7" y="47"/>
                </a:lnTo>
                <a:lnTo>
                  <a:pt x="6" y="123"/>
                </a:lnTo>
                <a:close/>
              </a:path>
            </a:pathLst>
          </a:custGeom>
          <a:solidFill>
            <a:schemeClr val="tx1"/>
          </a:solidFill>
          <a:ln w="6350" cap="flat">
            <a:solidFill>
              <a:schemeClr val="tx1"/>
            </a:solidFill>
            <a:prstDash val="solid"/>
            <a:miter lim="800000"/>
            <a:headEnd/>
            <a:tailEnd/>
          </a:ln>
        </p:spPr>
        <p:txBody>
          <a:bodyPr/>
          <a:lstStyle/>
          <a:p>
            <a:pPr marL="0" marR="0" lvl="0" indent="0" algn="l" defTabSz="1828434"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Lato Bold" charset="0"/>
              <a:ea typeface="+mn-ea"/>
              <a:cs typeface="+mn-cs"/>
            </a:endParaRPr>
          </a:p>
        </p:txBody>
      </p:sp>
      <p:sp>
        <p:nvSpPr>
          <p:cNvPr id="72" name="Oval 71">
            <a:extLst>
              <a:ext uri="{FF2B5EF4-FFF2-40B4-BE49-F238E27FC236}">
                <a16:creationId xmlns:a16="http://schemas.microsoft.com/office/drawing/2014/main" id="{3F8FF492-24CE-469C-BD4A-97597C6153E1}"/>
              </a:ext>
            </a:extLst>
          </p:cNvPr>
          <p:cNvSpPr/>
          <p:nvPr/>
        </p:nvSpPr>
        <p:spPr>
          <a:xfrm>
            <a:off x="9448081" y="1604815"/>
            <a:ext cx="552942" cy="530851"/>
          </a:xfrm>
          <a:prstGeom prst="ellipse">
            <a:avLst/>
          </a:prstGeom>
          <a:solidFill>
            <a:schemeClr val="bg1"/>
          </a:solidFill>
          <a:ln w="28575">
            <a:solidFill>
              <a:srgbClr val="006DB4"/>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5" name="Freeform: Shape 4">
            <a:extLst>
              <a:ext uri="{FF2B5EF4-FFF2-40B4-BE49-F238E27FC236}">
                <a16:creationId xmlns:a16="http://schemas.microsoft.com/office/drawing/2014/main" id="{0051DBC6-3A33-FB2D-5090-2FE43D2F4CA5}"/>
              </a:ext>
            </a:extLst>
          </p:cNvPr>
          <p:cNvSpPr/>
          <p:nvPr/>
        </p:nvSpPr>
        <p:spPr>
          <a:xfrm>
            <a:off x="9596577" y="1695337"/>
            <a:ext cx="239910" cy="309562"/>
          </a:xfrm>
          <a:custGeom>
            <a:avLst/>
            <a:gdLst>
              <a:gd name="connsiteX0" fmla="*/ 23217 w 239910"/>
              <a:gd name="connsiteY0" fmla="*/ 286345 h 309562"/>
              <a:gd name="connsiteX1" fmla="*/ 23217 w 239910"/>
              <a:gd name="connsiteY1" fmla="*/ 23217 h 309562"/>
              <a:gd name="connsiteX2" fmla="*/ 119955 w 239910"/>
              <a:gd name="connsiteY2" fmla="*/ 23217 h 309562"/>
              <a:gd name="connsiteX3" fmla="*/ 119955 w 239910"/>
              <a:gd name="connsiteY3" fmla="*/ 104477 h 309562"/>
              <a:gd name="connsiteX4" fmla="*/ 216694 w 239910"/>
              <a:gd name="connsiteY4" fmla="*/ 104477 h 309562"/>
              <a:gd name="connsiteX5" fmla="*/ 216694 w 239910"/>
              <a:gd name="connsiteY5" fmla="*/ 286345 h 309562"/>
              <a:gd name="connsiteX6" fmla="*/ 23217 w 239910"/>
              <a:gd name="connsiteY6" fmla="*/ 286345 h 309562"/>
              <a:gd name="connsiteX7" fmla="*/ 143173 w 239910"/>
              <a:gd name="connsiteY7" fmla="*/ 32891 h 309562"/>
              <a:gd name="connsiteX8" fmla="*/ 191542 w 239910"/>
              <a:gd name="connsiteY8" fmla="*/ 81260 h 309562"/>
              <a:gd name="connsiteX9" fmla="*/ 143173 w 239910"/>
              <a:gd name="connsiteY9" fmla="*/ 81260 h 309562"/>
              <a:gd name="connsiteX10" fmla="*/ 143173 w 239910"/>
              <a:gd name="connsiteY10" fmla="*/ 32891 h 309562"/>
              <a:gd name="connsiteX11" fmla="*/ 143173 w 239910"/>
              <a:gd name="connsiteY11" fmla="*/ 0 h 309562"/>
              <a:gd name="connsiteX12" fmla="*/ 0 w 239910"/>
              <a:gd name="connsiteY12" fmla="*/ 0 h 309562"/>
              <a:gd name="connsiteX13" fmla="*/ 0 w 239910"/>
              <a:gd name="connsiteY13" fmla="*/ 309563 h 309562"/>
              <a:gd name="connsiteX14" fmla="*/ 239911 w 239910"/>
              <a:gd name="connsiteY14" fmla="*/ 309563 h 309562"/>
              <a:gd name="connsiteX15" fmla="*/ 239911 w 239910"/>
              <a:gd name="connsiteY15" fmla="*/ 85130 h 309562"/>
              <a:gd name="connsiteX16" fmla="*/ 143173 w 239910"/>
              <a:gd name="connsiteY16" fmla="*/ 0 h 309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9910" h="309562">
                <a:moveTo>
                  <a:pt x="23217" y="286345"/>
                </a:moveTo>
                <a:lnTo>
                  <a:pt x="23217" y="23217"/>
                </a:lnTo>
                <a:lnTo>
                  <a:pt x="119955" y="23217"/>
                </a:lnTo>
                <a:lnTo>
                  <a:pt x="119955" y="104477"/>
                </a:lnTo>
                <a:lnTo>
                  <a:pt x="216694" y="104477"/>
                </a:lnTo>
                <a:lnTo>
                  <a:pt x="216694" y="286345"/>
                </a:lnTo>
                <a:lnTo>
                  <a:pt x="23217" y="286345"/>
                </a:lnTo>
                <a:close/>
                <a:moveTo>
                  <a:pt x="143173" y="32891"/>
                </a:moveTo>
                <a:lnTo>
                  <a:pt x="191542" y="81260"/>
                </a:lnTo>
                <a:lnTo>
                  <a:pt x="143173" y="81260"/>
                </a:lnTo>
                <a:lnTo>
                  <a:pt x="143173" y="32891"/>
                </a:lnTo>
                <a:close/>
                <a:moveTo>
                  <a:pt x="143173" y="0"/>
                </a:moveTo>
                <a:lnTo>
                  <a:pt x="0" y="0"/>
                </a:lnTo>
                <a:lnTo>
                  <a:pt x="0" y="309563"/>
                </a:lnTo>
                <a:lnTo>
                  <a:pt x="239911" y="309563"/>
                </a:lnTo>
                <a:lnTo>
                  <a:pt x="239911" y="85130"/>
                </a:lnTo>
                <a:lnTo>
                  <a:pt x="143173" y="0"/>
                </a:lnTo>
                <a:close/>
              </a:path>
            </a:pathLst>
          </a:custGeom>
          <a:solidFill>
            <a:srgbClr val="000000"/>
          </a:solidFill>
          <a:ln w="3870" cap="flat">
            <a:noFill/>
            <a:prstDash val="solid"/>
            <a:miter/>
          </a:ln>
        </p:spPr>
        <p:txBody>
          <a:bodyPr rtlCol="0" anchor="ctr"/>
          <a:lstStyle/>
          <a:p>
            <a:endParaRPr lang="en-US" dirty="0"/>
          </a:p>
        </p:txBody>
      </p:sp>
      <p:sp>
        <p:nvSpPr>
          <p:cNvPr id="8" name="Freeform: Shape 7">
            <a:extLst>
              <a:ext uri="{FF2B5EF4-FFF2-40B4-BE49-F238E27FC236}">
                <a16:creationId xmlns:a16="http://schemas.microsoft.com/office/drawing/2014/main" id="{EEA6EB86-A6CF-7BF8-4024-F5F57C65BCD9}"/>
              </a:ext>
            </a:extLst>
          </p:cNvPr>
          <p:cNvSpPr/>
          <p:nvPr/>
        </p:nvSpPr>
        <p:spPr>
          <a:xfrm>
            <a:off x="9687662" y="1894351"/>
            <a:ext cx="147042" cy="15478"/>
          </a:xfrm>
          <a:custGeom>
            <a:avLst/>
            <a:gdLst>
              <a:gd name="connsiteX0" fmla="*/ 0 w 147042"/>
              <a:gd name="connsiteY0" fmla="*/ 0 h 15478"/>
              <a:gd name="connsiteX1" fmla="*/ 147042 w 147042"/>
              <a:gd name="connsiteY1" fmla="*/ 0 h 15478"/>
              <a:gd name="connsiteX2" fmla="*/ 147042 w 147042"/>
              <a:gd name="connsiteY2" fmla="*/ 15478 h 15478"/>
              <a:gd name="connsiteX3" fmla="*/ 0 w 147042"/>
              <a:gd name="connsiteY3" fmla="*/ 15478 h 15478"/>
            </a:gdLst>
            <a:ahLst/>
            <a:cxnLst>
              <a:cxn ang="0">
                <a:pos x="connsiteX0" y="connsiteY0"/>
              </a:cxn>
              <a:cxn ang="0">
                <a:pos x="connsiteX1" y="connsiteY1"/>
              </a:cxn>
              <a:cxn ang="0">
                <a:pos x="connsiteX2" y="connsiteY2"/>
              </a:cxn>
              <a:cxn ang="0">
                <a:pos x="connsiteX3" y="connsiteY3"/>
              </a:cxn>
            </a:cxnLst>
            <a:rect l="l" t="t" r="r" b="b"/>
            <a:pathLst>
              <a:path w="147042" h="15478">
                <a:moveTo>
                  <a:pt x="0" y="0"/>
                </a:moveTo>
                <a:lnTo>
                  <a:pt x="147042" y="0"/>
                </a:lnTo>
                <a:lnTo>
                  <a:pt x="147042" y="15478"/>
                </a:lnTo>
                <a:lnTo>
                  <a:pt x="0" y="15478"/>
                </a:lnTo>
                <a:close/>
              </a:path>
            </a:pathLst>
          </a:custGeom>
          <a:solidFill>
            <a:srgbClr val="000000"/>
          </a:solidFill>
          <a:ln w="3870" cap="flat">
            <a:noFill/>
            <a:prstDash val="solid"/>
            <a:miter/>
          </a:ln>
        </p:spPr>
        <p:txBody>
          <a:bodyPr rtlCol="0" anchor="ctr"/>
          <a:lstStyle/>
          <a:p>
            <a:endParaRPr lang="en-US" dirty="0"/>
          </a:p>
        </p:txBody>
      </p:sp>
    </p:spTree>
    <p:extLst>
      <p:ext uri="{BB962C8B-B14F-4D97-AF65-F5344CB8AC3E}">
        <p14:creationId xmlns:p14="http://schemas.microsoft.com/office/powerpoint/2010/main" val="390061527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C349C17-BE9A-4049-AB84-6A5E818DEF90}"/>
              </a:ext>
            </a:extLst>
          </p:cNvPr>
          <p:cNvSpPr>
            <a:spLocks noGrp="1"/>
          </p:cNvSpPr>
          <p:nvPr>
            <p:ph type="title"/>
          </p:nvPr>
        </p:nvSpPr>
        <p:spPr>
          <a:xfrm>
            <a:off x="138223" y="18255"/>
            <a:ext cx="11909791" cy="1325563"/>
          </a:xfrm>
        </p:spPr>
        <p:txBody>
          <a:bodyPr>
            <a:normAutofit/>
          </a:bodyPr>
          <a:lstStyle/>
          <a:p>
            <a:r>
              <a:rPr lang="en-US" sz="3600" dirty="0">
                <a:solidFill>
                  <a:schemeClr val="bg1"/>
                </a:solidFill>
                <a:latin typeface="+mn-lt"/>
              </a:rPr>
              <a:t>HCBS Service Rates Under CSSP </a:t>
            </a:r>
          </a:p>
        </p:txBody>
      </p:sp>
      <p:sp>
        <p:nvSpPr>
          <p:cNvPr id="35" name="Slide Number Placeholder 34">
            <a:extLst>
              <a:ext uri="{FF2B5EF4-FFF2-40B4-BE49-F238E27FC236}">
                <a16:creationId xmlns:a16="http://schemas.microsoft.com/office/drawing/2014/main" id="{92291C77-6BE7-406E-B8A7-1BAD2EB2B689}"/>
              </a:ext>
            </a:extLst>
          </p:cNvPr>
          <p:cNvSpPr>
            <a:spLocks noGrp="1"/>
          </p:cNvSpPr>
          <p:nvPr>
            <p:ph type="sldNum" sz="quarter" idx="12"/>
          </p:nvPr>
        </p:nvSpPr>
        <p:spPr/>
        <p:txBody>
          <a:bodyPr/>
          <a:lstStyle/>
          <a:p>
            <a:fld id="{C0465BDC-DAA7-4695-9F90-2604F83C7D05}" type="slidenum">
              <a:rPr lang="en-US" smtClean="0"/>
              <a:t>28</a:t>
            </a:fld>
            <a:endParaRPr lang="en-US" dirty="0"/>
          </a:p>
        </p:txBody>
      </p:sp>
      <p:sp>
        <p:nvSpPr>
          <p:cNvPr id="14" name="Freeform: Shape 13">
            <a:extLst>
              <a:ext uri="{FF2B5EF4-FFF2-40B4-BE49-F238E27FC236}">
                <a16:creationId xmlns:a16="http://schemas.microsoft.com/office/drawing/2014/main" id="{38F58761-DC8B-5EDF-D991-92CC16EE49E0}"/>
              </a:ext>
            </a:extLst>
          </p:cNvPr>
          <p:cNvSpPr/>
          <p:nvPr/>
        </p:nvSpPr>
        <p:spPr>
          <a:xfrm>
            <a:off x="419099" y="1739389"/>
            <a:ext cx="3588328" cy="587757"/>
          </a:xfrm>
          <a:custGeom>
            <a:avLst/>
            <a:gdLst>
              <a:gd name="connsiteX0" fmla="*/ 0 w 5269855"/>
              <a:gd name="connsiteY0" fmla="*/ 0 h 1353600"/>
              <a:gd name="connsiteX1" fmla="*/ 5269855 w 5269855"/>
              <a:gd name="connsiteY1" fmla="*/ 0 h 1353600"/>
              <a:gd name="connsiteX2" fmla="*/ 5269855 w 5269855"/>
              <a:gd name="connsiteY2" fmla="*/ 1353600 h 1353600"/>
              <a:gd name="connsiteX3" fmla="*/ 0 w 5269855"/>
              <a:gd name="connsiteY3" fmla="*/ 1353600 h 1353600"/>
              <a:gd name="connsiteX4" fmla="*/ 0 w 5269855"/>
              <a:gd name="connsiteY4" fmla="*/ 0 h 1353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69855" h="1353600">
                <a:moveTo>
                  <a:pt x="0" y="0"/>
                </a:moveTo>
                <a:lnTo>
                  <a:pt x="5269855" y="0"/>
                </a:lnTo>
                <a:lnTo>
                  <a:pt x="5269855" y="1353600"/>
                </a:lnTo>
                <a:lnTo>
                  <a:pt x="0" y="1353600"/>
                </a:lnTo>
                <a:lnTo>
                  <a:pt x="0" y="0"/>
                </a:lnTo>
                <a:close/>
              </a:path>
            </a:pathLst>
          </a:custGeom>
          <a:solidFill>
            <a:srgbClr val="30B18B"/>
          </a:solidFill>
          <a:ln>
            <a:solidFill>
              <a:schemeClr val="accent4">
                <a:lumMod val="20000"/>
                <a:lumOff val="80000"/>
              </a:schemeClr>
            </a:solidFill>
          </a:ln>
        </p:spPr>
        <p:style>
          <a:lnRef idx="2">
            <a:schemeClr val="accent5">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170688" tIns="97536" rIns="170688" bIns="97536" numCol="1" spcCol="1270" anchor="ctr" anchorCtr="0">
            <a:noAutofit/>
          </a:bodyPr>
          <a:lstStyle/>
          <a:p>
            <a:pPr lvl="1" algn="ctr" defTabSz="1066800">
              <a:lnSpc>
                <a:spcPct val="90000"/>
              </a:lnSpc>
              <a:spcBef>
                <a:spcPct val="0"/>
              </a:spcBef>
              <a:spcAft>
                <a:spcPct val="35000"/>
              </a:spcAft>
            </a:pPr>
            <a:r>
              <a:rPr lang="en-US" b="1" dirty="0">
                <a:latin typeface="Arial" panose="020B0604020202020204" pitchFamily="34" charset="0"/>
                <a:cs typeface="Arial" panose="020B0604020202020204" pitchFamily="34" charset="0"/>
              </a:rPr>
              <a:t>HCBS Rates</a:t>
            </a:r>
            <a:endParaRPr lang="en-US" b="1" kern="1200" dirty="0">
              <a:latin typeface="Arial" panose="020B0604020202020204" pitchFamily="34" charset="0"/>
              <a:cs typeface="Arial" panose="020B0604020202020204" pitchFamily="34" charset="0"/>
            </a:endParaRPr>
          </a:p>
        </p:txBody>
      </p:sp>
      <p:sp>
        <p:nvSpPr>
          <p:cNvPr id="15" name="Freeform: Shape 14">
            <a:extLst>
              <a:ext uri="{FF2B5EF4-FFF2-40B4-BE49-F238E27FC236}">
                <a16:creationId xmlns:a16="http://schemas.microsoft.com/office/drawing/2014/main" id="{6F387EE0-D0D1-01EA-AFFF-38DBD4EF863A}"/>
              </a:ext>
            </a:extLst>
          </p:cNvPr>
          <p:cNvSpPr/>
          <p:nvPr/>
        </p:nvSpPr>
        <p:spPr>
          <a:xfrm>
            <a:off x="419099" y="2335134"/>
            <a:ext cx="3588328" cy="2474832"/>
          </a:xfrm>
          <a:custGeom>
            <a:avLst/>
            <a:gdLst>
              <a:gd name="connsiteX0" fmla="*/ 0 w 5269855"/>
              <a:gd name="connsiteY0" fmla="*/ 0 h 3084264"/>
              <a:gd name="connsiteX1" fmla="*/ 5269855 w 5269855"/>
              <a:gd name="connsiteY1" fmla="*/ 0 h 3084264"/>
              <a:gd name="connsiteX2" fmla="*/ 5269855 w 5269855"/>
              <a:gd name="connsiteY2" fmla="*/ 3084264 h 3084264"/>
              <a:gd name="connsiteX3" fmla="*/ 0 w 5269855"/>
              <a:gd name="connsiteY3" fmla="*/ 3084264 h 3084264"/>
              <a:gd name="connsiteX4" fmla="*/ 0 w 5269855"/>
              <a:gd name="connsiteY4" fmla="*/ 0 h 30842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69855" h="3084264">
                <a:moveTo>
                  <a:pt x="0" y="0"/>
                </a:moveTo>
                <a:lnTo>
                  <a:pt x="5269855" y="0"/>
                </a:lnTo>
                <a:lnTo>
                  <a:pt x="5269855" y="3084264"/>
                </a:lnTo>
                <a:lnTo>
                  <a:pt x="0" y="3084264"/>
                </a:lnTo>
                <a:lnTo>
                  <a:pt x="0" y="0"/>
                </a:lnTo>
                <a:close/>
              </a:path>
            </a:pathLst>
          </a:custGeom>
          <a:solidFill>
            <a:srgbClr val="ACE0D1"/>
          </a:solidFill>
          <a:ln>
            <a:solidFill>
              <a:schemeClr val="accent4">
                <a:lumMod val="20000"/>
                <a:lumOff val="80000"/>
                <a:alpha val="90000"/>
              </a:schemeClr>
            </a:solidFill>
          </a:ln>
        </p:spPr>
        <p:style>
          <a:lnRef idx="2">
            <a:schemeClr val="accent5">
              <a:tint val="40000"/>
              <a:alpha val="90000"/>
              <a:hueOff val="0"/>
              <a:satOff val="0"/>
              <a:lumOff val="0"/>
              <a:alphaOff val="0"/>
            </a:schemeClr>
          </a:lnRef>
          <a:fillRef idx="1">
            <a:schemeClr val="accent5">
              <a:tint val="40000"/>
              <a:alpha val="90000"/>
              <a:hueOff val="0"/>
              <a:satOff val="0"/>
              <a:lumOff val="0"/>
              <a:alphaOff val="0"/>
            </a:schemeClr>
          </a:fillRef>
          <a:effectRef idx="0">
            <a:schemeClr val="accent5">
              <a:tint val="40000"/>
              <a:alpha val="90000"/>
              <a:hueOff val="0"/>
              <a:satOff val="0"/>
              <a:lumOff val="0"/>
              <a:alphaOff val="0"/>
            </a:schemeClr>
          </a:effectRef>
          <a:fontRef idx="minor">
            <a:schemeClr val="dk1">
              <a:hueOff val="0"/>
              <a:satOff val="0"/>
              <a:lumOff val="0"/>
              <a:alphaOff val="0"/>
            </a:schemeClr>
          </a:fontRef>
        </p:style>
        <p:txBody>
          <a:bodyPr spcFirstLastPara="0" vert="horz" wrap="square" lIns="74676" tIns="74676" rIns="99568" bIns="112014" numCol="1" spcCol="1270" anchor="t" anchorCtr="0">
            <a:noAutofit/>
          </a:bodyPr>
          <a:lstStyle/>
          <a:p>
            <a:pPr marL="285750" lvl="0" indent="-285750">
              <a:buFont typeface="Arial" panose="020B0604020202020204" pitchFamily="34" charset="0"/>
              <a:buChar char="•"/>
            </a:pPr>
            <a:r>
              <a:rPr lang="en-US" sz="1600" dirty="0">
                <a:solidFill>
                  <a:srgbClr val="000000"/>
                </a:solidFill>
                <a:cs typeface="Arial" panose="020B0604020202020204" pitchFamily="34" charset="0"/>
              </a:rPr>
              <a:t>Most rates for Medicaid HCBS services under PASSEs are not published by DHS. </a:t>
            </a:r>
          </a:p>
          <a:p>
            <a:endParaRPr lang="en-US" sz="1600" dirty="0">
              <a:solidFill>
                <a:srgbClr val="000000"/>
              </a:solidFill>
              <a:cs typeface="Arial" panose="020B0604020202020204" pitchFamily="34" charset="0"/>
            </a:endParaRPr>
          </a:p>
          <a:p>
            <a:pPr marL="285750" indent="-285750">
              <a:buFont typeface="Arial" panose="020B0604020202020204" pitchFamily="34" charset="0"/>
              <a:buChar char="•"/>
            </a:pPr>
            <a:r>
              <a:rPr lang="en-US" sz="1600" dirty="0">
                <a:solidFill>
                  <a:srgbClr val="000000"/>
                </a:solidFill>
                <a:cs typeface="Arial" panose="020B0604020202020204" pitchFamily="34" charset="0"/>
              </a:rPr>
              <a:t>Providers will need to contact each PASSE separately to receive HCBS service rates.</a:t>
            </a:r>
            <a:endParaRPr lang="en-US" sz="1400" dirty="0">
              <a:solidFill>
                <a:srgbClr val="000000"/>
              </a:solidFill>
              <a:latin typeface="Arial" panose="020B0604020202020204" pitchFamily="34" charset="0"/>
              <a:cs typeface="Arial" panose="020B0604020202020204" pitchFamily="34" charset="0"/>
            </a:endParaRPr>
          </a:p>
        </p:txBody>
      </p:sp>
      <p:sp>
        <p:nvSpPr>
          <p:cNvPr id="16" name="Oval 21">
            <a:extLst>
              <a:ext uri="{FF2B5EF4-FFF2-40B4-BE49-F238E27FC236}">
                <a16:creationId xmlns:a16="http://schemas.microsoft.com/office/drawing/2014/main" id="{E78762BC-A7F1-D31E-38F3-20B2AF5BF4DB}"/>
              </a:ext>
            </a:extLst>
          </p:cNvPr>
          <p:cNvSpPr>
            <a:spLocks noChangeArrowheads="1"/>
          </p:cNvSpPr>
          <p:nvPr/>
        </p:nvSpPr>
        <p:spPr bwMode="auto">
          <a:xfrm>
            <a:off x="382015" y="1492459"/>
            <a:ext cx="850214" cy="822960"/>
          </a:xfrm>
          <a:prstGeom prst="ellipse">
            <a:avLst/>
          </a:prstGeom>
          <a:solidFill>
            <a:srgbClr val="30B18B"/>
          </a:solidFill>
          <a:ln w="19050">
            <a:solidFill>
              <a:schemeClr val="accent4">
                <a:lumMod val="20000"/>
                <a:lumOff val="80000"/>
              </a:schemeClr>
            </a:solidFill>
          </a:ln>
          <a:effectLst>
            <a:outerShdw blurRad="50800" dist="38100" dir="2700000" algn="tl"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sp>
        <p:nvSpPr>
          <p:cNvPr id="17" name="Freeform: Shape 16">
            <a:extLst>
              <a:ext uri="{FF2B5EF4-FFF2-40B4-BE49-F238E27FC236}">
                <a16:creationId xmlns:a16="http://schemas.microsoft.com/office/drawing/2014/main" id="{67E33DD2-2958-A184-755E-130940B206A7}"/>
              </a:ext>
            </a:extLst>
          </p:cNvPr>
          <p:cNvSpPr/>
          <p:nvPr/>
        </p:nvSpPr>
        <p:spPr>
          <a:xfrm>
            <a:off x="4263736" y="1739389"/>
            <a:ext cx="3588328" cy="579769"/>
          </a:xfrm>
          <a:custGeom>
            <a:avLst/>
            <a:gdLst>
              <a:gd name="connsiteX0" fmla="*/ 0 w 5269855"/>
              <a:gd name="connsiteY0" fmla="*/ 0 h 1353600"/>
              <a:gd name="connsiteX1" fmla="*/ 5269855 w 5269855"/>
              <a:gd name="connsiteY1" fmla="*/ 0 h 1353600"/>
              <a:gd name="connsiteX2" fmla="*/ 5269855 w 5269855"/>
              <a:gd name="connsiteY2" fmla="*/ 1353600 h 1353600"/>
              <a:gd name="connsiteX3" fmla="*/ 0 w 5269855"/>
              <a:gd name="connsiteY3" fmla="*/ 1353600 h 1353600"/>
              <a:gd name="connsiteX4" fmla="*/ 0 w 5269855"/>
              <a:gd name="connsiteY4" fmla="*/ 0 h 1353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69855" h="1353600">
                <a:moveTo>
                  <a:pt x="0" y="0"/>
                </a:moveTo>
                <a:lnTo>
                  <a:pt x="5269855" y="0"/>
                </a:lnTo>
                <a:lnTo>
                  <a:pt x="5269855" y="1353600"/>
                </a:lnTo>
                <a:lnTo>
                  <a:pt x="0" y="1353600"/>
                </a:lnTo>
                <a:lnTo>
                  <a:pt x="0" y="0"/>
                </a:lnTo>
                <a:close/>
              </a:path>
            </a:pathLst>
          </a:custGeom>
          <a:solidFill>
            <a:srgbClr val="006DB4"/>
          </a:solidFill>
          <a:ln>
            <a:solidFill>
              <a:schemeClr val="accent1">
                <a:lumMod val="20000"/>
                <a:lumOff val="80000"/>
              </a:schemeClr>
            </a:solidFill>
          </a:ln>
        </p:spPr>
        <p:style>
          <a:lnRef idx="2">
            <a:schemeClr val="accent5">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170688" tIns="97536" rIns="170688" bIns="97536" numCol="1" spcCol="1270" anchor="ctr" anchorCtr="0">
            <a:noAutofit/>
          </a:bodyPr>
          <a:lstStyle/>
          <a:p>
            <a:pPr lvl="1" algn="ctr" defTabSz="1066800">
              <a:lnSpc>
                <a:spcPct val="90000"/>
              </a:lnSpc>
              <a:spcBef>
                <a:spcPct val="0"/>
              </a:spcBef>
            </a:pPr>
            <a:r>
              <a:rPr lang="en-US" b="1" kern="1200" dirty="0">
                <a:latin typeface="Arial" panose="020B0604020202020204" pitchFamily="34" charset="0"/>
                <a:cs typeface="Arial" panose="020B0604020202020204" pitchFamily="34" charset="0"/>
              </a:rPr>
              <a:t>Fee-for-Service</a:t>
            </a:r>
          </a:p>
        </p:txBody>
      </p:sp>
      <p:sp>
        <p:nvSpPr>
          <p:cNvPr id="18" name="Freeform: Shape 17">
            <a:extLst>
              <a:ext uri="{FF2B5EF4-FFF2-40B4-BE49-F238E27FC236}">
                <a16:creationId xmlns:a16="http://schemas.microsoft.com/office/drawing/2014/main" id="{35CA4402-1A70-6B8D-5203-A3485E306139}"/>
              </a:ext>
            </a:extLst>
          </p:cNvPr>
          <p:cNvSpPr/>
          <p:nvPr/>
        </p:nvSpPr>
        <p:spPr>
          <a:xfrm>
            <a:off x="4263736" y="2327145"/>
            <a:ext cx="3588328" cy="2486557"/>
          </a:xfrm>
          <a:custGeom>
            <a:avLst/>
            <a:gdLst>
              <a:gd name="connsiteX0" fmla="*/ 0 w 5269855"/>
              <a:gd name="connsiteY0" fmla="*/ 0 h 3084264"/>
              <a:gd name="connsiteX1" fmla="*/ 5269855 w 5269855"/>
              <a:gd name="connsiteY1" fmla="*/ 0 h 3084264"/>
              <a:gd name="connsiteX2" fmla="*/ 5269855 w 5269855"/>
              <a:gd name="connsiteY2" fmla="*/ 3084264 h 3084264"/>
              <a:gd name="connsiteX3" fmla="*/ 0 w 5269855"/>
              <a:gd name="connsiteY3" fmla="*/ 3084264 h 3084264"/>
              <a:gd name="connsiteX4" fmla="*/ 0 w 5269855"/>
              <a:gd name="connsiteY4" fmla="*/ 0 h 30842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69855" h="3084264">
                <a:moveTo>
                  <a:pt x="0" y="0"/>
                </a:moveTo>
                <a:lnTo>
                  <a:pt x="5269855" y="0"/>
                </a:lnTo>
                <a:lnTo>
                  <a:pt x="5269855" y="3084264"/>
                </a:lnTo>
                <a:lnTo>
                  <a:pt x="0" y="3084264"/>
                </a:lnTo>
                <a:lnTo>
                  <a:pt x="0" y="0"/>
                </a:lnTo>
                <a:close/>
              </a:path>
            </a:pathLst>
          </a:custGeom>
          <a:solidFill>
            <a:srgbClr val="ABCFE6">
              <a:alpha val="89804"/>
            </a:srgbClr>
          </a:solidFill>
          <a:ln>
            <a:solidFill>
              <a:schemeClr val="accent1">
                <a:lumMod val="20000"/>
                <a:lumOff val="80000"/>
                <a:alpha val="90000"/>
              </a:schemeClr>
            </a:solidFill>
          </a:ln>
        </p:spPr>
        <p:style>
          <a:lnRef idx="2">
            <a:schemeClr val="accent5">
              <a:tint val="40000"/>
              <a:alpha val="90000"/>
              <a:hueOff val="0"/>
              <a:satOff val="0"/>
              <a:lumOff val="0"/>
              <a:alphaOff val="0"/>
            </a:schemeClr>
          </a:lnRef>
          <a:fillRef idx="1">
            <a:schemeClr val="accent5">
              <a:tint val="40000"/>
              <a:alpha val="90000"/>
              <a:hueOff val="0"/>
              <a:satOff val="0"/>
              <a:lumOff val="0"/>
              <a:alphaOff val="0"/>
            </a:schemeClr>
          </a:fillRef>
          <a:effectRef idx="0">
            <a:schemeClr val="accent5">
              <a:tint val="40000"/>
              <a:alpha val="90000"/>
              <a:hueOff val="0"/>
              <a:satOff val="0"/>
              <a:lumOff val="0"/>
              <a:alphaOff val="0"/>
            </a:schemeClr>
          </a:effectRef>
          <a:fontRef idx="minor">
            <a:schemeClr val="dk1">
              <a:hueOff val="0"/>
              <a:satOff val="0"/>
              <a:lumOff val="0"/>
              <a:alphaOff val="0"/>
            </a:schemeClr>
          </a:fontRef>
        </p:style>
        <p:txBody>
          <a:bodyPr spcFirstLastPara="0" vert="horz" wrap="square" lIns="74676" tIns="74676" rIns="99568" bIns="112014" numCol="1" spcCol="1270" anchor="t" anchorCtr="0">
            <a:noAutofit/>
          </a:bodyPr>
          <a:lstStyle/>
          <a:p>
            <a:pPr marL="285750" indent="-285750">
              <a:buFont typeface="Arial" panose="020B0604020202020204" pitchFamily="34" charset="0"/>
              <a:buChar char="•"/>
            </a:pPr>
            <a:r>
              <a:rPr lang="en-US" sz="1600" dirty="0">
                <a:solidFill>
                  <a:srgbClr val="000000"/>
                </a:solidFill>
                <a:cs typeface="Arial" panose="020B0604020202020204" pitchFamily="34" charset="0"/>
              </a:rPr>
              <a:t>Nearly all HCBS services are paid by the PASSEs on a fee-for-service basis for services approved by the PASSE. </a:t>
            </a:r>
          </a:p>
          <a:p>
            <a:endParaRPr lang="en-US" sz="1600" dirty="0">
              <a:solidFill>
                <a:srgbClr val="000000"/>
              </a:solidFill>
              <a:cs typeface="Arial" panose="020B0604020202020204" pitchFamily="34" charset="0"/>
            </a:endParaRPr>
          </a:p>
          <a:p>
            <a:pPr marL="285750" indent="-285750">
              <a:buFont typeface="Arial" panose="020B0604020202020204" pitchFamily="34" charset="0"/>
              <a:buChar char="•"/>
            </a:pPr>
            <a:r>
              <a:rPr lang="en-US" sz="1600" dirty="0">
                <a:solidFill>
                  <a:srgbClr val="000000"/>
                </a:solidFill>
                <a:cs typeface="Arial" panose="020B0604020202020204" pitchFamily="34" charset="0"/>
              </a:rPr>
              <a:t>Currently, providers are not paid on a per member basis.  </a:t>
            </a:r>
          </a:p>
          <a:p>
            <a:pPr marL="285750" indent="-285750">
              <a:buFont typeface="Arial" panose="020B0604020202020204" pitchFamily="34" charset="0"/>
              <a:buChar char="•"/>
            </a:pPr>
            <a:endParaRPr lang="en-US" sz="1600" b="1" i="1" u="sng" dirty="0">
              <a:solidFill>
                <a:srgbClr val="000000"/>
              </a:solidFill>
              <a:cs typeface="Arial" panose="020B0604020202020204" pitchFamily="34" charset="0"/>
            </a:endParaRPr>
          </a:p>
          <a:p>
            <a:pPr marL="285750" indent="-285750">
              <a:buFont typeface="Arial" panose="020B0604020202020204" pitchFamily="34" charset="0"/>
              <a:buChar char="•"/>
            </a:pPr>
            <a:r>
              <a:rPr lang="en-US" sz="1600" b="1" i="1" dirty="0">
                <a:solidFill>
                  <a:srgbClr val="000000"/>
                </a:solidFill>
                <a:cs typeface="Arial" panose="020B0604020202020204" pitchFamily="34" charset="0"/>
              </a:rPr>
              <a:t>HCBS service rates are the same under 1915(c) CES Waiver, 1915(i), and CSSP providers. </a:t>
            </a:r>
          </a:p>
          <a:p>
            <a:pPr marL="285750" indent="-285750">
              <a:buFont typeface="Arial" panose="020B0604020202020204" pitchFamily="34" charset="0"/>
              <a:buChar char="•"/>
            </a:pPr>
            <a:endParaRPr lang="en-US" sz="1600" dirty="0">
              <a:solidFill>
                <a:srgbClr val="000000"/>
              </a:solidFill>
              <a:cs typeface="Arial" panose="020B0604020202020204" pitchFamily="34" charset="0"/>
            </a:endParaRPr>
          </a:p>
          <a:p>
            <a:endParaRPr lang="en-US" sz="1400" dirty="0">
              <a:solidFill>
                <a:srgbClr val="000000"/>
              </a:solidFill>
              <a:latin typeface="Arial" panose="020B0604020202020204" pitchFamily="34" charset="0"/>
              <a:cs typeface="Arial" panose="020B0604020202020204" pitchFamily="34" charset="0"/>
            </a:endParaRPr>
          </a:p>
          <a:p>
            <a:endParaRPr lang="en-US" sz="1400" dirty="0">
              <a:solidFill>
                <a:srgbClr val="000000"/>
              </a:solidFill>
              <a:latin typeface="Arial" panose="020B0604020202020204" pitchFamily="34" charset="0"/>
              <a:cs typeface="Arial" panose="020B0604020202020204" pitchFamily="34" charset="0"/>
            </a:endParaRPr>
          </a:p>
        </p:txBody>
      </p:sp>
      <p:sp>
        <p:nvSpPr>
          <p:cNvPr id="19" name="Oval 21">
            <a:extLst>
              <a:ext uri="{FF2B5EF4-FFF2-40B4-BE49-F238E27FC236}">
                <a16:creationId xmlns:a16="http://schemas.microsoft.com/office/drawing/2014/main" id="{7F8C9D27-D42D-D958-6B41-22DC3669BCDA}"/>
              </a:ext>
            </a:extLst>
          </p:cNvPr>
          <p:cNvSpPr>
            <a:spLocks noChangeArrowheads="1"/>
          </p:cNvSpPr>
          <p:nvPr/>
        </p:nvSpPr>
        <p:spPr bwMode="auto">
          <a:xfrm>
            <a:off x="4228717" y="1496198"/>
            <a:ext cx="850214" cy="822960"/>
          </a:xfrm>
          <a:prstGeom prst="ellipse">
            <a:avLst/>
          </a:prstGeom>
          <a:solidFill>
            <a:srgbClr val="006DB4"/>
          </a:solidFill>
          <a:ln w="19050">
            <a:solidFill>
              <a:schemeClr val="accent1">
                <a:lumMod val="20000"/>
                <a:lumOff val="80000"/>
              </a:schemeClr>
            </a:solidFill>
          </a:ln>
          <a:effectLst>
            <a:outerShdw blurRad="50800" dist="38100" dir="2700000" algn="tl"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pic>
        <p:nvPicPr>
          <p:cNvPr id="20" name="Graphic 19" descr="Transfer with solid fill">
            <a:extLst>
              <a:ext uri="{FF2B5EF4-FFF2-40B4-BE49-F238E27FC236}">
                <a16:creationId xmlns:a16="http://schemas.microsoft.com/office/drawing/2014/main" id="{3A9A225E-A781-5010-B7D8-7DD8676FC96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4359911" y="1595626"/>
            <a:ext cx="640080" cy="640080"/>
          </a:xfrm>
          <a:prstGeom prst="rect">
            <a:avLst/>
          </a:prstGeom>
        </p:spPr>
      </p:pic>
      <p:pic>
        <p:nvPicPr>
          <p:cNvPr id="21" name="Graphic 20" descr="Dollar with solid fill">
            <a:extLst>
              <a:ext uri="{FF2B5EF4-FFF2-40B4-BE49-F238E27FC236}">
                <a16:creationId xmlns:a16="http://schemas.microsoft.com/office/drawing/2014/main" id="{8525D317-0EA5-7B46-6983-D662B8DE7F9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487082" y="1614071"/>
            <a:ext cx="640080" cy="640080"/>
          </a:xfrm>
          <a:prstGeom prst="rect">
            <a:avLst/>
          </a:prstGeom>
        </p:spPr>
      </p:pic>
      <p:sp>
        <p:nvSpPr>
          <p:cNvPr id="22" name="Freeform: Shape 21">
            <a:extLst>
              <a:ext uri="{FF2B5EF4-FFF2-40B4-BE49-F238E27FC236}">
                <a16:creationId xmlns:a16="http://schemas.microsoft.com/office/drawing/2014/main" id="{E8DFCF5A-5F48-90C2-A492-2297DB6910FE}"/>
              </a:ext>
            </a:extLst>
          </p:cNvPr>
          <p:cNvSpPr/>
          <p:nvPr/>
        </p:nvSpPr>
        <p:spPr>
          <a:xfrm>
            <a:off x="8143392" y="1735650"/>
            <a:ext cx="3588328" cy="579769"/>
          </a:xfrm>
          <a:custGeom>
            <a:avLst/>
            <a:gdLst>
              <a:gd name="connsiteX0" fmla="*/ 0 w 5269855"/>
              <a:gd name="connsiteY0" fmla="*/ 0 h 1353600"/>
              <a:gd name="connsiteX1" fmla="*/ 5269855 w 5269855"/>
              <a:gd name="connsiteY1" fmla="*/ 0 h 1353600"/>
              <a:gd name="connsiteX2" fmla="*/ 5269855 w 5269855"/>
              <a:gd name="connsiteY2" fmla="*/ 1353600 h 1353600"/>
              <a:gd name="connsiteX3" fmla="*/ 0 w 5269855"/>
              <a:gd name="connsiteY3" fmla="*/ 1353600 h 1353600"/>
              <a:gd name="connsiteX4" fmla="*/ 0 w 5269855"/>
              <a:gd name="connsiteY4" fmla="*/ 0 h 1353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69855" h="1353600">
                <a:moveTo>
                  <a:pt x="0" y="0"/>
                </a:moveTo>
                <a:lnTo>
                  <a:pt x="5269855" y="0"/>
                </a:lnTo>
                <a:lnTo>
                  <a:pt x="5269855" y="1353600"/>
                </a:lnTo>
                <a:lnTo>
                  <a:pt x="0" y="1353600"/>
                </a:lnTo>
                <a:lnTo>
                  <a:pt x="0" y="0"/>
                </a:lnTo>
                <a:close/>
              </a:path>
            </a:pathLst>
          </a:custGeom>
          <a:solidFill>
            <a:srgbClr val="30B18B"/>
          </a:solidFill>
          <a:ln>
            <a:solidFill>
              <a:schemeClr val="accent1">
                <a:lumMod val="20000"/>
                <a:lumOff val="80000"/>
              </a:schemeClr>
            </a:solidFill>
          </a:ln>
        </p:spPr>
        <p:style>
          <a:lnRef idx="2">
            <a:schemeClr val="accent5">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170688" tIns="97536" rIns="170688" bIns="97536" numCol="1" spcCol="1270" anchor="ctr" anchorCtr="0">
            <a:noAutofit/>
          </a:bodyPr>
          <a:lstStyle/>
          <a:p>
            <a:pPr lvl="1" algn="ctr" defTabSz="1066800">
              <a:lnSpc>
                <a:spcPct val="90000"/>
              </a:lnSpc>
              <a:spcBef>
                <a:spcPct val="0"/>
              </a:spcBef>
            </a:pPr>
            <a:r>
              <a:rPr lang="en-US" b="1" dirty="0">
                <a:latin typeface="Arial" panose="020B0604020202020204" pitchFamily="34" charset="0"/>
                <a:cs typeface="Arial" panose="020B0604020202020204" pitchFamily="34" charset="0"/>
              </a:rPr>
              <a:t>DHS Payment Goals</a:t>
            </a:r>
            <a:endParaRPr lang="en-US" b="1" kern="1200" dirty="0">
              <a:latin typeface="Arial" panose="020B0604020202020204" pitchFamily="34" charset="0"/>
              <a:cs typeface="Arial" panose="020B0604020202020204" pitchFamily="34" charset="0"/>
            </a:endParaRPr>
          </a:p>
        </p:txBody>
      </p:sp>
      <p:sp>
        <p:nvSpPr>
          <p:cNvPr id="23" name="Freeform: Shape 22">
            <a:extLst>
              <a:ext uri="{FF2B5EF4-FFF2-40B4-BE49-F238E27FC236}">
                <a16:creationId xmlns:a16="http://schemas.microsoft.com/office/drawing/2014/main" id="{06DCDE02-4B07-47EE-1874-784ACEB85D76}"/>
              </a:ext>
            </a:extLst>
          </p:cNvPr>
          <p:cNvSpPr/>
          <p:nvPr/>
        </p:nvSpPr>
        <p:spPr>
          <a:xfrm>
            <a:off x="8143392" y="2323407"/>
            <a:ext cx="3588328" cy="2486558"/>
          </a:xfrm>
          <a:custGeom>
            <a:avLst/>
            <a:gdLst>
              <a:gd name="connsiteX0" fmla="*/ 0 w 5269855"/>
              <a:gd name="connsiteY0" fmla="*/ 0 h 3084264"/>
              <a:gd name="connsiteX1" fmla="*/ 5269855 w 5269855"/>
              <a:gd name="connsiteY1" fmla="*/ 0 h 3084264"/>
              <a:gd name="connsiteX2" fmla="*/ 5269855 w 5269855"/>
              <a:gd name="connsiteY2" fmla="*/ 3084264 h 3084264"/>
              <a:gd name="connsiteX3" fmla="*/ 0 w 5269855"/>
              <a:gd name="connsiteY3" fmla="*/ 3084264 h 3084264"/>
              <a:gd name="connsiteX4" fmla="*/ 0 w 5269855"/>
              <a:gd name="connsiteY4" fmla="*/ 0 h 30842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69855" h="3084264">
                <a:moveTo>
                  <a:pt x="0" y="0"/>
                </a:moveTo>
                <a:lnTo>
                  <a:pt x="5269855" y="0"/>
                </a:lnTo>
                <a:lnTo>
                  <a:pt x="5269855" y="3084264"/>
                </a:lnTo>
                <a:lnTo>
                  <a:pt x="0" y="3084264"/>
                </a:lnTo>
                <a:lnTo>
                  <a:pt x="0" y="0"/>
                </a:lnTo>
                <a:close/>
              </a:path>
            </a:pathLst>
          </a:custGeom>
          <a:solidFill>
            <a:srgbClr val="ACE0D1">
              <a:alpha val="89804"/>
            </a:srgbClr>
          </a:solidFill>
          <a:ln>
            <a:solidFill>
              <a:schemeClr val="accent1">
                <a:lumMod val="20000"/>
                <a:lumOff val="80000"/>
                <a:alpha val="90000"/>
              </a:schemeClr>
            </a:solidFill>
          </a:ln>
        </p:spPr>
        <p:style>
          <a:lnRef idx="2">
            <a:schemeClr val="accent5">
              <a:tint val="40000"/>
              <a:alpha val="90000"/>
              <a:hueOff val="0"/>
              <a:satOff val="0"/>
              <a:lumOff val="0"/>
              <a:alphaOff val="0"/>
            </a:schemeClr>
          </a:lnRef>
          <a:fillRef idx="1">
            <a:schemeClr val="accent5">
              <a:tint val="40000"/>
              <a:alpha val="90000"/>
              <a:hueOff val="0"/>
              <a:satOff val="0"/>
              <a:lumOff val="0"/>
              <a:alphaOff val="0"/>
            </a:schemeClr>
          </a:fillRef>
          <a:effectRef idx="0">
            <a:schemeClr val="accent5">
              <a:tint val="40000"/>
              <a:alpha val="90000"/>
              <a:hueOff val="0"/>
              <a:satOff val="0"/>
              <a:lumOff val="0"/>
              <a:alphaOff val="0"/>
            </a:schemeClr>
          </a:effectRef>
          <a:fontRef idx="minor">
            <a:schemeClr val="dk1">
              <a:hueOff val="0"/>
              <a:satOff val="0"/>
              <a:lumOff val="0"/>
              <a:alphaOff val="0"/>
            </a:schemeClr>
          </a:fontRef>
        </p:style>
        <p:txBody>
          <a:bodyPr spcFirstLastPara="0" vert="horz" wrap="square" lIns="74676" tIns="74676" rIns="99568" bIns="112014" numCol="1" spcCol="1270" anchor="t" anchorCtr="0">
            <a:noAutofit/>
          </a:bodyPr>
          <a:lstStyle/>
          <a:p>
            <a:pPr marL="285750" lvl="0" indent="-285750" defTabSz="800100">
              <a:lnSpc>
                <a:spcPct val="90000"/>
              </a:lnSpc>
              <a:spcBef>
                <a:spcPct val="0"/>
              </a:spcBef>
              <a:spcAft>
                <a:spcPct val="35000"/>
              </a:spcAft>
              <a:buFont typeface="Arial" panose="020B0604020202020204" pitchFamily="34" charset="0"/>
              <a:buChar char="•"/>
            </a:pPr>
            <a:r>
              <a:rPr lang="en-US" sz="1600" kern="1200" dirty="0"/>
              <a:t>In the future, DHS’ goal is to work with the PASSEs to eventually pay CSSPs outside of the normal fee for service framework. </a:t>
            </a:r>
          </a:p>
          <a:p>
            <a:pPr marL="285750" lvl="0" indent="-285750" defTabSz="800100">
              <a:lnSpc>
                <a:spcPct val="90000"/>
              </a:lnSpc>
              <a:spcBef>
                <a:spcPct val="0"/>
              </a:spcBef>
              <a:spcAft>
                <a:spcPct val="35000"/>
              </a:spcAft>
              <a:buFont typeface="Arial" panose="020B0604020202020204" pitchFamily="34" charset="0"/>
              <a:buChar char="•"/>
            </a:pPr>
            <a:r>
              <a:rPr lang="en-US" sz="1600" kern="1200" dirty="0"/>
              <a:t>This could include value-based payment arrangements. </a:t>
            </a:r>
          </a:p>
          <a:p>
            <a:endParaRPr lang="en-US" sz="1400" dirty="0">
              <a:solidFill>
                <a:srgbClr val="000000"/>
              </a:solidFill>
              <a:latin typeface="Arial" panose="020B0604020202020204" pitchFamily="34" charset="0"/>
              <a:cs typeface="Arial" panose="020B0604020202020204" pitchFamily="34" charset="0"/>
            </a:endParaRPr>
          </a:p>
          <a:p>
            <a:endParaRPr lang="en-US" sz="1400" dirty="0">
              <a:solidFill>
                <a:srgbClr val="000000"/>
              </a:solidFill>
              <a:latin typeface="Arial" panose="020B0604020202020204" pitchFamily="34" charset="0"/>
              <a:cs typeface="Arial" panose="020B0604020202020204" pitchFamily="34" charset="0"/>
            </a:endParaRPr>
          </a:p>
          <a:p>
            <a:endParaRPr lang="en-US" sz="1400" dirty="0">
              <a:solidFill>
                <a:srgbClr val="000000"/>
              </a:solidFill>
              <a:latin typeface="Arial" panose="020B0604020202020204" pitchFamily="34" charset="0"/>
              <a:cs typeface="Arial" panose="020B0604020202020204" pitchFamily="34" charset="0"/>
            </a:endParaRPr>
          </a:p>
        </p:txBody>
      </p:sp>
      <p:sp>
        <p:nvSpPr>
          <p:cNvPr id="24" name="Oval 21">
            <a:extLst>
              <a:ext uri="{FF2B5EF4-FFF2-40B4-BE49-F238E27FC236}">
                <a16:creationId xmlns:a16="http://schemas.microsoft.com/office/drawing/2014/main" id="{BACBE40B-8201-6CCA-A322-C722F850BBBB}"/>
              </a:ext>
            </a:extLst>
          </p:cNvPr>
          <p:cNvSpPr>
            <a:spLocks noChangeArrowheads="1"/>
          </p:cNvSpPr>
          <p:nvPr/>
        </p:nvSpPr>
        <p:spPr bwMode="auto">
          <a:xfrm>
            <a:off x="8108373" y="1492459"/>
            <a:ext cx="850214" cy="822960"/>
          </a:xfrm>
          <a:prstGeom prst="ellipse">
            <a:avLst/>
          </a:prstGeom>
          <a:solidFill>
            <a:srgbClr val="30B18B"/>
          </a:solidFill>
          <a:ln w="19050">
            <a:solidFill>
              <a:schemeClr val="accent1">
                <a:lumMod val="20000"/>
                <a:lumOff val="80000"/>
              </a:schemeClr>
            </a:solidFill>
          </a:ln>
          <a:effectLst>
            <a:outerShdw blurRad="50800" dist="38100" dir="2700000" algn="tl"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cs typeface="Arial" panose="020B0604020202020204" pitchFamily="34" charset="0"/>
            </a:endParaRPr>
          </a:p>
        </p:txBody>
      </p:sp>
      <p:pic>
        <p:nvPicPr>
          <p:cNvPr id="25" name="Graphic 24" descr="Bullseye with solid fill">
            <a:extLst>
              <a:ext uri="{FF2B5EF4-FFF2-40B4-BE49-F238E27FC236}">
                <a16:creationId xmlns:a16="http://schemas.microsoft.com/office/drawing/2014/main" id="{69D8CD77-87AC-49FD-BE8B-38DE34D66AA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8239567" y="1591887"/>
            <a:ext cx="640080" cy="640080"/>
          </a:xfrm>
          <a:prstGeom prst="rect">
            <a:avLst/>
          </a:prstGeom>
        </p:spPr>
      </p:pic>
      <p:sp>
        <p:nvSpPr>
          <p:cNvPr id="2" name="TextBox 1">
            <a:extLst>
              <a:ext uri="{FF2B5EF4-FFF2-40B4-BE49-F238E27FC236}">
                <a16:creationId xmlns:a16="http://schemas.microsoft.com/office/drawing/2014/main" id="{23590EEE-3B69-8430-615B-EA325A9CA9B1}"/>
              </a:ext>
            </a:extLst>
          </p:cNvPr>
          <p:cNvSpPr txBox="1"/>
          <p:nvPr/>
        </p:nvSpPr>
        <p:spPr>
          <a:xfrm>
            <a:off x="401589" y="5089507"/>
            <a:ext cx="11312621" cy="923330"/>
          </a:xfrm>
          <a:prstGeom prst="rect">
            <a:avLst/>
          </a:prstGeom>
          <a:noFill/>
          <a:ln>
            <a:solidFill>
              <a:schemeClr val="tx2"/>
            </a:solidFill>
          </a:ln>
        </p:spPr>
        <p:txBody>
          <a:bodyPr wrap="square" rtlCol="0">
            <a:spAutoFit/>
          </a:bodyPr>
          <a:lstStyle/>
          <a:p>
            <a:r>
              <a:rPr lang="en-US" sz="1800" dirty="0">
                <a:effectLst/>
                <a:latin typeface="Calibri" panose="020F0502020204030204" pitchFamily="34" charset="0"/>
                <a:cs typeface="Calibri" panose="020F0502020204030204" pitchFamily="34" charset="0"/>
              </a:rPr>
              <a:t>Note: All CSSP providers will fall under a Provider Type 96, Specialty 04, Provider Type 96, Specialty Cl, or Provider Type 96, Specialty C9.  </a:t>
            </a:r>
            <a:r>
              <a:rPr lang="en-US" dirty="0">
                <a:latin typeface="Calibri" panose="020F0502020204030204" pitchFamily="34" charset="0"/>
                <a:cs typeface="Calibri" panose="020F0502020204030204" pitchFamily="34" charset="0"/>
              </a:rPr>
              <a:t>All </a:t>
            </a:r>
            <a:r>
              <a:rPr lang="en-US" sz="1800" dirty="0">
                <a:effectLst/>
                <a:latin typeface="Calibri" panose="020F0502020204030204" pitchFamily="34" charset="0"/>
                <a:cs typeface="Calibri" panose="020F0502020204030204" pitchFamily="34" charset="0"/>
              </a:rPr>
              <a:t>rendering providers (people providing the actual service) will also need to enroll with </a:t>
            </a:r>
            <a:r>
              <a:rPr lang="en-US" dirty="0">
                <a:latin typeface="Calibri" panose="020F0502020204030204" pitchFamily="34" charset="0"/>
                <a:cs typeface="Calibri" panose="020F0502020204030204" pitchFamily="34" charset="0"/>
              </a:rPr>
              <a:t>M</a:t>
            </a:r>
            <a:r>
              <a:rPr lang="en-US" sz="1800" dirty="0">
                <a:effectLst/>
                <a:latin typeface="Calibri" panose="020F0502020204030204" pitchFamily="34" charset="0"/>
                <a:cs typeface="Calibri" panose="020F0502020204030204" pitchFamily="34" charset="0"/>
              </a:rPr>
              <a:t>edicaid under Provider Type 95 and receive a Medicaid PIN. </a:t>
            </a:r>
            <a:endParaRPr 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69742835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C349C17-BE9A-4049-AB84-6A5E818DEF90}"/>
              </a:ext>
            </a:extLst>
          </p:cNvPr>
          <p:cNvSpPr>
            <a:spLocks noGrp="1"/>
          </p:cNvSpPr>
          <p:nvPr>
            <p:ph type="title"/>
          </p:nvPr>
        </p:nvSpPr>
        <p:spPr>
          <a:xfrm>
            <a:off x="138223" y="18255"/>
            <a:ext cx="11909791" cy="1325563"/>
          </a:xfrm>
        </p:spPr>
        <p:txBody>
          <a:bodyPr>
            <a:normAutofit/>
          </a:bodyPr>
          <a:lstStyle/>
          <a:p>
            <a:r>
              <a:rPr lang="en-US" sz="3600" dirty="0">
                <a:solidFill>
                  <a:schemeClr val="bg1"/>
                </a:solidFill>
                <a:latin typeface="+mn-lt"/>
              </a:rPr>
              <a:t>CSSP Frequently Asked Questions (FAQs) </a:t>
            </a:r>
          </a:p>
        </p:txBody>
      </p:sp>
      <p:grpSp>
        <p:nvGrpSpPr>
          <p:cNvPr id="5" name="Group 4">
            <a:extLst>
              <a:ext uri="{FF2B5EF4-FFF2-40B4-BE49-F238E27FC236}">
                <a16:creationId xmlns:a16="http://schemas.microsoft.com/office/drawing/2014/main" id="{63326471-C588-4D08-B290-F3088BCA2577}"/>
              </a:ext>
            </a:extLst>
          </p:cNvPr>
          <p:cNvGrpSpPr/>
          <p:nvPr/>
        </p:nvGrpSpPr>
        <p:grpSpPr>
          <a:xfrm>
            <a:off x="461960" y="1480454"/>
            <a:ext cx="11268079" cy="1409296"/>
            <a:chOff x="457196" y="1561440"/>
            <a:chExt cx="11268079" cy="1409296"/>
          </a:xfrm>
        </p:grpSpPr>
        <p:sp>
          <p:nvSpPr>
            <p:cNvPr id="6" name="Rectangle 5">
              <a:extLst>
                <a:ext uri="{FF2B5EF4-FFF2-40B4-BE49-F238E27FC236}">
                  <a16:creationId xmlns:a16="http://schemas.microsoft.com/office/drawing/2014/main" id="{AC8521CD-FEBC-4121-BEDB-217B710A045A}"/>
                </a:ext>
              </a:extLst>
            </p:cNvPr>
            <p:cNvSpPr/>
            <p:nvPr/>
          </p:nvSpPr>
          <p:spPr>
            <a:xfrm>
              <a:off x="847723" y="1696673"/>
              <a:ext cx="10877552" cy="1274063"/>
            </a:xfrm>
            <a:prstGeom prst="rect">
              <a:avLst/>
            </a:prstGeom>
            <a:noFill/>
            <a:ln>
              <a:noFill/>
            </a:ln>
          </p:spPr>
          <p:style>
            <a:lnRef idx="0">
              <a:schemeClr val="accent1"/>
            </a:lnRef>
            <a:fillRef idx="1">
              <a:schemeClr val="accent1"/>
            </a:fillRef>
            <a:effectRef idx="0">
              <a:srgbClr val="000000"/>
            </a:effectRef>
            <a:fontRef idx="minor">
              <a:schemeClr val="lt1"/>
            </a:fontRef>
          </p:style>
          <p:txBody>
            <a:bodyPr rtlCol="0" anchor="ctr"/>
            <a:lstStyle/>
            <a:p>
              <a:pPr algn="ctr">
                <a:lnSpc>
                  <a:spcPct val="100000"/>
                </a:lnSpc>
              </a:pPr>
              <a:endParaRPr lang="en-US" sz="2400" b="1" dirty="0">
                <a:solidFill>
                  <a:schemeClr val="bg1"/>
                </a:solidFill>
                <a:latin typeface="Arial" panose="020B0604020202020204" pitchFamily="34" charset="0"/>
                <a:cs typeface="Arial" panose="020B0604020202020204" pitchFamily="34" charset="0"/>
              </a:endParaRPr>
            </a:p>
          </p:txBody>
        </p:sp>
        <p:sp>
          <p:nvSpPr>
            <p:cNvPr id="8" name="Right Triangle 7">
              <a:extLst>
                <a:ext uri="{FF2B5EF4-FFF2-40B4-BE49-F238E27FC236}">
                  <a16:creationId xmlns:a16="http://schemas.microsoft.com/office/drawing/2014/main" id="{BADA3496-CBA2-4EC5-8079-9F937687B7B6}"/>
                </a:ext>
              </a:extLst>
            </p:cNvPr>
            <p:cNvSpPr/>
            <p:nvPr/>
          </p:nvSpPr>
          <p:spPr>
            <a:xfrm rot="10800000">
              <a:off x="466722" y="2017785"/>
              <a:ext cx="381000" cy="466725"/>
            </a:xfrm>
            <a:prstGeom prst="rtTriangle">
              <a:avLst/>
            </a:prstGeom>
            <a:solidFill>
              <a:srgbClr val="122703"/>
            </a:solidFill>
            <a:ln>
              <a:noFill/>
            </a:ln>
          </p:spPr>
          <p:style>
            <a:lnRef idx="0">
              <a:schemeClr val="accent1"/>
            </a:lnRef>
            <a:fillRef idx="1">
              <a:schemeClr val="accent1"/>
            </a:fillRef>
            <a:effectRef idx="0">
              <a:srgbClr val="000000"/>
            </a:effectRef>
            <a:fontRef idx="minor">
              <a:schemeClr val="lt1"/>
            </a:fontRef>
          </p:style>
          <p:txBody>
            <a:bodyPr rtlCol="0" anchor="ctr"/>
            <a:lstStyle/>
            <a:p>
              <a:pPr algn="ctr">
                <a:lnSpc>
                  <a:spcPct val="100000"/>
                </a:lnSpc>
              </a:pPr>
              <a:endParaRPr lang="en-US" sz="1800" dirty="0">
                <a:solidFill>
                  <a:schemeClr val="tx1"/>
                </a:solidFill>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7ACCB499-5608-4D35-A05C-0F967FCBB1DA}"/>
                </a:ext>
              </a:extLst>
            </p:cNvPr>
            <p:cNvSpPr txBox="1"/>
            <p:nvPr/>
          </p:nvSpPr>
          <p:spPr>
            <a:xfrm>
              <a:off x="916878" y="1849387"/>
              <a:ext cx="10798873" cy="764562"/>
            </a:xfrm>
            <a:prstGeom prst="rect">
              <a:avLst/>
            </a:prstGeom>
            <a:solidFill>
              <a:schemeClr val="bg1">
                <a:alpha val="56000"/>
              </a:schemeClr>
            </a:solidFill>
          </p:spPr>
          <p:txBody>
            <a:bodyPr wrap="square" lIns="0" tIns="0" rIns="0" bIns="0" rtlCol="0" anchor="ctr">
              <a:noAutofit/>
            </a:bodyPr>
            <a:lstStyle/>
            <a:p>
              <a:pPr marL="640080" lvl="1" indent="-182880">
                <a:spcBef>
                  <a:spcPts val="600"/>
                </a:spcBef>
                <a:buSzPct val="100000"/>
                <a:buFont typeface="Arial"/>
                <a:buChar char="•"/>
              </a:pPr>
              <a:r>
                <a:rPr lang="en-US" sz="1600" dirty="0">
                  <a:cs typeface="Arial" panose="020B0604020202020204" pitchFamily="34" charset="0"/>
                </a:rPr>
                <a:t>A. No. CSSP is a type of Medicaid provider that is certified to provide services for both the IDD and BH population. CSSPs are certified to provide a variety of HCBS services at Base, Intensive, and Enhanced levels. </a:t>
              </a:r>
            </a:p>
          </p:txBody>
        </p:sp>
        <p:sp>
          <p:nvSpPr>
            <p:cNvPr id="7" name="Rectangle 6">
              <a:extLst>
                <a:ext uri="{FF2B5EF4-FFF2-40B4-BE49-F238E27FC236}">
                  <a16:creationId xmlns:a16="http://schemas.microsoft.com/office/drawing/2014/main" id="{B800BCEB-3FE1-4173-B765-E3F9DB063F28}"/>
                </a:ext>
              </a:extLst>
            </p:cNvPr>
            <p:cNvSpPr/>
            <p:nvPr/>
          </p:nvSpPr>
          <p:spPr>
            <a:xfrm>
              <a:off x="457196" y="1561440"/>
              <a:ext cx="4956049" cy="456345"/>
            </a:xfrm>
            <a:prstGeom prst="rect">
              <a:avLst/>
            </a:prstGeom>
            <a:solidFill>
              <a:srgbClr val="30B18B"/>
            </a:solidFill>
            <a:ln/>
          </p:spPr>
          <p:style>
            <a:lnRef idx="3">
              <a:schemeClr val="lt1"/>
            </a:lnRef>
            <a:fillRef idx="1">
              <a:schemeClr val="accent5"/>
            </a:fillRef>
            <a:effectRef idx="1">
              <a:schemeClr val="accent5"/>
            </a:effectRef>
            <a:fontRef idx="minor">
              <a:schemeClr val="lt1"/>
            </a:fontRef>
          </p:style>
          <p:txBody>
            <a:bodyPr rtlCol="0" anchor="ctr"/>
            <a:lstStyle/>
            <a:p>
              <a:pPr>
                <a:lnSpc>
                  <a:spcPct val="100000"/>
                </a:lnSpc>
              </a:pPr>
              <a:r>
                <a:rPr lang="en-US" b="1" dirty="0">
                  <a:solidFill>
                    <a:schemeClr val="bg1"/>
                  </a:solidFill>
                  <a:cs typeface="Arial" panose="020B0604020202020204" pitchFamily="34" charset="0"/>
                </a:rPr>
                <a:t>Q. </a:t>
              </a:r>
              <a:r>
                <a:rPr lang="en-US" sz="1600" b="1" dirty="0">
                  <a:solidFill>
                    <a:schemeClr val="bg1"/>
                  </a:solidFill>
                  <a:cs typeface="Arial" panose="020B0604020202020204" pitchFamily="34" charset="0"/>
                </a:rPr>
                <a:t>Is CSSP a type of service?</a:t>
              </a:r>
            </a:p>
          </p:txBody>
        </p:sp>
      </p:grpSp>
      <p:grpSp>
        <p:nvGrpSpPr>
          <p:cNvPr id="20" name="Group 19">
            <a:extLst>
              <a:ext uri="{FF2B5EF4-FFF2-40B4-BE49-F238E27FC236}">
                <a16:creationId xmlns:a16="http://schemas.microsoft.com/office/drawing/2014/main" id="{767D3E43-CCA4-4288-A2A9-F6DF2901AE1E}"/>
              </a:ext>
            </a:extLst>
          </p:cNvPr>
          <p:cNvGrpSpPr/>
          <p:nvPr/>
        </p:nvGrpSpPr>
        <p:grpSpPr>
          <a:xfrm>
            <a:off x="471485" y="2485359"/>
            <a:ext cx="11268079" cy="1581944"/>
            <a:chOff x="457196" y="1561440"/>
            <a:chExt cx="11268079" cy="1581944"/>
          </a:xfrm>
        </p:grpSpPr>
        <p:sp>
          <p:nvSpPr>
            <p:cNvPr id="21" name="Rectangle 20">
              <a:extLst>
                <a:ext uri="{FF2B5EF4-FFF2-40B4-BE49-F238E27FC236}">
                  <a16:creationId xmlns:a16="http://schemas.microsoft.com/office/drawing/2014/main" id="{A46101C4-AC1B-4D5D-B8C4-DE03BB3A89BA}"/>
                </a:ext>
              </a:extLst>
            </p:cNvPr>
            <p:cNvSpPr/>
            <p:nvPr/>
          </p:nvSpPr>
          <p:spPr>
            <a:xfrm>
              <a:off x="847723" y="1696673"/>
              <a:ext cx="10877552" cy="1274063"/>
            </a:xfrm>
            <a:prstGeom prst="rect">
              <a:avLst/>
            </a:prstGeom>
            <a:noFill/>
            <a:ln>
              <a:noFill/>
            </a:ln>
          </p:spPr>
          <p:style>
            <a:lnRef idx="0">
              <a:schemeClr val="accent1"/>
            </a:lnRef>
            <a:fillRef idx="1">
              <a:schemeClr val="accent1"/>
            </a:fillRef>
            <a:effectRef idx="0">
              <a:srgbClr val="000000"/>
            </a:effectRef>
            <a:fontRef idx="minor">
              <a:schemeClr val="lt1"/>
            </a:fontRef>
          </p:style>
          <p:txBody>
            <a:bodyPr rtlCol="0" anchor="ctr"/>
            <a:lstStyle/>
            <a:p>
              <a:pPr algn="ctr">
                <a:lnSpc>
                  <a:spcPct val="100000"/>
                </a:lnSpc>
              </a:pPr>
              <a:endParaRPr lang="en-US" sz="2400" b="1" dirty="0">
                <a:solidFill>
                  <a:schemeClr val="bg1"/>
                </a:solidFill>
                <a:latin typeface="Arial" panose="020B0604020202020204" pitchFamily="34" charset="0"/>
                <a:cs typeface="Arial" panose="020B0604020202020204" pitchFamily="34" charset="0"/>
              </a:endParaRPr>
            </a:p>
          </p:txBody>
        </p:sp>
        <p:sp>
          <p:nvSpPr>
            <p:cNvPr id="22" name="Right Triangle 21">
              <a:extLst>
                <a:ext uri="{FF2B5EF4-FFF2-40B4-BE49-F238E27FC236}">
                  <a16:creationId xmlns:a16="http://schemas.microsoft.com/office/drawing/2014/main" id="{BBA75E64-8713-4739-9020-B8F84251B8C9}"/>
                </a:ext>
              </a:extLst>
            </p:cNvPr>
            <p:cNvSpPr/>
            <p:nvPr/>
          </p:nvSpPr>
          <p:spPr>
            <a:xfrm rot="10800000">
              <a:off x="466722" y="2017785"/>
              <a:ext cx="381000" cy="466725"/>
            </a:xfrm>
            <a:prstGeom prst="rtTriangle">
              <a:avLst/>
            </a:prstGeom>
            <a:solidFill>
              <a:srgbClr val="122703"/>
            </a:solidFill>
            <a:ln>
              <a:noFill/>
            </a:ln>
          </p:spPr>
          <p:style>
            <a:lnRef idx="0">
              <a:schemeClr val="accent1"/>
            </a:lnRef>
            <a:fillRef idx="1">
              <a:schemeClr val="accent1"/>
            </a:fillRef>
            <a:effectRef idx="0">
              <a:srgbClr val="000000"/>
            </a:effectRef>
            <a:fontRef idx="minor">
              <a:schemeClr val="lt1"/>
            </a:fontRef>
          </p:style>
          <p:txBody>
            <a:bodyPr rtlCol="0" anchor="ctr"/>
            <a:lstStyle/>
            <a:p>
              <a:pPr algn="ctr">
                <a:lnSpc>
                  <a:spcPct val="100000"/>
                </a:lnSpc>
              </a:pPr>
              <a:endParaRPr lang="en-US" sz="1800" dirty="0">
                <a:solidFill>
                  <a:schemeClr val="tx1"/>
                </a:solidFill>
                <a:latin typeface="Arial" panose="020B0604020202020204" pitchFamily="34" charset="0"/>
                <a:cs typeface="Arial" panose="020B0604020202020204" pitchFamily="34" charset="0"/>
              </a:endParaRPr>
            </a:p>
          </p:txBody>
        </p:sp>
        <p:sp>
          <p:nvSpPr>
            <p:cNvPr id="23" name="TextBox 22">
              <a:extLst>
                <a:ext uri="{FF2B5EF4-FFF2-40B4-BE49-F238E27FC236}">
                  <a16:creationId xmlns:a16="http://schemas.microsoft.com/office/drawing/2014/main" id="{02073FD8-113D-478B-B391-DE0477F3B7D1}"/>
                </a:ext>
              </a:extLst>
            </p:cNvPr>
            <p:cNvSpPr txBox="1"/>
            <p:nvPr/>
          </p:nvSpPr>
          <p:spPr>
            <a:xfrm>
              <a:off x="916877" y="2149120"/>
              <a:ext cx="10798873" cy="994264"/>
            </a:xfrm>
            <a:prstGeom prst="rect">
              <a:avLst/>
            </a:prstGeom>
            <a:solidFill>
              <a:schemeClr val="bg1">
                <a:alpha val="56000"/>
              </a:schemeClr>
            </a:solidFill>
          </p:spPr>
          <p:txBody>
            <a:bodyPr wrap="square" lIns="0" tIns="0" rIns="0" bIns="0" rtlCol="0" anchor="ctr">
              <a:noAutofit/>
            </a:bodyPr>
            <a:lstStyle/>
            <a:p>
              <a:pPr marL="640080" lvl="1" indent="-182880">
                <a:spcBef>
                  <a:spcPts val="600"/>
                </a:spcBef>
                <a:buSzPct val="100000"/>
                <a:buFont typeface="Arial"/>
                <a:buChar char="•"/>
              </a:pPr>
              <a:r>
                <a:rPr lang="en-US" sz="1600" dirty="0">
                  <a:cs typeface="Arial" panose="020B0604020202020204" pitchFamily="34" charset="0"/>
                </a:rPr>
                <a:t>A. No. Applying to become a CSSP is not required. Existing CES Waiver Providers and Outpatient Behavioral Health Agencies can maintain their existing certification types. However, CSSP allows providers to maintain only one certification type to provide a wider array of services. If you hold multiple certifications for the same services, DPSQA will license you under all applicable manuals. We recommend when you become a CSSP that you actively close out your former HCBS provider type with DPSQA. </a:t>
              </a:r>
            </a:p>
          </p:txBody>
        </p:sp>
        <p:sp>
          <p:nvSpPr>
            <p:cNvPr id="24" name="Rectangle 23">
              <a:extLst>
                <a:ext uri="{FF2B5EF4-FFF2-40B4-BE49-F238E27FC236}">
                  <a16:creationId xmlns:a16="http://schemas.microsoft.com/office/drawing/2014/main" id="{168B2E53-17D9-48EA-846D-CA053D7E4147}"/>
                </a:ext>
              </a:extLst>
            </p:cNvPr>
            <p:cNvSpPr/>
            <p:nvPr/>
          </p:nvSpPr>
          <p:spPr>
            <a:xfrm>
              <a:off x="457196" y="1561440"/>
              <a:ext cx="4956049" cy="456345"/>
            </a:xfrm>
            <a:prstGeom prst="rect">
              <a:avLst/>
            </a:prstGeom>
            <a:solidFill>
              <a:srgbClr val="006DB4"/>
            </a:solidFill>
            <a:ln/>
          </p:spPr>
          <p:style>
            <a:lnRef idx="3">
              <a:schemeClr val="lt1"/>
            </a:lnRef>
            <a:fillRef idx="1">
              <a:schemeClr val="accent5"/>
            </a:fillRef>
            <a:effectRef idx="1">
              <a:schemeClr val="accent5"/>
            </a:effectRef>
            <a:fontRef idx="minor">
              <a:schemeClr val="lt1"/>
            </a:fontRef>
          </p:style>
          <p:txBody>
            <a:bodyPr rtlCol="0" anchor="ctr"/>
            <a:lstStyle/>
            <a:p>
              <a:pPr>
                <a:lnSpc>
                  <a:spcPct val="100000"/>
                </a:lnSpc>
              </a:pPr>
              <a:r>
                <a:rPr lang="en-US" sz="1600" b="1" dirty="0">
                  <a:solidFill>
                    <a:schemeClr val="bg1"/>
                  </a:solidFill>
                  <a:cs typeface="Arial" panose="020B0604020202020204" pitchFamily="34" charset="0"/>
                </a:rPr>
                <a:t>Q. Are CES Waiver Providers and Outpatient Behavioral Health Agencies required to become CSSPs?</a:t>
              </a:r>
            </a:p>
          </p:txBody>
        </p:sp>
      </p:grpSp>
      <p:grpSp>
        <p:nvGrpSpPr>
          <p:cNvPr id="25" name="Group 24">
            <a:extLst>
              <a:ext uri="{FF2B5EF4-FFF2-40B4-BE49-F238E27FC236}">
                <a16:creationId xmlns:a16="http://schemas.microsoft.com/office/drawing/2014/main" id="{BB8DBC5A-0E4A-45EF-B811-DA811301C921}"/>
              </a:ext>
            </a:extLst>
          </p:cNvPr>
          <p:cNvGrpSpPr/>
          <p:nvPr/>
        </p:nvGrpSpPr>
        <p:grpSpPr>
          <a:xfrm>
            <a:off x="481009" y="4202536"/>
            <a:ext cx="11315700" cy="1409296"/>
            <a:chOff x="457196" y="1561440"/>
            <a:chExt cx="11315700" cy="1409296"/>
          </a:xfrm>
        </p:grpSpPr>
        <p:sp>
          <p:nvSpPr>
            <p:cNvPr id="26" name="Rectangle 25">
              <a:extLst>
                <a:ext uri="{FF2B5EF4-FFF2-40B4-BE49-F238E27FC236}">
                  <a16:creationId xmlns:a16="http://schemas.microsoft.com/office/drawing/2014/main" id="{602AC99B-8527-4FFB-8228-43C41672675D}"/>
                </a:ext>
              </a:extLst>
            </p:cNvPr>
            <p:cNvSpPr/>
            <p:nvPr/>
          </p:nvSpPr>
          <p:spPr>
            <a:xfrm>
              <a:off x="847723" y="1696673"/>
              <a:ext cx="10877552" cy="1274063"/>
            </a:xfrm>
            <a:prstGeom prst="rect">
              <a:avLst/>
            </a:prstGeom>
            <a:noFill/>
            <a:ln>
              <a:noFill/>
            </a:ln>
          </p:spPr>
          <p:style>
            <a:lnRef idx="0">
              <a:schemeClr val="accent1"/>
            </a:lnRef>
            <a:fillRef idx="1">
              <a:schemeClr val="accent1"/>
            </a:fillRef>
            <a:effectRef idx="0">
              <a:srgbClr val="000000"/>
            </a:effectRef>
            <a:fontRef idx="minor">
              <a:schemeClr val="lt1"/>
            </a:fontRef>
          </p:style>
          <p:txBody>
            <a:bodyPr rtlCol="0" anchor="ctr"/>
            <a:lstStyle/>
            <a:p>
              <a:pPr algn="ctr">
                <a:lnSpc>
                  <a:spcPct val="100000"/>
                </a:lnSpc>
              </a:pPr>
              <a:endParaRPr lang="en-US" sz="2400" b="1" dirty="0">
                <a:solidFill>
                  <a:schemeClr val="bg1"/>
                </a:solidFill>
                <a:latin typeface="Arial" panose="020B0604020202020204" pitchFamily="34" charset="0"/>
                <a:cs typeface="Arial" panose="020B0604020202020204" pitchFamily="34" charset="0"/>
              </a:endParaRPr>
            </a:p>
          </p:txBody>
        </p:sp>
        <p:sp>
          <p:nvSpPr>
            <p:cNvPr id="27" name="Right Triangle 26">
              <a:extLst>
                <a:ext uri="{FF2B5EF4-FFF2-40B4-BE49-F238E27FC236}">
                  <a16:creationId xmlns:a16="http://schemas.microsoft.com/office/drawing/2014/main" id="{277B8DCA-E6CA-4613-A1BD-BCF5A8065606}"/>
                </a:ext>
              </a:extLst>
            </p:cNvPr>
            <p:cNvSpPr/>
            <p:nvPr/>
          </p:nvSpPr>
          <p:spPr>
            <a:xfrm rot="10800000">
              <a:off x="466722" y="2017785"/>
              <a:ext cx="381000" cy="466725"/>
            </a:xfrm>
            <a:prstGeom prst="rtTriangle">
              <a:avLst/>
            </a:prstGeom>
            <a:solidFill>
              <a:srgbClr val="122703"/>
            </a:solidFill>
            <a:ln>
              <a:noFill/>
            </a:ln>
          </p:spPr>
          <p:style>
            <a:lnRef idx="0">
              <a:schemeClr val="accent1"/>
            </a:lnRef>
            <a:fillRef idx="1">
              <a:schemeClr val="accent1"/>
            </a:fillRef>
            <a:effectRef idx="0">
              <a:srgbClr val="000000"/>
            </a:effectRef>
            <a:fontRef idx="minor">
              <a:schemeClr val="lt1"/>
            </a:fontRef>
          </p:style>
          <p:txBody>
            <a:bodyPr rtlCol="0" anchor="ctr"/>
            <a:lstStyle/>
            <a:p>
              <a:pPr algn="ctr">
                <a:lnSpc>
                  <a:spcPct val="100000"/>
                </a:lnSpc>
              </a:pPr>
              <a:endParaRPr lang="en-US" sz="1800" dirty="0">
                <a:solidFill>
                  <a:schemeClr val="tx1"/>
                </a:solidFill>
                <a:latin typeface="Arial" panose="020B0604020202020204" pitchFamily="34" charset="0"/>
                <a:cs typeface="Arial" panose="020B0604020202020204" pitchFamily="34" charset="0"/>
              </a:endParaRPr>
            </a:p>
          </p:txBody>
        </p:sp>
        <p:sp>
          <p:nvSpPr>
            <p:cNvPr id="28" name="TextBox 27">
              <a:extLst>
                <a:ext uri="{FF2B5EF4-FFF2-40B4-BE49-F238E27FC236}">
                  <a16:creationId xmlns:a16="http://schemas.microsoft.com/office/drawing/2014/main" id="{381CA746-D947-4904-B323-A8C5B4766FC5}"/>
                </a:ext>
              </a:extLst>
            </p:cNvPr>
            <p:cNvSpPr txBox="1"/>
            <p:nvPr/>
          </p:nvSpPr>
          <p:spPr>
            <a:xfrm>
              <a:off x="974023" y="1750878"/>
              <a:ext cx="10798873" cy="764562"/>
            </a:xfrm>
            <a:prstGeom prst="rect">
              <a:avLst/>
            </a:prstGeom>
            <a:solidFill>
              <a:schemeClr val="bg1">
                <a:alpha val="56000"/>
              </a:schemeClr>
            </a:solidFill>
          </p:spPr>
          <p:txBody>
            <a:bodyPr wrap="square" lIns="0" tIns="0" rIns="0" bIns="0" rtlCol="0" anchor="ctr">
              <a:noAutofit/>
            </a:bodyPr>
            <a:lstStyle/>
            <a:p>
              <a:pPr marL="640080" lvl="1" indent="-182880">
                <a:spcBef>
                  <a:spcPts val="600"/>
                </a:spcBef>
                <a:buSzPct val="100000"/>
                <a:buFont typeface="Arial"/>
                <a:buChar char="•"/>
              </a:pPr>
              <a:r>
                <a:rPr lang="en-US" sz="1600" dirty="0">
                  <a:cs typeface="Arial" panose="020B0604020202020204" pitchFamily="34" charset="0"/>
                </a:rPr>
                <a:t>A. No. CSSPs are certified to provide specific HCBS services within three levels: Base, Intensive, and Enhanced. </a:t>
              </a:r>
              <a:endParaRPr lang="en-US" sz="1600" dirty="0"/>
            </a:p>
          </p:txBody>
        </p:sp>
        <p:sp>
          <p:nvSpPr>
            <p:cNvPr id="29" name="Rectangle 28">
              <a:extLst>
                <a:ext uri="{FF2B5EF4-FFF2-40B4-BE49-F238E27FC236}">
                  <a16:creationId xmlns:a16="http://schemas.microsoft.com/office/drawing/2014/main" id="{EF6D3306-36E3-4319-90C3-7490D923F8D1}"/>
                </a:ext>
              </a:extLst>
            </p:cNvPr>
            <p:cNvSpPr/>
            <p:nvPr/>
          </p:nvSpPr>
          <p:spPr>
            <a:xfrm>
              <a:off x="457196" y="1561440"/>
              <a:ext cx="4956049" cy="456345"/>
            </a:xfrm>
            <a:prstGeom prst="rect">
              <a:avLst/>
            </a:prstGeom>
            <a:solidFill>
              <a:srgbClr val="30B18B"/>
            </a:solidFill>
            <a:ln/>
          </p:spPr>
          <p:style>
            <a:lnRef idx="3">
              <a:schemeClr val="lt1"/>
            </a:lnRef>
            <a:fillRef idx="1">
              <a:schemeClr val="accent5"/>
            </a:fillRef>
            <a:effectRef idx="1">
              <a:schemeClr val="accent5"/>
            </a:effectRef>
            <a:fontRef idx="minor">
              <a:schemeClr val="lt1"/>
            </a:fontRef>
          </p:style>
          <p:txBody>
            <a:bodyPr rtlCol="0" anchor="ctr"/>
            <a:lstStyle/>
            <a:p>
              <a:pPr>
                <a:lnSpc>
                  <a:spcPct val="100000"/>
                </a:lnSpc>
              </a:pPr>
              <a:r>
                <a:rPr lang="en-US" sz="1600" b="1" dirty="0">
                  <a:solidFill>
                    <a:schemeClr val="bg1"/>
                  </a:solidFill>
                  <a:cs typeface="Arial" panose="020B0604020202020204" pitchFamily="34" charset="0"/>
                </a:rPr>
                <a:t>Q. Can all CSSPs provide the same type of services?</a:t>
              </a:r>
            </a:p>
          </p:txBody>
        </p:sp>
      </p:grpSp>
      <p:grpSp>
        <p:nvGrpSpPr>
          <p:cNvPr id="30" name="Group 29">
            <a:extLst>
              <a:ext uri="{FF2B5EF4-FFF2-40B4-BE49-F238E27FC236}">
                <a16:creationId xmlns:a16="http://schemas.microsoft.com/office/drawing/2014/main" id="{1ACF3F00-383B-4C16-99E0-127BF761FF0F}"/>
              </a:ext>
            </a:extLst>
          </p:cNvPr>
          <p:cNvGrpSpPr/>
          <p:nvPr/>
        </p:nvGrpSpPr>
        <p:grpSpPr>
          <a:xfrm>
            <a:off x="442912" y="5236626"/>
            <a:ext cx="11268079" cy="1409296"/>
            <a:chOff x="457196" y="1561440"/>
            <a:chExt cx="11268079" cy="1409296"/>
          </a:xfrm>
        </p:grpSpPr>
        <p:sp>
          <p:nvSpPr>
            <p:cNvPr id="31" name="Rectangle 30">
              <a:extLst>
                <a:ext uri="{FF2B5EF4-FFF2-40B4-BE49-F238E27FC236}">
                  <a16:creationId xmlns:a16="http://schemas.microsoft.com/office/drawing/2014/main" id="{9022A523-EDA8-4FD4-AF97-2117D1847963}"/>
                </a:ext>
              </a:extLst>
            </p:cNvPr>
            <p:cNvSpPr/>
            <p:nvPr/>
          </p:nvSpPr>
          <p:spPr>
            <a:xfrm>
              <a:off x="847723" y="1696673"/>
              <a:ext cx="10877552" cy="1274063"/>
            </a:xfrm>
            <a:prstGeom prst="rect">
              <a:avLst/>
            </a:prstGeom>
            <a:noFill/>
            <a:ln>
              <a:noFill/>
            </a:ln>
          </p:spPr>
          <p:style>
            <a:lnRef idx="0">
              <a:schemeClr val="accent1"/>
            </a:lnRef>
            <a:fillRef idx="1">
              <a:schemeClr val="accent1"/>
            </a:fillRef>
            <a:effectRef idx="0">
              <a:srgbClr val="000000"/>
            </a:effectRef>
            <a:fontRef idx="minor">
              <a:schemeClr val="lt1"/>
            </a:fontRef>
          </p:style>
          <p:txBody>
            <a:bodyPr rtlCol="0" anchor="ctr"/>
            <a:lstStyle/>
            <a:p>
              <a:pPr algn="ctr">
                <a:lnSpc>
                  <a:spcPct val="100000"/>
                </a:lnSpc>
              </a:pPr>
              <a:endParaRPr lang="en-US" sz="2400" b="1" dirty="0">
                <a:solidFill>
                  <a:schemeClr val="bg1"/>
                </a:solidFill>
                <a:latin typeface="Arial" panose="020B0604020202020204" pitchFamily="34" charset="0"/>
                <a:cs typeface="Arial" panose="020B0604020202020204" pitchFamily="34" charset="0"/>
              </a:endParaRPr>
            </a:p>
          </p:txBody>
        </p:sp>
        <p:sp>
          <p:nvSpPr>
            <p:cNvPr id="32" name="Right Triangle 31">
              <a:extLst>
                <a:ext uri="{FF2B5EF4-FFF2-40B4-BE49-F238E27FC236}">
                  <a16:creationId xmlns:a16="http://schemas.microsoft.com/office/drawing/2014/main" id="{C71D0799-C12B-45B7-8280-AB2DF4CB633F}"/>
                </a:ext>
              </a:extLst>
            </p:cNvPr>
            <p:cNvSpPr/>
            <p:nvPr/>
          </p:nvSpPr>
          <p:spPr>
            <a:xfrm rot="10800000">
              <a:off x="466722" y="2017785"/>
              <a:ext cx="381000" cy="466725"/>
            </a:xfrm>
            <a:prstGeom prst="rtTriangle">
              <a:avLst/>
            </a:prstGeom>
            <a:solidFill>
              <a:srgbClr val="122703"/>
            </a:solidFill>
            <a:ln>
              <a:noFill/>
            </a:ln>
          </p:spPr>
          <p:style>
            <a:lnRef idx="0">
              <a:schemeClr val="accent1"/>
            </a:lnRef>
            <a:fillRef idx="1">
              <a:schemeClr val="accent1"/>
            </a:fillRef>
            <a:effectRef idx="0">
              <a:srgbClr val="000000"/>
            </a:effectRef>
            <a:fontRef idx="minor">
              <a:schemeClr val="lt1"/>
            </a:fontRef>
          </p:style>
          <p:txBody>
            <a:bodyPr rtlCol="0" anchor="ctr"/>
            <a:lstStyle/>
            <a:p>
              <a:pPr algn="ctr">
                <a:lnSpc>
                  <a:spcPct val="100000"/>
                </a:lnSpc>
              </a:pPr>
              <a:endParaRPr lang="en-US" sz="1800" dirty="0">
                <a:solidFill>
                  <a:schemeClr val="tx1"/>
                </a:solidFill>
                <a:latin typeface="Arial" panose="020B0604020202020204" pitchFamily="34" charset="0"/>
                <a:cs typeface="Arial" panose="020B0604020202020204" pitchFamily="34" charset="0"/>
              </a:endParaRPr>
            </a:p>
          </p:txBody>
        </p:sp>
        <p:sp>
          <p:nvSpPr>
            <p:cNvPr id="33" name="TextBox 32">
              <a:extLst>
                <a:ext uri="{FF2B5EF4-FFF2-40B4-BE49-F238E27FC236}">
                  <a16:creationId xmlns:a16="http://schemas.microsoft.com/office/drawing/2014/main" id="{4950CA72-FCED-4A04-B501-18654AE18A30}"/>
                </a:ext>
              </a:extLst>
            </p:cNvPr>
            <p:cNvSpPr txBox="1"/>
            <p:nvPr/>
          </p:nvSpPr>
          <p:spPr>
            <a:xfrm>
              <a:off x="916878" y="1849387"/>
              <a:ext cx="10798873" cy="764562"/>
            </a:xfrm>
            <a:prstGeom prst="rect">
              <a:avLst/>
            </a:prstGeom>
            <a:solidFill>
              <a:schemeClr val="bg1">
                <a:alpha val="56000"/>
              </a:schemeClr>
            </a:solidFill>
          </p:spPr>
          <p:txBody>
            <a:bodyPr wrap="square" lIns="0" tIns="0" rIns="0" bIns="0" rtlCol="0" anchor="ctr">
              <a:noAutofit/>
            </a:bodyPr>
            <a:lstStyle/>
            <a:p>
              <a:pPr marL="640080" lvl="1" indent="-182880">
                <a:spcBef>
                  <a:spcPts val="600"/>
                </a:spcBef>
                <a:buSzPct val="100000"/>
                <a:buFont typeface="Arial"/>
                <a:buChar char="•"/>
              </a:pPr>
              <a:r>
                <a:rPr lang="en-US" sz="1600" dirty="0">
                  <a:cs typeface="Arial" panose="020B0604020202020204" pitchFamily="34" charset="0"/>
                </a:rPr>
                <a:t>A. No. CSSPs may make business decisions about which services they would like to provide and do not need to provide all services for which they are certified </a:t>
              </a:r>
            </a:p>
          </p:txBody>
        </p:sp>
        <p:sp>
          <p:nvSpPr>
            <p:cNvPr id="34" name="Rectangle 33">
              <a:extLst>
                <a:ext uri="{FF2B5EF4-FFF2-40B4-BE49-F238E27FC236}">
                  <a16:creationId xmlns:a16="http://schemas.microsoft.com/office/drawing/2014/main" id="{C0E41724-896E-4550-AA7C-176AC03F8648}"/>
                </a:ext>
              </a:extLst>
            </p:cNvPr>
            <p:cNvSpPr/>
            <p:nvPr/>
          </p:nvSpPr>
          <p:spPr>
            <a:xfrm>
              <a:off x="457196" y="1561440"/>
              <a:ext cx="4956049" cy="456345"/>
            </a:xfrm>
            <a:prstGeom prst="rect">
              <a:avLst/>
            </a:prstGeom>
            <a:solidFill>
              <a:srgbClr val="006DB4"/>
            </a:solidFill>
            <a:ln/>
          </p:spPr>
          <p:style>
            <a:lnRef idx="3">
              <a:schemeClr val="lt1"/>
            </a:lnRef>
            <a:fillRef idx="1">
              <a:schemeClr val="accent5"/>
            </a:fillRef>
            <a:effectRef idx="1">
              <a:schemeClr val="accent5"/>
            </a:effectRef>
            <a:fontRef idx="minor">
              <a:schemeClr val="lt1"/>
            </a:fontRef>
          </p:style>
          <p:txBody>
            <a:bodyPr rtlCol="0" anchor="ctr"/>
            <a:lstStyle/>
            <a:p>
              <a:pPr>
                <a:lnSpc>
                  <a:spcPct val="100000"/>
                </a:lnSpc>
              </a:pPr>
              <a:r>
                <a:rPr lang="en-US" sz="1600" b="1" dirty="0">
                  <a:solidFill>
                    <a:schemeClr val="bg1"/>
                  </a:solidFill>
                  <a:cs typeface="Arial" panose="020B0604020202020204" pitchFamily="34" charset="0"/>
                </a:rPr>
                <a:t>Q. Are CSSPs required to provide all services for which they are certified?</a:t>
              </a:r>
            </a:p>
          </p:txBody>
        </p:sp>
      </p:grpSp>
      <p:sp>
        <p:nvSpPr>
          <p:cNvPr id="35" name="Slide Number Placeholder 34">
            <a:extLst>
              <a:ext uri="{FF2B5EF4-FFF2-40B4-BE49-F238E27FC236}">
                <a16:creationId xmlns:a16="http://schemas.microsoft.com/office/drawing/2014/main" id="{92291C77-6BE7-406E-B8A7-1BAD2EB2B689}"/>
              </a:ext>
            </a:extLst>
          </p:cNvPr>
          <p:cNvSpPr>
            <a:spLocks noGrp="1"/>
          </p:cNvSpPr>
          <p:nvPr>
            <p:ph type="sldNum" sz="quarter" idx="12"/>
          </p:nvPr>
        </p:nvSpPr>
        <p:spPr/>
        <p:txBody>
          <a:bodyPr/>
          <a:lstStyle/>
          <a:p>
            <a:fld id="{C0465BDC-DAA7-4695-9F90-2604F83C7D05}" type="slidenum">
              <a:rPr lang="en-US" smtClean="0"/>
              <a:t>29</a:t>
            </a:fld>
            <a:endParaRPr lang="en-US" dirty="0"/>
          </a:p>
        </p:txBody>
      </p:sp>
    </p:spTree>
    <p:extLst>
      <p:ext uri="{BB962C8B-B14F-4D97-AF65-F5344CB8AC3E}">
        <p14:creationId xmlns:p14="http://schemas.microsoft.com/office/powerpoint/2010/main" val="2537924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4A22730-F9A2-45B6-854A-5E5EEE72076B}"/>
              </a:ext>
            </a:extLst>
          </p:cNvPr>
          <p:cNvSpPr>
            <a:spLocks noGrp="1"/>
          </p:cNvSpPr>
          <p:nvPr>
            <p:ph idx="1"/>
          </p:nvPr>
        </p:nvSpPr>
        <p:spPr>
          <a:xfrm>
            <a:off x="5209674" y="1235075"/>
            <a:ext cx="6172200" cy="4873625"/>
          </a:xfrm>
          <a:solidFill>
            <a:schemeClr val="bg1">
              <a:lumMod val="95000"/>
            </a:schemeClr>
          </a:solidFill>
          <a:ln w="28575">
            <a:solidFill>
              <a:srgbClr val="006DB4"/>
            </a:solidFill>
          </a:ln>
        </p:spPr>
        <p:txBody>
          <a:bodyPr>
            <a:normAutofit fontScale="92500" lnSpcReduction="10000"/>
          </a:bodyPr>
          <a:lstStyle/>
          <a:p>
            <a:pPr marL="514350" indent="-514350">
              <a:buFont typeface="+mj-lt"/>
              <a:buAutoNum type="arabicPeriod"/>
            </a:pPr>
            <a:r>
              <a:rPr lang="en-US" dirty="0"/>
              <a:t>Home and Community-Based Services Overview</a:t>
            </a:r>
          </a:p>
          <a:p>
            <a:pPr marL="514350" indent="-514350">
              <a:buFont typeface="+mj-lt"/>
              <a:buAutoNum type="arabicPeriod"/>
            </a:pPr>
            <a:r>
              <a:rPr lang="en-US" dirty="0"/>
              <a:t>Populations Served by CSSP</a:t>
            </a:r>
          </a:p>
          <a:p>
            <a:pPr marL="514350" indent="-514350">
              <a:buFont typeface="+mj-lt"/>
              <a:buAutoNum type="arabicPeriod"/>
            </a:pPr>
            <a:r>
              <a:rPr lang="en-US" dirty="0"/>
              <a:t>PASSE Overview </a:t>
            </a:r>
          </a:p>
          <a:p>
            <a:pPr marL="514350" indent="-514350">
              <a:buFont typeface="+mj-lt"/>
              <a:buAutoNum type="arabicPeriod"/>
            </a:pPr>
            <a:r>
              <a:rPr lang="en-US" dirty="0"/>
              <a:t>CSSP Program Overview </a:t>
            </a:r>
          </a:p>
          <a:p>
            <a:pPr marL="514350" indent="-514350">
              <a:buFont typeface="+mj-lt"/>
              <a:buAutoNum type="arabicPeriod"/>
            </a:pPr>
            <a:r>
              <a:rPr lang="en-US" dirty="0"/>
              <a:t>CSSP Client Journeys </a:t>
            </a:r>
          </a:p>
          <a:p>
            <a:pPr marL="514350" indent="-514350">
              <a:buFont typeface="+mj-lt"/>
              <a:buAutoNum type="arabicPeriod"/>
            </a:pPr>
            <a:r>
              <a:rPr lang="en-US" dirty="0"/>
              <a:t>Certified Services by Provider Type</a:t>
            </a:r>
          </a:p>
          <a:p>
            <a:pPr marL="514350" indent="-514350">
              <a:buFont typeface="+mj-lt"/>
              <a:buAutoNum type="arabicPeriod"/>
            </a:pPr>
            <a:r>
              <a:rPr lang="en-US" dirty="0">
                <a:latin typeface="+mn-lt"/>
              </a:rPr>
              <a:t>Understanding the CSSP Certification Process</a:t>
            </a:r>
          </a:p>
          <a:p>
            <a:pPr marL="514350" indent="-514350">
              <a:buFont typeface="+mj-lt"/>
              <a:buAutoNum type="arabicPeriod"/>
            </a:pPr>
            <a:r>
              <a:rPr lang="en-US" dirty="0">
                <a:latin typeface="+mn-lt"/>
              </a:rPr>
              <a:t>Resources for Providers</a:t>
            </a:r>
            <a:endParaRPr lang="en-US" dirty="0"/>
          </a:p>
          <a:p>
            <a:pPr marL="514350" indent="-514350">
              <a:buFont typeface="+mj-lt"/>
              <a:buAutoNum type="arabicPeriod"/>
            </a:pPr>
            <a:endParaRPr lang="en-US" dirty="0"/>
          </a:p>
          <a:p>
            <a:pPr marL="514350" indent="-514350">
              <a:buFont typeface="+mj-lt"/>
              <a:buAutoNum type="arabicPeriod"/>
            </a:pPr>
            <a:endParaRPr lang="en-US" dirty="0"/>
          </a:p>
          <a:p>
            <a:pPr marL="514350" indent="-514350">
              <a:buFont typeface="+mj-lt"/>
              <a:buAutoNum type="arabicPeriod"/>
            </a:pPr>
            <a:endParaRPr lang="en-US" dirty="0"/>
          </a:p>
        </p:txBody>
      </p:sp>
      <p:sp>
        <p:nvSpPr>
          <p:cNvPr id="5" name="Slide Number Placeholder 4">
            <a:extLst>
              <a:ext uri="{FF2B5EF4-FFF2-40B4-BE49-F238E27FC236}">
                <a16:creationId xmlns:a16="http://schemas.microsoft.com/office/drawing/2014/main" id="{9D56CCBA-894B-42C5-B3A5-11061CAA6521}"/>
              </a:ext>
            </a:extLst>
          </p:cNvPr>
          <p:cNvSpPr>
            <a:spLocks noGrp="1"/>
          </p:cNvSpPr>
          <p:nvPr>
            <p:ph type="sldNum" sz="quarter" idx="12"/>
          </p:nvPr>
        </p:nvSpPr>
        <p:spPr/>
        <p:txBody>
          <a:bodyPr/>
          <a:lstStyle/>
          <a:p>
            <a:fld id="{C0465BDC-DAA7-4695-9F90-2604F83C7D05}" type="slidenum">
              <a:rPr lang="en-US" smtClean="0"/>
              <a:t>3</a:t>
            </a:fld>
            <a:endParaRPr lang="en-US" dirty="0"/>
          </a:p>
        </p:txBody>
      </p:sp>
      <p:pic>
        <p:nvPicPr>
          <p:cNvPr id="6" name="Content Placeholder 8" descr="Daughter with father in wheelchair">
            <a:extLst>
              <a:ext uri="{FF2B5EF4-FFF2-40B4-BE49-F238E27FC236}">
                <a16:creationId xmlns:a16="http://schemas.microsoft.com/office/drawing/2014/main" id="{F16D830D-62F0-4432-9116-2C84C33DBD6F}"/>
              </a:ext>
            </a:extLst>
          </p:cNvPr>
          <p:cNvPicPr>
            <a:picLocks noChangeAspect="1"/>
          </p:cNvPicPr>
          <p:nvPr/>
        </p:nvPicPr>
        <p:blipFill>
          <a:blip r:embed="rId2">
            <a:extLst>
              <a:ext uri="{28A0092B-C50C-407E-A947-70E740481C1C}">
                <a14:useLocalDpi xmlns:a14="http://schemas.microsoft.com/office/drawing/2010/main" val="0"/>
              </a:ext>
            </a:extLst>
          </a:blip>
          <a:srcRect l="27110" r="27110"/>
          <a:stretch/>
        </p:blipFill>
        <p:spPr>
          <a:xfrm>
            <a:off x="942016" y="278661"/>
            <a:ext cx="4002963" cy="5830039"/>
          </a:xfrm>
          <a:prstGeom prst="rect">
            <a:avLst/>
          </a:prstGeom>
        </p:spPr>
      </p:pic>
      <p:sp>
        <p:nvSpPr>
          <p:cNvPr id="7" name="TextBox 6">
            <a:extLst>
              <a:ext uri="{FF2B5EF4-FFF2-40B4-BE49-F238E27FC236}">
                <a16:creationId xmlns:a16="http://schemas.microsoft.com/office/drawing/2014/main" id="{463FF674-C12D-4576-B790-9FBBB87CD53B}"/>
              </a:ext>
            </a:extLst>
          </p:cNvPr>
          <p:cNvSpPr txBox="1"/>
          <p:nvPr/>
        </p:nvSpPr>
        <p:spPr>
          <a:xfrm>
            <a:off x="5105858" y="395357"/>
            <a:ext cx="6144126" cy="707886"/>
          </a:xfrm>
          <a:prstGeom prst="rect">
            <a:avLst/>
          </a:prstGeom>
          <a:noFill/>
          <a:ln w="28575">
            <a:noFill/>
          </a:ln>
        </p:spPr>
        <p:txBody>
          <a:bodyPr wrap="square" rtlCol="0">
            <a:spAutoFit/>
          </a:bodyPr>
          <a:lstStyle/>
          <a:p>
            <a:r>
              <a:rPr lang="en-US" sz="4000" dirty="0">
                <a:solidFill>
                  <a:srgbClr val="006DB4"/>
                </a:solidFill>
              </a:rPr>
              <a:t>Agenda </a:t>
            </a:r>
          </a:p>
        </p:txBody>
      </p:sp>
    </p:spTree>
    <p:extLst>
      <p:ext uri="{BB962C8B-B14F-4D97-AF65-F5344CB8AC3E}">
        <p14:creationId xmlns:p14="http://schemas.microsoft.com/office/powerpoint/2010/main" val="220630974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ABEEC98-E525-4636-8601-4877F7C5D8EB}"/>
              </a:ext>
            </a:extLst>
          </p:cNvPr>
          <p:cNvSpPr>
            <a:spLocks noGrp="1"/>
          </p:cNvSpPr>
          <p:nvPr>
            <p:ph type="title"/>
          </p:nvPr>
        </p:nvSpPr>
        <p:spPr>
          <a:xfrm>
            <a:off x="838200" y="1243013"/>
            <a:ext cx="10515600" cy="2852737"/>
          </a:xfrm>
          <a:solidFill>
            <a:srgbClr val="006DB4"/>
          </a:solidFill>
          <a:ln>
            <a:solidFill>
              <a:srgbClr val="006DB4"/>
            </a:solidFill>
          </a:ln>
        </p:spPr>
        <p:txBody>
          <a:bodyPr>
            <a:noAutofit/>
          </a:bodyPr>
          <a:lstStyle/>
          <a:p>
            <a:pPr algn="ctr"/>
            <a:r>
              <a:rPr lang="en-US" sz="4800" dirty="0">
                <a:ln>
                  <a:solidFill>
                    <a:srgbClr val="006DB4"/>
                  </a:solidFill>
                </a:ln>
                <a:solidFill>
                  <a:schemeClr val="bg1"/>
                </a:solidFill>
                <a:latin typeface="+mn-lt"/>
              </a:rPr>
              <a:t>CSSP Client Journeys </a:t>
            </a:r>
          </a:p>
        </p:txBody>
      </p:sp>
      <p:grpSp>
        <p:nvGrpSpPr>
          <p:cNvPr id="6" name="Group 5">
            <a:extLst>
              <a:ext uri="{FF2B5EF4-FFF2-40B4-BE49-F238E27FC236}">
                <a16:creationId xmlns:a16="http://schemas.microsoft.com/office/drawing/2014/main" id="{A9761481-9D7B-48D2-8440-E9254313703E}"/>
              </a:ext>
            </a:extLst>
          </p:cNvPr>
          <p:cNvGrpSpPr/>
          <p:nvPr/>
        </p:nvGrpSpPr>
        <p:grpSpPr>
          <a:xfrm>
            <a:off x="315673" y="6311900"/>
            <a:ext cx="1045054" cy="306779"/>
            <a:chOff x="306196" y="6327302"/>
            <a:chExt cx="1045054" cy="306779"/>
          </a:xfrm>
        </p:grpSpPr>
        <p:pic>
          <p:nvPicPr>
            <p:cNvPr id="7" name="Picture 6" descr="A picture containing light, clock&#10;&#10;Description automatically generated">
              <a:extLst>
                <a:ext uri="{FF2B5EF4-FFF2-40B4-BE49-F238E27FC236}">
                  <a16:creationId xmlns:a16="http://schemas.microsoft.com/office/drawing/2014/main" id="{07DF0753-FA9C-42A0-8E84-93082A0798A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1876" y="6336073"/>
              <a:ext cx="629374" cy="290451"/>
            </a:xfrm>
            <a:prstGeom prst="rect">
              <a:avLst/>
            </a:prstGeom>
          </p:spPr>
        </p:pic>
        <p:pic>
          <p:nvPicPr>
            <p:cNvPr id="8" name="Picture 7" descr="A close up of a sign&#10;&#10;Description automatically generated">
              <a:extLst>
                <a:ext uri="{FF2B5EF4-FFF2-40B4-BE49-F238E27FC236}">
                  <a16:creationId xmlns:a16="http://schemas.microsoft.com/office/drawing/2014/main" id="{EDE3454A-7F16-4927-9891-A72C00FFB4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6196" y="6327302"/>
              <a:ext cx="306779" cy="306779"/>
            </a:xfrm>
            <a:prstGeom prst="rect">
              <a:avLst/>
            </a:prstGeom>
          </p:spPr>
        </p:pic>
      </p:grpSp>
      <p:sp>
        <p:nvSpPr>
          <p:cNvPr id="9" name="Rectangle 8">
            <a:extLst>
              <a:ext uri="{FF2B5EF4-FFF2-40B4-BE49-F238E27FC236}">
                <a16:creationId xmlns:a16="http://schemas.microsoft.com/office/drawing/2014/main" id="{D0452F14-E310-4407-8B4B-E446B4276736}"/>
              </a:ext>
            </a:extLst>
          </p:cNvPr>
          <p:cNvSpPr/>
          <p:nvPr/>
        </p:nvSpPr>
        <p:spPr>
          <a:xfrm rot="16200000">
            <a:off x="6040853" y="-1014830"/>
            <a:ext cx="116641" cy="10509252"/>
          </a:xfrm>
          <a:prstGeom prst="rect">
            <a:avLst/>
          </a:prstGeom>
          <a:solidFill>
            <a:srgbClr val="30B1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Slide Number Placeholder 2">
            <a:extLst>
              <a:ext uri="{FF2B5EF4-FFF2-40B4-BE49-F238E27FC236}">
                <a16:creationId xmlns:a16="http://schemas.microsoft.com/office/drawing/2014/main" id="{A52287B3-C3F8-4044-9D45-B8806A66AD82}"/>
              </a:ext>
            </a:extLst>
          </p:cNvPr>
          <p:cNvSpPr>
            <a:spLocks noGrp="1"/>
          </p:cNvSpPr>
          <p:nvPr>
            <p:ph type="sldNum" sz="quarter" idx="12"/>
          </p:nvPr>
        </p:nvSpPr>
        <p:spPr/>
        <p:txBody>
          <a:bodyPr/>
          <a:lstStyle/>
          <a:p>
            <a:fld id="{C0465BDC-DAA7-4695-9F90-2604F83C7D05}" type="slidenum">
              <a:rPr lang="en-US" smtClean="0"/>
              <a:t>30</a:t>
            </a:fld>
            <a:endParaRPr lang="en-US" dirty="0"/>
          </a:p>
        </p:txBody>
      </p:sp>
      <p:sp>
        <p:nvSpPr>
          <p:cNvPr id="10" name="Text Placeholder 9">
            <a:extLst>
              <a:ext uri="{FF2B5EF4-FFF2-40B4-BE49-F238E27FC236}">
                <a16:creationId xmlns:a16="http://schemas.microsoft.com/office/drawing/2014/main" id="{8EEF4D02-EDF8-C66F-9ABE-D9B7D8651FA7}"/>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1865915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C349C17-BE9A-4049-AB84-6A5E818DEF90}"/>
              </a:ext>
            </a:extLst>
          </p:cNvPr>
          <p:cNvSpPr>
            <a:spLocks noGrp="1"/>
          </p:cNvSpPr>
          <p:nvPr>
            <p:ph type="title"/>
          </p:nvPr>
        </p:nvSpPr>
        <p:spPr>
          <a:xfrm>
            <a:off x="138223" y="18255"/>
            <a:ext cx="11909791" cy="1325563"/>
          </a:xfrm>
        </p:spPr>
        <p:txBody>
          <a:bodyPr>
            <a:normAutofit/>
          </a:bodyPr>
          <a:lstStyle/>
          <a:p>
            <a:r>
              <a:rPr lang="en-US" sz="3600" dirty="0">
                <a:solidFill>
                  <a:schemeClr val="bg1"/>
                </a:solidFill>
                <a:latin typeface="+mn-lt"/>
              </a:rPr>
              <a:t>HCBS Service Benefits for Individuals Provided by CSSPs</a:t>
            </a:r>
          </a:p>
        </p:txBody>
      </p:sp>
      <p:sp>
        <p:nvSpPr>
          <p:cNvPr id="5" name="Slide Number Placeholder 4">
            <a:extLst>
              <a:ext uri="{FF2B5EF4-FFF2-40B4-BE49-F238E27FC236}">
                <a16:creationId xmlns:a16="http://schemas.microsoft.com/office/drawing/2014/main" id="{AAF2ABEF-BE43-42DC-9B45-686DF8BECB06}"/>
              </a:ext>
            </a:extLst>
          </p:cNvPr>
          <p:cNvSpPr>
            <a:spLocks noGrp="1"/>
          </p:cNvSpPr>
          <p:nvPr>
            <p:ph type="sldNum" sz="quarter" idx="12"/>
          </p:nvPr>
        </p:nvSpPr>
        <p:spPr/>
        <p:txBody>
          <a:bodyPr/>
          <a:lstStyle/>
          <a:p>
            <a:fld id="{C0465BDC-DAA7-4695-9F90-2604F83C7D05}" type="slidenum">
              <a:rPr lang="en-US" smtClean="0"/>
              <a:t>31</a:t>
            </a:fld>
            <a:endParaRPr lang="en-US" dirty="0"/>
          </a:p>
        </p:txBody>
      </p:sp>
      <p:sp>
        <p:nvSpPr>
          <p:cNvPr id="2" name="Rectangle: Rounded Corners 1">
            <a:extLst>
              <a:ext uri="{FF2B5EF4-FFF2-40B4-BE49-F238E27FC236}">
                <a16:creationId xmlns:a16="http://schemas.microsoft.com/office/drawing/2014/main" id="{EB93FD9F-560D-64F4-C298-553E305A0036}"/>
              </a:ext>
            </a:extLst>
          </p:cNvPr>
          <p:cNvSpPr/>
          <p:nvPr/>
        </p:nvSpPr>
        <p:spPr>
          <a:xfrm>
            <a:off x="191013" y="1469510"/>
            <a:ext cx="11845996" cy="879980"/>
          </a:xfrm>
          <a:prstGeom prst="roundRect">
            <a:avLst/>
          </a:prstGeom>
          <a:solidFill>
            <a:srgbClr val="30B18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dirty="0"/>
              <a:t>The CSSP provider allows individuals with both BH and IDD service needs to decide to receive all of their HCBS services from one provider.  This provides easier coordination of care and ease of access for individuals if they decide to receive services through a CSSP. </a:t>
            </a:r>
            <a:endParaRPr lang="en-US" b="1" dirty="0"/>
          </a:p>
        </p:txBody>
      </p:sp>
      <p:grpSp>
        <p:nvGrpSpPr>
          <p:cNvPr id="43" name="Group 42">
            <a:extLst>
              <a:ext uri="{FF2B5EF4-FFF2-40B4-BE49-F238E27FC236}">
                <a16:creationId xmlns:a16="http://schemas.microsoft.com/office/drawing/2014/main" id="{EC42E573-909F-993C-BF38-63D8D7249B76}"/>
              </a:ext>
            </a:extLst>
          </p:cNvPr>
          <p:cNvGrpSpPr/>
          <p:nvPr/>
        </p:nvGrpSpPr>
        <p:grpSpPr>
          <a:xfrm>
            <a:off x="476639" y="3025608"/>
            <a:ext cx="5271795" cy="3214396"/>
            <a:chOff x="587829" y="2887824"/>
            <a:chExt cx="5271795" cy="3214396"/>
          </a:xfrm>
        </p:grpSpPr>
        <p:pic>
          <p:nvPicPr>
            <p:cNvPr id="24" name="Picture 23">
              <a:extLst>
                <a:ext uri="{FF2B5EF4-FFF2-40B4-BE49-F238E27FC236}">
                  <a16:creationId xmlns:a16="http://schemas.microsoft.com/office/drawing/2014/main" id="{D096E287-D2C1-F374-A5B6-29ED7DBC2DE7}"/>
                </a:ext>
              </a:extLst>
            </p:cNvPr>
            <p:cNvPicPr>
              <a:picLocks noChangeAspect="1"/>
            </p:cNvPicPr>
            <p:nvPr/>
          </p:nvPicPr>
          <p:blipFill>
            <a:blip r:embed="rId2"/>
            <a:stretch>
              <a:fillRect/>
            </a:stretch>
          </p:blipFill>
          <p:spPr>
            <a:xfrm>
              <a:off x="616468" y="2887824"/>
              <a:ext cx="874440" cy="983160"/>
            </a:xfrm>
            <a:prstGeom prst="rect">
              <a:avLst/>
            </a:prstGeom>
          </p:spPr>
        </p:pic>
        <p:pic>
          <p:nvPicPr>
            <p:cNvPr id="25" name="Picture 24">
              <a:extLst>
                <a:ext uri="{FF2B5EF4-FFF2-40B4-BE49-F238E27FC236}">
                  <a16:creationId xmlns:a16="http://schemas.microsoft.com/office/drawing/2014/main" id="{471EB04F-2077-1BB9-D2D7-8F5F88A73856}"/>
                </a:ext>
              </a:extLst>
            </p:cNvPr>
            <p:cNvPicPr>
              <a:picLocks noChangeAspect="1"/>
            </p:cNvPicPr>
            <p:nvPr/>
          </p:nvPicPr>
          <p:blipFill>
            <a:blip r:embed="rId3"/>
            <a:stretch>
              <a:fillRect/>
            </a:stretch>
          </p:blipFill>
          <p:spPr>
            <a:xfrm>
              <a:off x="605179" y="4003442"/>
              <a:ext cx="874440" cy="983160"/>
            </a:xfrm>
            <a:prstGeom prst="rect">
              <a:avLst/>
            </a:prstGeom>
          </p:spPr>
        </p:pic>
        <p:pic>
          <p:nvPicPr>
            <p:cNvPr id="26" name="Picture 25">
              <a:extLst>
                <a:ext uri="{FF2B5EF4-FFF2-40B4-BE49-F238E27FC236}">
                  <a16:creationId xmlns:a16="http://schemas.microsoft.com/office/drawing/2014/main" id="{6E0FD7C3-9A51-3DF3-B075-68A064A5B4B7}"/>
                </a:ext>
              </a:extLst>
            </p:cNvPr>
            <p:cNvPicPr>
              <a:picLocks noChangeAspect="1"/>
            </p:cNvPicPr>
            <p:nvPr/>
          </p:nvPicPr>
          <p:blipFill>
            <a:blip r:embed="rId4"/>
            <a:stretch>
              <a:fillRect/>
            </a:stretch>
          </p:blipFill>
          <p:spPr>
            <a:xfrm>
              <a:off x="587829" y="5119060"/>
              <a:ext cx="874440" cy="983160"/>
            </a:xfrm>
            <a:prstGeom prst="rect">
              <a:avLst/>
            </a:prstGeom>
          </p:spPr>
        </p:pic>
        <p:cxnSp>
          <p:nvCxnSpPr>
            <p:cNvPr id="27" name="Straight Arrow Connector 26">
              <a:extLst>
                <a:ext uri="{FF2B5EF4-FFF2-40B4-BE49-F238E27FC236}">
                  <a16:creationId xmlns:a16="http://schemas.microsoft.com/office/drawing/2014/main" id="{787596A7-B788-DB89-6E2D-2CD26955F3C2}"/>
                </a:ext>
              </a:extLst>
            </p:cNvPr>
            <p:cNvCxnSpPr>
              <a:cxnSpLocks/>
            </p:cNvCxnSpPr>
            <p:nvPr/>
          </p:nvCxnSpPr>
          <p:spPr>
            <a:xfrm flipH="1">
              <a:off x="1459660" y="4602576"/>
              <a:ext cx="2784131" cy="901291"/>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92BA9FC2-A227-70B0-CD1D-04DECC0F0EDC}"/>
                </a:ext>
              </a:extLst>
            </p:cNvPr>
            <p:cNvCxnSpPr>
              <a:cxnSpLocks/>
            </p:cNvCxnSpPr>
            <p:nvPr/>
          </p:nvCxnSpPr>
          <p:spPr>
            <a:xfrm flipH="1">
              <a:off x="1347888" y="3505200"/>
              <a:ext cx="2907191" cy="1793221"/>
            </a:xfrm>
            <a:prstGeom prst="straightConnector1">
              <a:avLst/>
            </a:prstGeom>
            <a:ln w="76200">
              <a:solidFill>
                <a:srgbClr val="006DB4"/>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F55904BE-A5A7-64E6-C19E-F29CB97CC718}"/>
                </a:ext>
              </a:extLst>
            </p:cNvPr>
            <p:cNvCxnSpPr>
              <a:cxnSpLocks/>
            </p:cNvCxnSpPr>
            <p:nvPr/>
          </p:nvCxnSpPr>
          <p:spPr>
            <a:xfrm flipH="1">
              <a:off x="1443270" y="3245469"/>
              <a:ext cx="3044754" cy="956779"/>
            </a:xfrm>
            <a:prstGeom prst="straightConnector1">
              <a:avLst/>
            </a:prstGeom>
            <a:ln w="76200">
              <a:solidFill>
                <a:srgbClr val="006DB4"/>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F4286D42-FAA9-7AD1-54F5-66DCCD010644}"/>
                </a:ext>
              </a:extLst>
            </p:cNvPr>
            <p:cNvCxnSpPr>
              <a:cxnSpLocks/>
            </p:cNvCxnSpPr>
            <p:nvPr/>
          </p:nvCxnSpPr>
          <p:spPr>
            <a:xfrm flipH="1">
              <a:off x="1443270" y="3123977"/>
              <a:ext cx="2826009" cy="7442"/>
            </a:xfrm>
            <a:prstGeom prst="straightConnector1">
              <a:avLst/>
            </a:prstGeom>
            <a:ln w="76200">
              <a:solidFill>
                <a:srgbClr val="006DB4"/>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33975687-098F-246D-B2CC-E401B13E3E80}"/>
                </a:ext>
              </a:extLst>
            </p:cNvPr>
            <p:cNvCxnSpPr>
              <a:cxnSpLocks/>
              <a:endCxn id="24" idx="3"/>
            </p:cNvCxnSpPr>
            <p:nvPr/>
          </p:nvCxnSpPr>
          <p:spPr>
            <a:xfrm flipH="1" flipV="1">
              <a:off x="1490907" y="3379405"/>
              <a:ext cx="2895764" cy="924788"/>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5" name="Rectangle: Rounded Corners 34">
              <a:extLst>
                <a:ext uri="{FF2B5EF4-FFF2-40B4-BE49-F238E27FC236}">
                  <a16:creationId xmlns:a16="http://schemas.microsoft.com/office/drawing/2014/main" id="{E77120E2-2D9A-7F18-017E-8DFA28676B0E}"/>
                </a:ext>
              </a:extLst>
            </p:cNvPr>
            <p:cNvSpPr/>
            <p:nvPr/>
          </p:nvSpPr>
          <p:spPr>
            <a:xfrm>
              <a:off x="4174005" y="2887824"/>
              <a:ext cx="1685619" cy="715290"/>
            </a:xfrm>
            <a:prstGeom prst="roundRect">
              <a:avLst/>
            </a:prstGeom>
            <a:solidFill>
              <a:srgbClr val="006DB4"/>
            </a:solidFill>
            <a:ln>
              <a:solidFill>
                <a:srgbClr val="006DB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CES Waiver Provider</a:t>
              </a:r>
            </a:p>
          </p:txBody>
        </p:sp>
        <p:cxnSp>
          <p:nvCxnSpPr>
            <p:cNvPr id="29" name="Straight Arrow Connector 28">
              <a:extLst>
                <a:ext uri="{FF2B5EF4-FFF2-40B4-BE49-F238E27FC236}">
                  <a16:creationId xmlns:a16="http://schemas.microsoft.com/office/drawing/2014/main" id="{BD5C7332-C4FD-04C3-1BF8-B44F6986ECB6}"/>
                </a:ext>
              </a:extLst>
            </p:cNvPr>
            <p:cNvCxnSpPr>
              <a:cxnSpLocks/>
            </p:cNvCxnSpPr>
            <p:nvPr/>
          </p:nvCxnSpPr>
          <p:spPr>
            <a:xfrm flipH="1">
              <a:off x="1479619" y="4429988"/>
              <a:ext cx="2789661" cy="107554"/>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6" name="Rectangle: Rounded Corners 35">
              <a:extLst>
                <a:ext uri="{FF2B5EF4-FFF2-40B4-BE49-F238E27FC236}">
                  <a16:creationId xmlns:a16="http://schemas.microsoft.com/office/drawing/2014/main" id="{A3243BF5-6836-1720-F6E8-9B671C425ADF}"/>
                </a:ext>
              </a:extLst>
            </p:cNvPr>
            <p:cNvSpPr/>
            <p:nvPr/>
          </p:nvSpPr>
          <p:spPr>
            <a:xfrm>
              <a:off x="4205257" y="4003442"/>
              <a:ext cx="1654367" cy="792330"/>
            </a:xfrm>
            <a:prstGeom prst="roundRect">
              <a:avLst/>
            </a:prstGeom>
            <a:solidFill>
              <a:srgbClr val="006DB4"/>
            </a:solidFill>
            <a:ln>
              <a:solidFill>
                <a:srgbClr val="006DB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1915(i) Behavioral Health Agency</a:t>
              </a:r>
            </a:p>
          </p:txBody>
        </p:sp>
      </p:grpSp>
      <p:sp>
        <p:nvSpPr>
          <p:cNvPr id="44" name="TextBox 43">
            <a:extLst>
              <a:ext uri="{FF2B5EF4-FFF2-40B4-BE49-F238E27FC236}">
                <a16:creationId xmlns:a16="http://schemas.microsoft.com/office/drawing/2014/main" id="{155BAA8B-9C8E-4537-4EDF-F7FE8CBE85DE}"/>
              </a:ext>
            </a:extLst>
          </p:cNvPr>
          <p:cNvSpPr txBox="1"/>
          <p:nvPr/>
        </p:nvSpPr>
        <p:spPr>
          <a:xfrm>
            <a:off x="684245" y="2469386"/>
            <a:ext cx="5411755" cy="369332"/>
          </a:xfrm>
          <a:prstGeom prst="rect">
            <a:avLst/>
          </a:prstGeom>
          <a:noFill/>
        </p:spPr>
        <p:txBody>
          <a:bodyPr wrap="square" rtlCol="0">
            <a:spAutoFit/>
          </a:bodyPr>
          <a:lstStyle/>
          <a:p>
            <a:r>
              <a:rPr lang="en-US" b="1" dirty="0"/>
              <a:t>Before: Services from IDD and BH Service Providers </a:t>
            </a:r>
          </a:p>
        </p:txBody>
      </p:sp>
      <p:grpSp>
        <p:nvGrpSpPr>
          <p:cNvPr id="46" name="Group 45">
            <a:extLst>
              <a:ext uri="{FF2B5EF4-FFF2-40B4-BE49-F238E27FC236}">
                <a16:creationId xmlns:a16="http://schemas.microsoft.com/office/drawing/2014/main" id="{1730B7BC-6E01-2F2B-E27A-B8F2566DF524}"/>
              </a:ext>
            </a:extLst>
          </p:cNvPr>
          <p:cNvGrpSpPr/>
          <p:nvPr/>
        </p:nvGrpSpPr>
        <p:grpSpPr>
          <a:xfrm>
            <a:off x="6443568" y="3001543"/>
            <a:ext cx="5195676" cy="3214396"/>
            <a:chOff x="587829" y="2887824"/>
            <a:chExt cx="5195676" cy="3214396"/>
          </a:xfrm>
        </p:grpSpPr>
        <p:pic>
          <p:nvPicPr>
            <p:cNvPr id="47" name="Picture 46">
              <a:extLst>
                <a:ext uri="{FF2B5EF4-FFF2-40B4-BE49-F238E27FC236}">
                  <a16:creationId xmlns:a16="http://schemas.microsoft.com/office/drawing/2014/main" id="{49213528-14C3-3213-6A73-9B3C49DFC58C}"/>
                </a:ext>
              </a:extLst>
            </p:cNvPr>
            <p:cNvPicPr>
              <a:picLocks noChangeAspect="1"/>
            </p:cNvPicPr>
            <p:nvPr/>
          </p:nvPicPr>
          <p:blipFill>
            <a:blip r:embed="rId2"/>
            <a:stretch>
              <a:fillRect/>
            </a:stretch>
          </p:blipFill>
          <p:spPr>
            <a:xfrm>
              <a:off x="616468" y="2887824"/>
              <a:ext cx="874440" cy="983160"/>
            </a:xfrm>
            <a:prstGeom prst="rect">
              <a:avLst/>
            </a:prstGeom>
          </p:spPr>
        </p:pic>
        <p:pic>
          <p:nvPicPr>
            <p:cNvPr id="48" name="Picture 47">
              <a:extLst>
                <a:ext uri="{FF2B5EF4-FFF2-40B4-BE49-F238E27FC236}">
                  <a16:creationId xmlns:a16="http://schemas.microsoft.com/office/drawing/2014/main" id="{EA4CD2C5-15FD-5B28-9201-91E31F0DA8ED}"/>
                </a:ext>
              </a:extLst>
            </p:cNvPr>
            <p:cNvPicPr>
              <a:picLocks noChangeAspect="1"/>
            </p:cNvPicPr>
            <p:nvPr/>
          </p:nvPicPr>
          <p:blipFill>
            <a:blip r:embed="rId3"/>
            <a:stretch>
              <a:fillRect/>
            </a:stretch>
          </p:blipFill>
          <p:spPr>
            <a:xfrm>
              <a:off x="605179" y="4003442"/>
              <a:ext cx="874440" cy="983160"/>
            </a:xfrm>
            <a:prstGeom prst="rect">
              <a:avLst/>
            </a:prstGeom>
          </p:spPr>
        </p:pic>
        <p:pic>
          <p:nvPicPr>
            <p:cNvPr id="49" name="Picture 48">
              <a:extLst>
                <a:ext uri="{FF2B5EF4-FFF2-40B4-BE49-F238E27FC236}">
                  <a16:creationId xmlns:a16="http://schemas.microsoft.com/office/drawing/2014/main" id="{CDC2226D-8600-29DC-D04B-A95683180B70}"/>
                </a:ext>
              </a:extLst>
            </p:cNvPr>
            <p:cNvPicPr>
              <a:picLocks noChangeAspect="1"/>
            </p:cNvPicPr>
            <p:nvPr/>
          </p:nvPicPr>
          <p:blipFill>
            <a:blip r:embed="rId4"/>
            <a:stretch>
              <a:fillRect/>
            </a:stretch>
          </p:blipFill>
          <p:spPr>
            <a:xfrm>
              <a:off x="587829" y="5119060"/>
              <a:ext cx="874440" cy="983160"/>
            </a:xfrm>
            <a:prstGeom prst="rect">
              <a:avLst/>
            </a:prstGeom>
          </p:spPr>
        </p:pic>
        <p:cxnSp>
          <p:nvCxnSpPr>
            <p:cNvPr id="50" name="Straight Arrow Connector 49">
              <a:extLst>
                <a:ext uri="{FF2B5EF4-FFF2-40B4-BE49-F238E27FC236}">
                  <a16:creationId xmlns:a16="http://schemas.microsoft.com/office/drawing/2014/main" id="{04F8908C-24FA-8F69-66CD-1735323CE952}"/>
                </a:ext>
              </a:extLst>
            </p:cNvPr>
            <p:cNvCxnSpPr>
              <a:cxnSpLocks/>
            </p:cNvCxnSpPr>
            <p:nvPr/>
          </p:nvCxnSpPr>
          <p:spPr>
            <a:xfrm flipH="1">
              <a:off x="1459660" y="4561607"/>
              <a:ext cx="2927011" cy="94226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1" name="Straight Arrow Connector 50">
              <a:extLst>
                <a:ext uri="{FF2B5EF4-FFF2-40B4-BE49-F238E27FC236}">
                  <a16:creationId xmlns:a16="http://schemas.microsoft.com/office/drawing/2014/main" id="{782E7D3D-C429-DB4F-9791-22E2065E9C3B}"/>
                </a:ext>
              </a:extLst>
            </p:cNvPr>
            <p:cNvCxnSpPr>
              <a:cxnSpLocks/>
            </p:cNvCxnSpPr>
            <p:nvPr/>
          </p:nvCxnSpPr>
          <p:spPr>
            <a:xfrm flipH="1">
              <a:off x="1347888" y="4454053"/>
              <a:ext cx="3140136" cy="844368"/>
            </a:xfrm>
            <a:prstGeom prst="straightConnector1">
              <a:avLst/>
            </a:prstGeom>
            <a:ln w="76200">
              <a:solidFill>
                <a:srgbClr val="006DB4"/>
              </a:solidFill>
              <a:tailEnd type="triangle"/>
            </a:ln>
          </p:spPr>
          <p:style>
            <a:lnRef idx="1">
              <a:schemeClr val="accent1"/>
            </a:lnRef>
            <a:fillRef idx="0">
              <a:schemeClr val="accent1"/>
            </a:fillRef>
            <a:effectRef idx="0">
              <a:schemeClr val="accent1"/>
            </a:effectRef>
            <a:fontRef idx="minor">
              <a:schemeClr val="tx1"/>
            </a:fontRef>
          </p:style>
        </p:cxnSp>
        <p:cxnSp>
          <p:nvCxnSpPr>
            <p:cNvPr id="52" name="Straight Arrow Connector 51">
              <a:extLst>
                <a:ext uri="{FF2B5EF4-FFF2-40B4-BE49-F238E27FC236}">
                  <a16:creationId xmlns:a16="http://schemas.microsoft.com/office/drawing/2014/main" id="{AF21B5A9-AAE5-192C-7DBF-B6E0C65F8E78}"/>
                </a:ext>
              </a:extLst>
            </p:cNvPr>
            <p:cNvCxnSpPr>
              <a:cxnSpLocks/>
            </p:cNvCxnSpPr>
            <p:nvPr/>
          </p:nvCxnSpPr>
          <p:spPr>
            <a:xfrm flipH="1" flipV="1">
              <a:off x="1443270" y="4202248"/>
              <a:ext cx="3044754" cy="134576"/>
            </a:xfrm>
            <a:prstGeom prst="straightConnector1">
              <a:avLst/>
            </a:prstGeom>
            <a:ln w="76200">
              <a:solidFill>
                <a:srgbClr val="006DB4"/>
              </a:solidFill>
              <a:tailEnd type="triangle"/>
            </a:ln>
          </p:spPr>
          <p:style>
            <a:lnRef idx="1">
              <a:schemeClr val="accent1"/>
            </a:lnRef>
            <a:fillRef idx="0">
              <a:schemeClr val="accent1"/>
            </a:fillRef>
            <a:effectRef idx="0">
              <a:schemeClr val="accent1"/>
            </a:effectRef>
            <a:fontRef idx="minor">
              <a:schemeClr val="tx1"/>
            </a:fontRef>
          </p:style>
        </p:cxnSp>
        <p:cxnSp>
          <p:nvCxnSpPr>
            <p:cNvPr id="53" name="Straight Arrow Connector 52">
              <a:extLst>
                <a:ext uri="{FF2B5EF4-FFF2-40B4-BE49-F238E27FC236}">
                  <a16:creationId xmlns:a16="http://schemas.microsoft.com/office/drawing/2014/main" id="{F487D927-84FB-54C1-F8A6-3DABCF4099DB}"/>
                </a:ext>
              </a:extLst>
            </p:cNvPr>
            <p:cNvCxnSpPr>
              <a:cxnSpLocks/>
            </p:cNvCxnSpPr>
            <p:nvPr/>
          </p:nvCxnSpPr>
          <p:spPr>
            <a:xfrm flipH="1" flipV="1">
              <a:off x="1443270" y="3131419"/>
              <a:ext cx="2943401" cy="1035020"/>
            </a:xfrm>
            <a:prstGeom prst="straightConnector1">
              <a:avLst/>
            </a:prstGeom>
            <a:ln w="76200">
              <a:solidFill>
                <a:srgbClr val="006DB4"/>
              </a:solidFill>
              <a:tailEnd type="triangle"/>
            </a:ln>
          </p:spPr>
          <p:style>
            <a:lnRef idx="1">
              <a:schemeClr val="accent1"/>
            </a:lnRef>
            <a:fillRef idx="0">
              <a:schemeClr val="accent1"/>
            </a:fillRef>
            <a:effectRef idx="0">
              <a:schemeClr val="accent1"/>
            </a:effectRef>
            <a:fontRef idx="minor">
              <a:schemeClr val="tx1"/>
            </a:fontRef>
          </p:style>
        </p:cxnSp>
        <p:cxnSp>
          <p:nvCxnSpPr>
            <p:cNvPr id="54" name="Straight Arrow Connector 53">
              <a:extLst>
                <a:ext uri="{FF2B5EF4-FFF2-40B4-BE49-F238E27FC236}">
                  <a16:creationId xmlns:a16="http://schemas.microsoft.com/office/drawing/2014/main" id="{1D3CA0F7-53CE-3729-F353-6571C99B6866}"/>
                </a:ext>
              </a:extLst>
            </p:cNvPr>
            <p:cNvCxnSpPr>
              <a:cxnSpLocks/>
              <a:endCxn id="47" idx="3"/>
            </p:cNvCxnSpPr>
            <p:nvPr/>
          </p:nvCxnSpPr>
          <p:spPr>
            <a:xfrm flipH="1" flipV="1">
              <a:off x="1490907" y="3379405"/>
              <a:ext cx="2895764" cy="924788"/>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6" name="Straight Arrow Connector 55">
              <a:extLst>
                <a:ext uri="{FF2B5EF4-FFF2-40B4-BE49-F238E27FC236}">
                  <a16:creationId xmlns:a16="http://schemas.microsoft.com/office/drawing/2014/main" id="{6D91D6EE-564E-DFB4-A1BD-D26B0FCCA12F}"/>
                </a:ext>
              </a:extLst>
            </p:cNvPr>
            <p:cNvCxnSpPr>
              <a:cxnSpLocks/>
            </p:cNvCxnSpPr>
            <p:nvPr/>
          </p:nvCxnSpPr>
          <p:spPr>
            <a:xfrm flipH="1">
              <a:off x="1479619" y="4423672"/>
              <a:ext cx="2907052" cy="11387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57" name="Rectangle: Rounded Corners 56">
              <a:extLst>
                <a:ext uri="{FF2B5EF4-FFF2-40B4-BE49-F238E27FC236}">
                  <a16:creationId xmlns:a16="http://schemas.microsoft.com/office/drawing/2014/main" id="{E8FC445E-0689-2B6F-F2B8-F44CA1D5E168}"/>
                </a:ext>
              </a:extLst>
            </p:cNvPr>
            <p:cNvSpPr/>
            <p:nvPr/>
          </p:nvSpPr>
          <p:spPr>
            <a:xfrm>
              <a:off x="4129138" y="3999274"/>
              <a:ext cx="1654367" cy="792330"/>
            </a:xfrm>
            <a:prstGeom prst="roundRect">
              <a:avLst/>
            </a:prstGeom>
            <a:solidFill>
              <a:srgbClr val="006DB4"/>
            </a:solidFill>
            <a:ln>
              <a:solidFill>
                <a:srgbClr val="006DB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CSSP</a:t>
              </a:r>
            </a:p>
          </p:txBody>
        </p:sp>
      </p:grpSp>
      <p:sp>
        <p:nvSpPr>
          <p:cNvPr id="58" name="TextBox 57">
            <a:extLst>
              <a:ext uri="{FF2B5EF4-FFF2-40B4-BE49-F238E27FC236}">
                <a16:creationId xmlns:a16="http://schemas.microsoft.com/office/drawing/2014/main" id="{BB8AA31D-F47A-F37F-66FA-0E04AD17C1B1}"/>
              </a:ext>
            </a:extLst>
          </p:cNvPr>
          <p:cNvSpPr txBox="1"/>
          <p:nvPr/>
        </p:nvSpPr>
        <p:spPr>
          <a:xfrm>
            <a:off x="7536532" y="2465835"/>
            <a:ext cx="5411755" cy="369332"/>
          </a:xfrm>
          <a:prstGeom prst="rect">
            <a:avLst/>
          </a:prstGeom>
          <a:noFill/>
        </p:spPr>
        <p:txBody>
          <a:bodyPr wrap="square" rtlCol="0">
            <a:spAutoFit/>
          </a:bodyPr>
          <a:lstStyle/>
          <a:p>
            <a:r>
              <a:rPr lang="en-US" b="1" dirty="0"/>
              <a:t>After: Services from a CSSP Only  </a:t>
            </a:r>
          </a:p>
        </p:txBody>
      </p:sp>
    </p:spTree>
    <p:extLst>
      <p:ext uri="{BB962C8B-B14F-4D97-AF65-F5344CB8AC3E}">
        <p14:creationId xmlns:p14="http://schemas.microsoft.com/office/powerpoint/2010/main" val="83540823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C349C17-BE9A-4049-AB84-6A5E818DEF90}"/>
              </a:ext>
            </a:extLst>
          </p:cNvPr>
          <p:cNvSpPr>
            <a:spLocks noGrp="1"/>
          </p:cNvSpPr>
          <p:nvPr>
            <p:ph type="title"/>
          </p:nvPr>
        </p:nvSpPr>
        <p:spPr>
          <a:xfrm>
            <a:off x="138223" y="18255"/>
            <a:ext cx="11909791" cy="1325563"/>
          </a:xfrm>
        </p:spPr>
        <p:txBody>
          <a:bodyPr>
            <a:normAutofit/>
          </a:bodyPr>
          <a:lstStyle/>
          <a:p>
            <a:r>
              <a:rPr lang="en-US" sz="3600" dirty="0">
                <a:solidFill>
                  <a:schemeClr val="bg1"/>
                </a:solidFill>
                <a:latin typeface="+mn-lt"/>
              </a:rPr>
              <a:t>HCBS Service Benefits for Individuals Provided by CSSPs</a:t>
            </a:r>
          </a:p>
        </p:txBody>
      </p:sp>
      <p:sp>
        <p:nvSpPr>
          <p:cNvPr id="5" name="Slide Number Placeholder 4">
            <a:extLst>
              <a:ext uri="{FF2B5EF4-FFF2-40B4-BE49-F238E27FC236}">
                <a16:creationId xmlns:a16="http://schemas.microsoft.com/office/drawing/2014/main" id="{AAF2ABEF-BE43-42DC-9B45-686DF8BECB06}"/>
              </a:ext>
            </a:extLst>
          </p:cNvPr>
          <p:cNvSpPr>
            <a:spLocks noGrp="1"/>
          </p:cNvSpPr>
          <p:nvPr>
            <p:ph type="sldNum" sz="quarter" idx="12"/>
          </p:nvPr>
        </p:nvSpPr>
        <p:spPr/>
        <p:txBody>
          <a:bodyPr/>
          <a:lstStyle/>
          <a:p>
            <a:fld id="{C0465BDC-DAA7-4695-9F90-2604F83C7D05}" type="slidenum">
              <a:rPr lang="en-US" smtClean="0"/>
              <a:t>32</a:t>
            </a:fld>
            <a:endParaRPr lang="en-US" dirty="0"/>
          </a:p>
        </p:txBody>
      </p:sp>
      <p:sp>
        <p:nvSpPr>
          <p:cNvPr id="3" name="TextBox 2">
            <a:extLst>
              <a:ext uri="{FF2B5EF4-FFF2-40B4-BE49-F238E27FC236}">
                <a16:creationId xmlns:a16="http://schemas.microsoft.com/office/drawing/2014/main" id="{E7CF8568-27D4-33C4-C6AE-AF5C01597B13}"/>
              </a:ext>
            </a:extLst>
          </p:cNvPr>
          <p:cNvSpPr txBox="1"/>
          <p:nvPr/>
        </p:nvSpPr>
        <p:spPr>
          <a:xfrm>
            <a:off x="138223" y="1497648"/>
            <a:ext cx="11909791" cy="646331"/>
          </a:xfrm>
          <a:prstGeom prst="rect">
            <a:avLst/>
          </a:prstGeom>
          <a:noFill/>
          <a:ln w="28575">
            <a:solidFill>
              <a:srgbClr val="006DB4"/>
            </a:solidFill>
          </a:ln>
        </p:spPr>
        <p:txBody>
          <a:bodyPr wrap="square" rtlCol="0">
            <a:spAutoFit/>
          </a:bodyPr>
          <a:lstStyle/>
          <a:p>
            <a:r>
              <a:rPr lang="en-US" dirty="0"/>
              <a:t>The following member journeys give examples of how an individual with complex care needs—both IDD and BH needs</a:t>
            </a:r>
            <a:r>
              <a:rPr lang="en-US" b="0" i="0" dirty="0">
                <a:solidFill>
                  <a:srgbClr val="202124"/>
                </a:solidFill>
                <a:effectLst/>
              </a:rPr>
              <a:t>—</a:t>
            </a:r>
            <a:r>
              <a:rPr lang="en-US" dirty="0"/>
              <a:t>can decide to receive a package of services through a CSSP. </a:t>
            </a:r>
            <a:r>
              <a:rPr lang="en-US" i="1" dirty="0"/>
              <a:t>Note that services may require pre-authorization by the PASSEs. </a:t>
            </a:r>
          </a:p>
        </p:txBody>
      </p:sp>
      <p:pic>
        <p:nvPicPr>
          <p:cNvPr id="6" name="Picture 5" descr="Man in wheelchair">
            <a:extLst>
              <a:ext uri="{FF2B5EF4-FFF2-40B4-BE49-F238E27FC236}">
                <a16:creationId xmlns:a16="http://schemas.microsoft.com/office/drawing/2014/main" id="{B130FBE0-5107-1E90-C454-4876CF53357B}"/>
              </a:ext>
            </a:extLst>
          </p:cNvPr>
          <p:cNvPicPr>
            <a:picLocks noChangeAspect="1"/>
          </p:cNvPicPr>
          <p:nvPr/>
        </p:nvPicPr>
        <p:blipFill>
          <a:blip r:embed="rId2">
            <a:extLst>
              <a:ext uri="{28A0092B-C50C-407E-A947-70E740481C1C}">
                <a14:useLocalDpi xmlns:a14="http://schemas.microsoft.com/office/drawing/2010/main" val="0"/>
              </a:ext>
            </a:extLst>
          </a:blip>
          <a:srcRect l="10954" r="10954"/>
          <a:stretch/>
        </p:blipFill>
        <p:spPr>
          <a:xfrm>
            <a:off x="392778" y="2574198"/>
            <a:ext cx="3429748" cy="2927927"/>
          </a:xfrm>
          <a:prstGeom prst="ellipse">
            <a:avLst/>
          </a:prstGeom>
          <a:ln w="9525" cap="rnd">
            <a:noFill/>
          </a:ln>
          <a:effectLst/>
        </p:spPr>
      </p:pic>
      <p:pic>
        <p:nvPicPr>
          <p:cNvPr id="7" name="Picture 6" descr="Smiling woman">
            <a:extLst>
              <a:ext uri="{FF2B5EF4-FFF2-40B4-BE49-F238E27FC236}">
                <a16:creationId xmlns:a16="http://schemas.microsoft.com/office/drawing/2014/main" id="{13027980-E9EE-A318-A5D0-9B5E66C926B1}"/>
              </a:ext>
            </a:extLst>
          </p:cNvPr>
          <p:cNvPicPr>
            <a:picLocks noChangeAspect="1"/>
          </p:cNvPicPr>
          <p:nvPr/>
        </p:nvPicPr>
        <p:blipFill>
          <a:blip r:embed="rId3">
            <a:extLst>
              <a:ext uri="{28A0092B-C50C-407E-A947-70E740481C1C}">
                <a14:useLocalDpi xmlns:a14="http://schemas.microsoft.com/office/drawing/2010/main" val="0"/>
              </a:ext>
            </a:extLst>
          </a:blip>
          <a:srcRect l="10954" r="10954"/>
          <a:stretch/>
        </p:blipFill>
        <p:spPr>
          <a:xfrm>
            <a:off x="4311635" y="2648843"/>
            <a:ext cx="3429748" cy="2927927"/>
          </a:xfrm>
          <a:prstGeom prst="ellipse">
            <a:avLst/>
          </a:prstGeom>
          <a:ln w="9525" cap="rnd">
            <a:noFill/>
          </a:ln>
          <a:effectLst/>
        </p:spPr>
      </p:pic>
      <p:pic>
        <p:nvPicPr>
          <p:cNvPr id="8" name="Picture 7">
            <a:extLst>
              <a:ext uri="{FF2B5EF4-FFF2-40B4-BE49-F238E27FC236}">
                <a16:creationId xmlns:a16="http://schemas.microsoft.com/office/drawing/2014/main" id="{E6C5342B-8E3B-D4B0-469E-F3D1C5DFA0CA}"/>
              </a:ext>
            </a:extLst>
          </p:cNvPr>
          <p:cNvPicPr>
            <a:picLocks noChangeAspect="1"/>
          </p:cNvPicPr>
          <p:nvPr/>
        </p:nvPicPr>
        <p:blipFill>
          <a:blip r:embed="rId4"/>
          <a:stretch>
            <a:fillRect/>
          </a:stretch>
        </p:blipFill>
        <p:spPr>
          <a:xfrm>
            <a:off x="8230492" y="2650436"/>
            <a:ext cx="3426249" cy="2926334"/>
          </a:xfrm>
          <a:prstGeom prst="rect">
            <a:avLst/>
          </a:prstGeom>
        </p:spPr>
      </p:pic>
    </p:spTree>
    <p:extLst>
      <p:ext uri="{BB962C8B-B14F-4D97-AF65-F5344CB8AC3E}">
        <p14:creationId xmlns:p14="http://schemas.microsoft.com/office/powerpoint/2010/main" val="239683287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1BB8CD10-4C1A-4E61-98A9-9CCE65569966}"/>
              </a:ext>
            </a:extLst>
          </p:cNvPr>
          <p:cNvSpPr>
            <a:spLocks noGrp="1"/>
          </p:cNvSpPr>
          <p:nvPr>
            <p:ph type="title"/>
          </p:nvPr>
        </p:nvSpPr>
        <p:spPr>
          <a:xfrm>
            <a:off x="138222" y="0"/>
            <a:ext cx="11940363" cy="1325563"/>
          </a:xfrm>
        </p:spPr>
        <p:txBody>
          <a:bodyPr>
            <a:normAutofit/>
          </a:bodyPr>
          <a:lstStyle/>
          <a:p>
            <a:r>
              <a:rPr lang="en-US" sz="3600" dirty="0">
                <a:solidFill>
                  <a:schemeClr val="bg1"/>
                </a:solidFill>
                <a:latin typeface="+mn-lt"/>
              </a:rPr>
              <a:t>Case Study #1: John </a:t>
            </a:r>
          </a:p>
        </p:txBody>
      </p:sp>
      <p:pic>
        <p:nvPicPr>
          <p:cNvPr id="6" name="Picture 5" descr="Man in wheelchair">
            <a:extLst>
              <a:ext uri="{FF2B5EF4-FFF2-40B4-BE49-F238E27FC236}">
                <a16:creationId xmlns:a16="http://schemas.microsoft.com/office/drawing/2014/main" id="{3E2A53CD-EE9C-45FA-8D01-75C2E8D29689}"/>
              </a:ext>
            </a:extLst>
          </p:cNvPr>
          <p:cNvPicPr>
            <a:picLocks noChangeAspect="1"/>
          </p:cNvPicPr>
          <p:nvPr/>
        </p:nvPicPr>
        <p:blipFill>
          <a:blip r:embed="rId2">
            <a:extLst>
              <a:ext uri="{28A0092B-C50C-407E-A947-70E740481C1C}">
                <a14:useLocalDpi xmlns:a14="http://schemas.microsoft.com/office/drawing/2010/main" val="0"/>
              </a:ext>
            </a:extLst>
          </a:blip>
          <a:srcRect l="10954" r="10954"/>
          <a:stretch/>
        </p:blipFill>
        <p:spPr>
          <a:xfrm>
            <a:off x="1521781" y="1634398"/>
            <a:ext cx="3429748" cy="2927927"/>
          </a:xfrm>
          <a:prstGeom prst="ellipse">
            <a:avLst/>
          </a:prstGeom>
          <a:ln w="9525" cap="rnd">
            <a:noFill/>
          </a:ln>
          <a:effectLst/>
        </p:spPr>
      </p:pic>
      <p:sp>
        <p:nvSpPr>
          <p:cNvPr id="7" name="TextBox 6">
            <a:extLst>
              <a:ext uri="{FF2B5EF4-FFF2-40B4-BE49-F238E27FC236}">
                <a16:creationId xmlns:a16="http://schemas.microsoft.com/office/drawing/2014/main" id="{52E82479-3BDD-4877-B043-117F3888BDDD}"/>
              </a:ext>
            </a:extLst>
          </p:cNvPr>
          <p:cNvSpPr txBox="1"/>
          <p:nvPr/>
        </p:nvSpPr>
        <p:spPr>
          <a:xfrm>
            <a:off x="5353835" y="1762125"/>
            <a:ext cx="5991225" cy="2031325"/>
          </a:xfrm>
          <a:prstGeom prst="rect">
            <a:avLst/>
          </a:prstGeom>
          <a:noFill/>
          <a:ln w="38100">
            <a:solidFill>
              <a:srgbClr val="006DB4"/>
            </a:solidFill>
          </a:ln>
        </p:spPr>
        <p:txBody>
          <a:bodyPr wrap="square" rtlCol="0">
            <a:spAutoFit/>
          </a:bodyPr>
          <a:lstStyle/>
          <a:p>
            <a:r>
              <a:rPr lang="en-US" dirty="0"/>
              <a:t>John is a 42-year-old man with a developmental disability. He lives at home with his older sister and her family. John would like to work part time as an assistant at a local art studio in Fayetteville. John has lived through trauma in his past and experiences functional deficits related to his PTSD diagnosis. Like many adults, John struggles to maintain a healthy weight. John has expressed interest in building healthy cooking skills. </a:t>
            </a:r>
          </a:p>
        </p:txBody>
      </p:sp>
      <p:sp>
        <p:nvSpPr>
          <p:cNvPr id="8" name="TextBox 7">
            <a:extLst>
              <a:ext uri="{FF2B5EF4-FFF2-40B4-BE49-F238E27FC236}">
                <a16:creationId xmlns:a16="http://schemas.microsoft.com/office/drawing/2014/main" id="{D3F168D0-6F9C-4CDD-8E70-13510ED32B63}"/>
              </a:ext>
            </a:extLst>
          </p:cNvPr>
          <p:cNvSpPr txBox="1"/>
          <p:nvPr/>
        </p:nvSpPr>
        <p:spPr>
          <a:xfrm>
            <a:off x="5285468" y="4382402"/>
            <a:ext cx="5991225" cy="646331"/>
          </a:xfrm>
          <a:prstGeom prst="rect">
            <a:avLst/>
          </a:prstGeom>
          <a:noFill/>
        </p:spPr>
        <p:txBody>
          <a:bodyPr wrap="square" rtlCol="0">
            <a:spAutoFit/>
          </a:bodyPr>
          <a:lstStyle/>
          <a:p>
            <a:r>
              <a:rPr lang="en-US" b="1" i="1" dirty="0"/>
              <a:t>What services can John decide to receive in his person-centered service plan through a CSSP agency?</a:t>
            </a:r>
          </a:p>
        </p:txBody>
      </p:sp>
      <p:sp>
        <p:nvSpPr>
          <p:cNvPr id="3" name="Slide Number Placeholder 2">
            <a:extLst>
              <a:ext uri="{FF2B5EF4-FFF2-40B4-BE49-F238E27FC236}">
                <a16:creationId xmlns:a16="http://schemas.microsoft.com/office/drawing/2014/main" id="{2DA06A2E-2E19-4C23-A210-FAD4F036FCBC}"/>
              </a:ext>
            </a:extLst>
          </p:cNvPr>
          <p:cNvSpPr>
            <a:spLocks noGrp="1"/>
          </p:cNvSpPr>
          <p:nvPr>
            <p:ph type="sldNum" sz="quarter" idx="12"/>
          </p:nvPr>
        </p:nvSpPr>
        <p:spPr/>
        <p:txBody>
          <a:bodyPr/>
          <a:lstStyle/>
          <a:p>
            <a:fld id="{C0465BDC-DAA7-4695-9F90-2604F83C7D05}" type="slidenum">
              <a:rPr lang="en-US" smtClean="0"/>
              <a:t>33</a:t>
            </a:fld>
            <a:endParaRPr lang="en-US" dirty="0"/>
          </a:p>
        </p:txBody>
      </p:sp>
    </p:spTree>
    <p:extLst>
      <p:ext uri="{BB962C8B-B14F-4D97-AF65-F5344CB8AC3E}">
        <p14:creationId xmlns:p14="http://schemas.microsoft.com/office/powerpoint/2010/main" val="236950467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1BB8CD10-4C1A-4E61-98A9-9CCE65569966}"/>
              </a:ext>
            </a:extLst>
          </p:cNvPr>
          <p:cNvSpPr>
            <a:spLocks noGrp="1"/>
          </p:cNvSpPr>
          <p:nvPr>
            <p:ph type="title"/>
          </p:nvPr>
        </p:nvSpPr>
        <p:spPr>
          <a:xfrm>
            <a:off x="148856" y="1"/>
            <a:ext cx="11888525" cy="1270973"/>
          </a:xfrm>
        </p:spPr>
        <p:txBody>
          <a:bodyPr>
            <a:normAutofit/>
          </a:bodyPr>
          <a:lstStyle/>
          <a:p>
            <a:r>
              <a:rPr lang="en-US" sz="3600" dirty="0">
                <a:solidFill>
                  <a:schemeClr val="bg1"/>
                </a:solidFill>
                <a:latin typeface="+mn-lt"/>
              </a:rPr>
              <a:t>Case Study #1: John </a:t>
            </a:r>
          </a:p>
        </p:txBody>
      </p:sp>
      <p:pic>
        <p:nvPicPr>
          <p:cNvPr id="6" name="Picture 5" descr="Man in wheelchair">
            <a:extLst>
              <a:ext uri="{FF2B5EF4-FFF2-40B4-BE49-F238E27FC236}">
                <a16:creationId xmlns:a16="http://schemas.microsoft.com/office/drawing/2014/main" id="{3E2A53CD-EE9C-45FA-8D01-75C2E8D29689}"/>
              </a:ext>
            </a:extLst>
          </p:cNvPr>
          <p:cNvPicPr>
            <a:picLocks noChangeAspect="1"/>
          </p:cNvPicPr>
          <p:nvPr/>
        </p:nvPicPr>
        <p:blipFill>
          <a:blip r:embed="rId2">
            <a:extLst>
              <a:ext uri="{28A0092B-C50C-407E-A947-70E740481C1C}">
                <a14:useLocalDpi xmlns:a14="http://schemas.microsoft.com/office/drawing/2010/main" val="0"/>
              </a:ext>
            </a:extLst>
          </a:blip>
          <a:srcRect l="10954" r="10954"/>
          <a:stretch/>
        </p:blipFill>
        <p:spPr>
          <a:xfrm>
            <a:off x="1794996" y="2442607"/>
            <a:ext cx="3429748" cy="2927927"/>
          </a:xfrm>
          <a:prstGeom prst="ellipse">
            <a:avLst/>
          </a:prstGeom>
          <a:ln w="9525" cap="rnd">
            <a:noFill/>
          </a:ln>
          <a:effectLst/>
        </p:spPr>
      </p:pic>
      <p:graphicFrame>
        <p:nvGraphicFramePr>
          <p:cNvPr id="3" name="Diagram 2">
            <a:extLst>
              <a:ext uri="{FF2B5EF4-FFF2-40B4-BE49-F238E27FC236}">
                <a16:creationId xmlns:a16="http://schemas.microsoft.com/office/drawing/2014/main" id="{F7C739C2-69A7-478F-9436-16F20B33B71F}"/>
              </a:ext>
            </a:extLst>
          </p:cNvPr>
          <p:cNvGraphicFramePr/>
          <p:nvPr>
            <p:extLst>
              <p:ext uri="{D42A27DB-BD31-4B8C-83A1-F6EECF244321}">
                <p14:modId xmlns:p14="http://schemas.microsoft.com/office/powerpoint/2010/main" val="998292136"/>
              </p:ext>
            </p:extLst>
          </p:nvPr>
        </p:nvGraphicFramePr>
        <p:xfrm>
          <a:off x="5224743" y="1934032"/>
          <a:ext cx="6314166" cy="387627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0" name="Graphic 49" descr="Briefcase with solid fill">
            <a:extLst>
              <a:ext uri="{FF2B5EF4-FFF2-40B4-BE49-F238E27FC236}">
                <a16:creationId xmlns:a16="http://schemas.microsoft.com/office/drawing/2014/main" id="{57AB640D-B2C0-4DA8-A745-7B6356992724}"/>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445330" y="2349184"/>
            <a:ext cx="745652" cy="745652"/>
          </a:xfrm>
          <a:prstGeom prst="rect">
            <a:avLst/>
          </a:prstGeom>
        </p:spPr>
      </p:pic>
      <p:pic>
        <p:nvPicPr>
          <p:cNvPr id="52" name="Graphic 51" descr="Apple with solid fill">
            <a:extLst>
              <a:ext uri="{FF2B5EF4-FFF2-40B4-BE49-F238E27FC236}">
                <a16:creationId xmlns:a16="http://schemas.microsoft.com/office/drawing/2014/main" id="{A692F587-28CF-4315-8B38-76DD52B663AA}"/>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5635918" y="3449370"/>
            <a:ext cx="914400" cy="914400"/>
          </a:xfrm>
          <a:prstGeom prst="rect">
            <a:avLst/>
          </a:prstGeom>
        </p:spPr>
      </p:pic>
      <p:pic>
        <p:nvPicPr>
          <p:cNvPr id="54" name="Graphic 53" descr="Universal access with solid fill">
            <a:extLst>
              <a:ext uri="{FF2B5EF4-FFF2-40B4-BE49-F238E27FC236}">
                <a16:creationId xmlns:a16="http://schemas.microsoft.com/office/drawing/2014/main" id="{F3B11922-DA78-4142-BAB8-215341A0F05B}"/>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p:blipFill>
        <p:spPr>
          <a:xfrm>
            <a:off x="5360956" y="4569628"/>
            <a:ext cx="914400" cy="914400"/>
          </a:xfrm>
          <a:prstGeom prst="rect">
            <a:avLst/>
          </a:prstGeom>
        </p:spPr>
      </p:pic>
      <p:sp>
        <p:nvSpPr>
          <p:cNvPr id="5" name="Slide Number Placeholder 4">
            <a:extLst>
              <a:ext uri="{FF2B5EF4-FFF2-40B4-BE49-F238E27FC236}">
                <a16:creationId xmlns:a16="http://schemas.microsoft.com/office/drawing/2014/main" id="{F3C42B8E-BA94-443F-8561-A95C4C78EF2E}"/>
              </a:ext>
            </a:extLst>
          </p:cNvPr>
          <p:cNvSpPr>
            <a:spLocks noGrp="1"/>
          </p:cNvSpPr>
          <p:nvPr>
            <p:ph type="sldNum" sz="quarter" idx="12"/>
          </p:nvPr>
        </p:nvSpPr>
        <p:spPr/>
        <p:txBody>
          <a:bodyPr/>
          <a:lstStyle/>
          <a:p>
            <a:fld id="{C0465BDC-DAA7-4695-9F90-2604F83C7D05}" type="slidenum">
              <a:rPr lang="en-US" smtClean="0"/>
              <a:t>34</a:t>
            </a:fld>
            <a:endParaRPr lang="en-US" dirty="0"/>
          </a:p>
        </p:txBody>
      </p:sp>
      <p:sp>
        <p:nvSpPr>
          <p:cNvPr id="2" name="TextBox 1">
            <a:extLst>
              <a:ext uri="{FF2B5EF4-FFF2-40B4-BE49-F238E27FC236}">
                <a16:creationId xmlns:a16="http://schemas.microsoft.com/office/drawing/2014/main" id="{3136DCE8-3DDF-1718-AAFC-07FCA25B3CD5}"/>
              </a:ext>
            </a:extLst>
          </p:cNvPr>
          <p:cNvSpPr txBox="1"/>
          <p:nvPr/>
        </p:nvSpPr>
        <p:spPr>
          <a:xfrm>
            <a:off x="6057900" y="5528380"/>
            <a:ext cx="5797296" cy="646331"/>
          </a:xfrm>
          <a:prstGeom prst="rect">
            <a:avLst/>
          </a:prstGeom>
          <a:noFill/>
        </p:spPr>
        <p:txBody>
          <a:bodyPr wrap="square" rtlCol="0">
            <a:spAutoFit/>
          </a:bodyPr>
          <a:lstStyle/>
          <a:p>
            <a:r>
              <a:rPr lang="en-US" dirty="0"/>
              <a:t>Note: Services may require pre-authorization with the member’s PASSE. </a:t>
            </a:r>
          </a:p>
        </p:txBody>
      </p:sp>
      <p:sp>
        <p:nvSpPr>
          <p:cNvPr id="7" name="TextBox 6">
            <a:extLst>
              <a:ext uri="{FF2B5EF4-FFF2-40B4-BE49-F238E27FC236}">
                <a16:creationId xmlns:a16="http://schemas.microsoft.com/office/drawing/2014/main" id="{A26D08DF-F8A8-A50A-513C-769E5336DBBA}"/>
              </a:ext>
            </a:extLst>
          </p:cNvPr>
          <p:cNvSpPr txBox="1"/>
          <p:nvPr/>
        </p:nvSpPr>
        <p:spPr>
          <a:xfrm>
            <a:off x="5818156" y="1602961"/>
            <a:ext cx="7629584" cy="369332"/>
          </a:xfrm>
          <a:prstGeom prst="rect">
            <a:avLst/>
          </a:prstGeom>
          <a:noFill/>
        </p:spPr>
        <p:txBody>
          <a:bodyPr wrap="square" rtlCol="0">
            <a:spAutoFit/>
          </a:bodyPr>
          <a:lstStyle/>
          <a:p>
            <a:r>
              <a:rPr lang="en-US" b="1" dirty="0"/>
              <a:t>As a CSSP, you could provide John the following services: </a:t>
            </a:r>
          </a:p>
        </p:txBody>
      </p:sp>
    </p:spTree>
    <p:extLst>
      <p:ext uri="{BB962C8B-B14F-4D97-AF65-F5344CB8AC3E}">
        <p14:creationId xmlns:p14="http://schemas.microsoft.com/office/powerpoint/2010/main" val="138101636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1BB8CD10-4C1A-4E61-98A9-9CCE65569966}"/>
              </a:ext>
            </a:extLst>
          </p:cNvPr>
          <p:cNvSpPr>
            <a:spLocks noGrp="1"/>
          </p:cNvSpPr>
          <p:nvPr>
            <p:ph type="title"/>
          </p:nvPr>
        </p:nvSpPr>
        <p:spPr>
          <a:xfrm>
            <a:off x="203344" y="0"/>
            <a:ext cx="11875242" cy="1325563"/>
          </a:xfrm>
        </p:spPr>
        <p:txBody>
          <a:bodyPr>
            <a:normAutofit/>
          </a:bodyPr>
          <a:lstStyle/>
          <a:p>
            <a:r>
              <a:rPr lang="en-US" sz="3600" dirty="0">
                <a:solidFill>
                  <a:schemeClr val="bg1"/>
                </a:solidFill>
                <a:latin typeface="+mn-lt"/>
              </a:rPr>
              <a:t>Case Study #2: Carmen  </a:t>
            </a:r>
          </a:p>
        </p:txBody>
      </p:sp>
      <p:pic>
        <p:nvPicPr>
          <p:cNvPr id="6" name="Picture 5" descr="Smiling woman">
            <a:extLst>
              <a:ext uri="{FF2B5EF4-FFF2-40B4-BE49-F238E27FC236}">
                <a16:creationId xmlns:a16="http://schemas.microsoft.com/office/drawing/2014/main" id="{3E2A53CD-EE9C-45FA-8D01-75C2E8D29689}"/>
              </a:ext>
            </a:extLst>
          </p:cNvPr>
          <p:cNvPicPr>
            <a:picLocks noChangeAspect="1"/>
          </p:cNvPicPr>
          <p:nvPr/>
        </p:nvPicPr>
        <p:blipFill>
          <a:blip r:embed="rId2">
            <a:extLst>
              <a:ext uri="{28A0092B-C50C-407E-A947-70E740481C1C}">
                <a14:useLocalDpi xmlns:a14="http://schemas.microsoft.com/office/drawing/2010/main" val="0"/>
              </a:ext>
            </a:extLst>
          </a:blip>
          <a:srcRect l="10954" r="10954"/>
          <a:stretch/>
        </p:blipFill>
        <p:spPr>
          <a:xfrm>
            <a:off x="1521781" y="1634398"/>
            <a:ext cx="3429748" cy="2927927"/>
          </a:xfrm>
          <a:prstGeom prst="ellipse">
            <a:avLst/>
          </a:prstGeom>
          <a:ln w="9525" cap="rnd">
            <a:noFill/>
          </a:ln>
          <a:effectLst/>
        </p:spPr>
      </p:pic>
      <p:sp>
        <p:nvSpPr>
          <p:cNvPr id="7" name="TextBox 6">
            <a:extLst>
              <a:ext uri="{FF2B5EF4-FFF2-40B4-BE49-F238E27FC236}">
                <a16:creationId xmlns:a16="http://schemas.microsoft.com/office/drawing/2014/main" id="{52E82479-3BDD-4877-B043-117F3888BDDD}"/>
              </a:ext>
            </a:extLst>
          </p:cNvPr>
          <p:cNvSpPr txBox="1"/>
          <p:nvPr/>
        </p:nvSpPr>
        <p:spPr>
          <a:xfrm>
            <a:off x="5353835" y="1762125"/>
            <a:ext cx="5991225" cy="2862322"/>
          </a:xfrm>
          <a:prstGeom prst="rect">
            <a:avLst/>
          </a:prstGeom>
          <a:noFill/>
          <a:ln w="38100">
            <a:solidFill>
              <a:srgbClr val="006DB4"/>
            </a:solidFill>
          </a:ln>
        </p:spPr>
        <p:txBody>
          <a:bodyPr wrap="square" rtlCol="0">
            <a:spAutoFit/>
          </a:bodyPr>
          <a:lstStyle/>
          <a:p>
            <a:r>
              <a:rPr lang="en-US" dirty="0"/>
              <a:t>Carmen is a 23-year-old woman who lives with both Autism Spectrum Disorder and Bipolar Disorder. She lives in a group home with several friends she selected through a roommate match. Carmen has a history of self harm behaviors and has struggled with mental health crises in the past. During the COVID-19 pandemic, Carmen was unable to visit with her father which was very stressful and exacerbated her mental health symptoms. Carmen has expressed that she needs assistance with some daily living skills tasks and with socializing in the community. </a:t>
            </a:r>
          </a:p>
        </p:txBody>
      </p:sp>
      <p:sp>
        <p:nvSpPr>
          <p:cNvPr id="8" name="TextBox 7">
            <a:extLst>
              <a:ext uri="{FF2B5EF4-FFF2-40B4-BE49-F238E27FC236}">
                <a16:creationId xmlns:a16="http://schemas.microsoft.com/office/drawing/2014/main" id="{D3F168D0-6F9C-4CDD-8E70-13510ED32B63}"/>
              </a:ext>
            </a:extLst>
          </p:cNvPr>
          <p:cNvSpPr txBox="1"/>
          <p:nvPr/>
        </p:nvSpPr>
        <p:spPr>
          <a:xfrm>
            <a:off x="5235767" y="4844067"/>
            <a:ext cx="5991225" cy="646331"/>
          </a:xfrm>
          <a:prstGeom prst="rect">
            <a:avLst/>
          </a:prstGeom>
          <a:noFill/>
        </p:spPr>
        <p:txBody>
          <a:bodyPr wrap="square" rtlCol="0">
            <a:spAutoFit/>
          </a:bodyPr>
          <a:lstStyle/>
          <a:p>
            <a:r>
              <a:rPr lang="en-US" b="1" i="1" dirty="0"/>
              <a:t>What services can Carmen decide to receive in her person-centered service plan through a CSSP agency?</a:t>
            </a:r>
          </a:p>
        </p:txBody>
      </p:sp>
      <p:sp>
        <p:nvSpPr>
          <p:cNvPr id="3" name="Slide Number Placeholder 2">
            <a:extLst>
              <a:ext uri="{FF2B5EF4-FFF2-40B4-BE49-F238E27FC236}">
                <a16:creationId xmlns:a16="http://schemas.microsoft.com/office/drawing/2014/main" id="{DD9E26C7-7FE3-4862-8320-1EECDDEEBD09}"/>
              </a:ext>
            </a:extLst>
          </p:cNvPr>
          <p:cNvSpPr>
            <a:spLocks noGrp="1"/>
          </p:cNvSpPr>
          <p:nvPr>
            <p:ph type="sldNum" sz="quarter" idx="12"/>
          </p:nvPr>
        </p:nvSpPr>
        <p:spPr/>
        <p:txBody>
          <a:bodyPr/>
          <a:lstStyle/>
          <a:p>
            <a:fld id="{C0465BDC-DAA7-4695-9F90-2604F83C7D05}" type="slidenum">
              <a:rPr lang="en-US" smtClean="0"/>
              <a:t>35</a:t>
            </a:fld>
            <a:endParaRPr lang="en-US" dirty="0"/>
          </a:p>
        </p:txBody>
      </p:sp>
    </p:spTree>
    <p:extLst>
      <p:ext uri="{BB962C8B-B14F-4D97-AF65-F5344CB8AC3E}">
        <p14:creationId xmlns:p14="http://schemas.microsoft.com/office/powerpoint/2010/main" val="341832550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1BB8CD10-4C1A-4E61-98A9-9CCE65569966}"/>
              </a:ext>
            </a:extLst>
          </p:cNvPr>
          <p:cNvSpPr>
            <a:spLocks noGrp="1"/>
          </p:cNvSpPr>
          <p:nvPr>
            <p:ph type="title"/>
          </p:nvPr>
        </p:nvSpPr>
        <p:spPr>
          <a:xfrm>
            <a:off x="116958" y="0"/>
            <a:ext cx="11888525" cy="1325563"/>
          </a:xfrm>
        </p:spPr>
        <p:txBody>
          <a:bodyPr>
            <a:normAutofit/>
          </a:bodyPr>
          <a:lstStyle/>
          <a:p>
            <a:r>
              <a:rPr lang="en-US" sz="3600" dirty="0">
                <a:solidFill>
                  <a:schemeClr val="bg1"/>
                </a:solidFill>
                <a:latin typeface="+mn-lt"/>
              </a:rPr>
              <a:t>Case Study #2: Carmen</a:t>
            </a:r>
          </a:p>
        </p:txBody>
      </p:sp>
      <p:graphicFrame>
        <p:nvGraphicFramePr>
          <p:cNvPr id="3" name="Diagram 2">
            <a:extLst>
              <a:ext uri="{FF2B5EF4-FFF2-40B4-BE49-F238E27FC236}">
                <a16:creationId xmlns:a16="http://schemas.microsoft.com/office/drawing/2014/main" id="{F7C739C2-69A7-478F-9436-16F20B33B71F}"/>
              </a:ext>
            </a:extLst>
          </p:cNvPr>
          <p:cNvGraphicFramePr/>
          <p:nvPr>
            <p:extLst>
              <p:ext uri="{D42A27DB-BD31-4B8C-83A1-F6EECF244321}">
                <p14:modId xmlns:p14="http://schemas.microsoft.com/office/powerpoint/2010/main" val="105881389"/>
              </p:ext>
            </p:extLst>
          </p:nvPr>
        </p:nvGraphicFramePr>
        <p:xfrm>
          <a:off x="3621504" y="1678155"/>
          <a:ext cx="8383979" cy="467819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0" name="Graphic 49" descr="Siren with solid fill">
            <a:extLst>
              <a:ext uri="{FF2B5EF4-FFF2-40B4-BE49-F238E27FC236}">
                <a16:creationId xmlns:a16="http://schemas.microsoft.com/office/drawing/2014/main" id="{57AB640D-B2C0-4DA8-A745-7B6356992724}"/>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a:off x="3881224" y="2195112"/>
            <a:ext cx="812327" cy="812327"/>
          </a:xfrm>
          <a:prstGeom prst="rect">
            <a:avLst/>
          </a:prstGeom>
        </p:spPr>
      </p:pic>
      <p:pic>
        <p:nvPicPr>
          <p:cNvPr id="52" name="Graphic 51" descr="Universal access with solid fill">
            <a:extLst>
              <a:ext uri="{FF2B5EF4-FFF2-40B4-BE49-F238E27FC236}">
                <a16:creationId xmlns:a16="http://schemas.microsoft.com/office/drawing/2014/main" id="{A692F587-28CF-4315-8B38-76DD52B663AA}"/>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p:blipFill>
        <p:spPr>
          <a:xfrm>
            <a:off x="4236351" y="3560052"/>
            <a:ext cx="914400" cy="914400"/>
          </a:xfrm>
          <a:prstGeom prst="rect">
            <a:avLst/>
          </a:prstGeom>
        </p:spPr>
      </p:pic>
      <p:pic>
        <p:nvPicPr>
          <p:cNvPr id="54" name="Graphic 53" descr="Open hand with solid fill">
            <a:extLst>
              <a:ext uri="{FF2B5EF4-FFF2-40B4-BE49-F238E27FC236}">
                <a16:creationId xmlns:a16="http://schemas.microsoft.com/office/drawing/2014/main" id="{F3B11922-DA78-4142-BAB8-215341A0F05B}"/>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3881224" y="5027065"/>
            <a:ext cx="914400" cy="914400"/>
          </a:xfrm>
          <a:prstGeom prst="rect">
            <a:avLst/>
          </a:prstGeom>
        </p:spPr>
      </p:pic>
      <p:pic>
        <p:nvPicPr>
          <p:cNvPr id="2" name="Picture 1">
            <a:extLst>
              <a:ext uri="{FF2B5EF4-FFF2-40B4-BE49-F238E27FC236}">
                <a16:creationId xmlns:a16="http://schemas.microsoft.com/office/drawing/2014/main" id="{54EE6163-51B5-44C6-8E40-32A3C724B230}"/>
              </a:ext>
            </a:extLst>
          </p:cNvPr>
          <p:cNvPicPr>
            <a:picLocks noChangeAspect="1"/>
          </p:cNvPicPr>
          <p:nvPr/>
        </p:nvPicPr>
        <p:blipFill>
          <a:blip r:embed="rId13"/>
          <a:stretch>
            <a:fillRect/>
          </a:stretch>
        </p:blipFill>
        <p:spPr>
          <a:xfrm>
            <a:off x="306422" y="2601276"/>
            <a:ext cx="3426249" cy="2926334"/>
          </a:xfrm>
          <a:prstGeom prst="rect">
            <a:avLst/>
          </a:prstGeom>
        </p:spPr>
      </p:pic>
      <p:sp>
        <p:nvSpPr>
          <p:cNvPr id="6" name="Slide Number Placeholder 5">
            <a:extLst>
              <a:ext uri="{FF2B5EF4-FFF2-40B4-BE49-F238E27FC236}">
                <a16:creationId xmlns:a16="http://schemas.microsoft.com/office/drawing/2014/main" id="{48E8B1CA-1348-4088-9AB7-5E4F33CD5F4F}"/>
              </a:ext>
            </a:extLst>
          </p:cNvPr>
          <p:cNvSpPr>
            <a:spLocks noGrp="1"/>
          </p:cNvSpPr>
          <p:nvPr>
            <p:ph type="sldNum" sz="quarter" idx="12"/>
          </p:nvPr>
        </p:nvSpPr>
        <p:spPr/>
        <p:txBody>
          <a:bodyPr/>
          <a:lstStyle/>
          <a:p>
            <a:fld id="{C0465BDC-DAA7-4695-9F90-2604F83C7D05}" type="slidenum">
              <a:rPr lang="en-US" smtClean="0"/>
              <a:t>36</a:t>
            </a:fld>
            <a:endParaRPr lang="en-US" dirty="0"/>
          </a:p>
        </p:txBody>
      </p:sp>
      <p:sp>
        <p:nvSpPr>
          <p:cNvPr id="5" name="TextBox 4">
            <a:extLst>
              <a:ext uri="{FF2B5EF4-FFF2-40B4-BE49-F238E27FC236}">
                <a16:creationId xmlns:a16="http://schemas.microsoft.com/office/drawing/2014/main" id="{438D4758-F358-688F-2753-6BFB57F3B3EF}"/>
              </a:ext>
            </a:extLst>
          </p:cNvPr>
          <p:cNvSpPr txBox="1"/>
          <p:nvPr/>
        </p:nvSpPr>
        <p:spPr>
          <a:xfrm>
            <a:off x="4409574" y="5964241"/>
            <a:ext cx="7595909" cy="369332"/>
          </a:xfrm>
          <a:prstGeom prst="rect">
            <a:avLst/>
          </a:prstGeom>
          <a:noFill/>
        </p:spPr>
        <p:txBody>
          <a:bodyPr wrap="square" rtlCol="0">
            <a:spAutoFit/>
          </a:bodyPr>
          <a:lstStyle/>
          <a:p>
            <a:r>
              <a:rPr lang="en-US" dirty="0"/>
              <a:t>Note: Services may require pre-authorization with the member’s PASSE. </a:t>
            </a:r>
          </a:p>
        </p:txBody>
      </p:sp>
      <p:sp>
        <p:nvSpPr>
          <p:cNvPr id="7" name="TextBox 6">
            <a:extLst>
              <a:ext uri="{FF2B5EF4-FFF2-40B4-BE49-F238E27FC236}">
                <a16:creationId xmlns:a16="http://schemas.microsoft.com/office/drawing/2014/main" id="{6F7AD414-C7B6-FE57-5F74-79E3C59B9F3B}"/>
              </a:ext>
            </a:extLst>
          </p:cNvPr>
          <p:cNvSpPr txBox="1"/>
          <p:nvPr/>
        </p:nvSpPr>
        <p:spPr>
          <a:xfrm>
            <a:off x="5050806" y="1493489"/>
            <a:ext cx="7629584" cy="369332"/>
          </a:xfrm>
          <a:prstGeom prst="rect">
            <a:avLst/>
          </a:prstGeom>
          <a:noFill/>
        </p:spPr>
        <p:txBody>
          <a:bodyPr wrap="square" rtlCol="0">
            <a:spAutoFit/>
          </a:bodyPr>
          <a:lstStyle/>
          <a:p>
            <a:r>
              <a:rPr lang="en-US" b="1" dirty="0"/>
              <a:t>As a CSSP, you could provide Carmen the following services: </a:t>
            </a:r>
          </a:p>
        </p:txBody>
      </p:sp>
    </p:spTree>
    <p:extLst>
      <p:ext uri="{BB962C8B-B14F-4D97-AF65-F5344CB8AC3E}">
        <p14:creationId xmlns:p14="http://schemas.microsoft.com/office/powerpoint/2010/main" val="83640897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1BB8CD10-4C1A-4E61-98A9-9CCE65569966}"/>
              </a:ext>
            </a:extLst>
          </p:cNvPr>
          <p:cNvSpPr>
            <a:spLocks noGrp="1"/>
          </p:cNvSpPr>
          <p:nvPr>
            <p:ph type="title"/>
          </p:nvPr>
        </p:nvSpPr>
        <p:spPr>
          <a:xfrm>
            <a:off x="138223" y="1"/>
            <a:ext cx="11899158" cy="1286539"/>
          </a:xfrm>
        </p:spPr>
        <p:txBody>
          <a:bodyPr>
            <a:normAutofit/>
          </a:bodyPr>
          <a:lstStyle/>
          <a:p>
            <a:r>
              <a:rPr lang="en-US" sz="3600" dirty="0">
                <a:solidFill>
                  <a:schemeClr val="bg1"/>
                </a:solidFill>
                <a:latin typeface="+mn-lt"/>
              </a:rPr>
              <a:t>Case Study #3: Caleb   </a:t>
            </a:r>
          </a:p>
        </p:txBody>
      </p:sp>
      <p:pic>
        <p:nvPicPr>
          <p:cNvPr id="6" name="Picture 5" descr="Woman kissing boy on cheek">
            <a:extLst>
              <a:ext uri="{FF2B5EF4-FFF2-40B4-BE49-F238E27FC236}">
                <a16:creationId xmlns:a16="http://schemas.microsoft.com/office/drawing/2014/main" id="{3E2A53CD-EE9C-45FA-8D01-75C2E8D29689}"/>
              </a:ext>
            </a:extLst>
          </p:cNvPr>
          <p:cNvPicPr>
            <a:picLocks noChangeAspect="1"/>
          </p:cNvPicPr>
          <p:nvPr/>
        </p:nvPicPr>
        <p:blipFill>
          <a:blip r:embed="rId2">
            <a:extLst>
              <a:ext uri="{28A0092B-C50C-407E-A947-70E740481C1C}">
                <a14:useLocalDpi xmlns:a14="http://schemas.microsoft.com/office/drawing/2010/main" val="0"/>
              </a:ext>
            </a:extLst>
          </a:blip>
          <a:srcRect l="10959" r="10959"/>
          <a:stretch/>
        </p:blipFill>
        <p:spPr>
          <a:xfrm>
            <a:off x="1521781" y="1634398"/>
            <a:ext cx="3429748" cy="2927927"/>
          </a:xfrm>
          <a:prstGeom prst="ellipse">
            <a:avLst/>
          </a:prstGeom>
          <a:ln w="9525" cap="rnd">
            <a:noFill/>
          </a:ln>
          <a:effectLst/>
        </p:spPr>
      </p:pic>
      <p:sp>
        <p:nvSpPr>
          <p:cNvPr id="7" name="TextBox 6">
            <a:extLst>
              <a:ext uri="{FF2B5EF4-FFF2-40B4-BE49-F238E27FC236}">
                <a16:creationId xmlns:a16="http://schemas.microsoft.com/office/drawing/2014/main" id="{52E82479-3BDD-4877-B043-117F3888BDDD}"/>
              </a:ext>
            </a:extLst>
          </p:cNvPr>
          <p:cNvSpPr txBox="1"/>
          <p:nvPr/>
        </p:nvSpPr>
        <p:spPr>
          <a:xfrm>
            <a:off x="5353835" y="1762125"/>
            <a:ext cx="5991225" cy="2585323"/>
          </a:xfrm>
          <a:prstGeom prst="rect">
            <a:avLst/>
          </a:prstGeom>
          <a:noFill/>
          <a:ln w="38100">
            <a:solidFill>
              <a:srgbClr val="006DB4"/>
            </a:solidFill>
          </a:ln>
        </p:spPr>
        <p:txBody>
          <a:bodyPr wrap="square" rtlCol="0">
            <a:spAutoFit/>
          </a:bodyPr>
          <a:lstStyle/>
          <a:p>
            <a:r>
              <a:rPr lang="en-US" dirty="0"/>
              <a:t>Caleb is a 13-year-old boy who lives with his mother in Benton. Caleb has cerebral palsy and sometimes needs assistance with activities of daily living. Caleb’s favorite subject in school is math and in his free time he loves to play video games with his neighbors. Caleb frequently experiences severe panic attacks and aggressive behaviors which limit his ability to socialize with peers and attend school. Caleb’s mother contacted his PASSE care coordinator asking for help in meeting Caleb’s needs. </a:t>
            </a:r>
          </a:p>
        </p:txBody>
      </p:sp>
      <p:sp>
        <p:nvSpPr>
          <p:cNvPr id="8" name="TextBox 7">
            <a:extLst>
              <a:ext uri="{FF2B5EF4-FFF2-40B4-BE49-F238E27FC236}">
                <a16:creationId xmlns:a16="http://schemas.microsoft.com/office/drawing/2014/main" id="{D3F168D0-6F9C-4CDD-8E70-13510ED32B63}"/>
              </a:ext>
            </a:extLst>
          </p:cNvPr>
          <p:cNvSpPr txBox="1"/>
          <p:nvPr/>
        </p:nvSpPr>
        <p:spPr>
          <a:xfrm>
            <a:off x="5353834" y="4455490"/>
            <a:ext cx="5991225" cy="923330"/>
          </a:xfrm>
          <a:prstGeom prst="rect">
            <a:avLst/>
          </a:prstGeom>
          <a:noFill/>
        </p:spPr>
        <p:txBody>
          <a:bodyPr wrap="square" rtlCol="0">
            <a:spAutoFit/>
          </a:bodyPr>
          <a:lstStyle/>
          <a:p>
            <a:r>
              <a:rPr lang="en-US" b="1" i="1" dirty="0"/>
              <a:t>What services can Caleb and his family decide to receive through his person-centered service plan from a CSSP agency?</a:t>
            </a:r>
          </a:p>
        </p:txBody>
      </p:sp>
      <p:sp>
        <p:nvSpPr>
          <p:cNvPr id="3" name="Slide Number Placeholder 2">
            <a:extLst>
              <a:ext uri="{FF2B5EF4-FFF2-40B4-BE49-F238E27FC236}">
                <a16:creationId xmlns:a16="http://schemas.microsoft.com/office/drawing/2014/main" id="{5FB35FF5-BCC0-4A99-9F06-3738907B5786}"/>
              </a:ext>
            </a:extLst>
          </p:cNvPr>
          <p:cNvSpPr>
            <a:spLocks noGrp="1"/>
          </p:cNvSpPr>
          <p:nvPr>
            <p:ph type="sldNum" sz="quarter" idx="12"/>
          </p:nvPr>
        </p:nvSpPr>
        <p:spPr/>
        <p:txBody>
          <a:bodyPr/>
          <a:lstStyle/>
          <a:p>
            <a:fld id="{C0465BDC-DAA7-4695-9F90-2604F83C7D05}" type="slidenum">
              <a:rPr lang="en-US" smtClean="0"/>
              <a:t>37</a:t>
            </a:fld>
            <a:endParaRPr lang="en-US" dirty="0"/>
          </a:p>
        </p:txBody>
      </p:sp>
    </p:spTree>
    <p:extLst>
      <p:ext uri="{BB962C8B-B14F-4D97-AF65-F5344CB8AC3E}">
        <p14:creationId xmlns:p14="http://schemas.microsoft.com/office/powerpoint/2010/main" val="241487631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396E3FC-6092-4A5B-9CDB-971D4EAA9DBD}"/>
              </a:ext>
            </a:extLst>
          </p:cNvPr>
          <p:cNvPicPr>
            <a:picLocks noChangeAspect="1"/>
          </p:cNvPicPr>
          <p:nvPr/>
        </p:nvPicPr>
        <p:blipFill>
          <a:blip r:embed="rId2"/>
          <a:stretch>
            <a:fillRect/>
          </a:stretch>
        </p:blipFill>
        <p:spPr>
          <a:xfrm>
            <a:off x="1615770" y="2469313"/>
            <a:ext cx="3426249" cy="2926334"/>
          </a:xfrm>
          <a:prstGeom prst="rect">
            <a:avLst/>
          </a:prstGeom>
        </p:spPr>
      </p:pic>
      <p:sp>
        <p:nvSpPr>
          <p:cNvPr id="4" name="Title 1">
            <a:extLst>
              <a:ext uri="{FF2B5EF4-FFF2-40B4-BE49-F238E27FC236}">
                <a16:creationId xmlns:a16="http://schemas.microsoft.com/office/drawing/2014/main" id="{1BB8CD10-4C1A-4E61-98A9-9CCE65569966}"/>
              </a:ext>
            </a:extLst>
          </p:cNvPr>
          <p:cNvSpPr>
            <a:spLocks noGrp="1"/>
          </p:cNvSpPr>
          <p:nvPr>
            <p:ph type="title"/>
          </p:nvPr>
        </p:nvSpPr>
        <p:spPr>
          <a:xfrm>
            <a:off x="159488" y="13059"/>
            <a:ext cx="11877893" cy="1300020"/>
          </a:xfrm>
        </p:spPr>
        <p:txBody>
          <a:bodyPr>
            <a:normAutofit/>
          </a:bodyPr>
          <a:lstStyle/>
          <a:p>
            <a:r>
              <a:rPr lang="en-US" sz="3600" dirty="0">
                <a:solidFill>
                  <a:schemeClr val="bg1"/>
                </a:solidFill>
                <a:latin typeface="+mn-lt"/>
              </a:rPr>
              <a:t>Case Study #3: Caleb</a:t>
            </a:r>
          </a:p>
        </p:txBody>
      </p:sp>
      <p:graphicFrame>
        <p:nvGraphicFramePr>
          <p:cNvPr id="3" name="Diagram 2">
            <a:extLst>
              <a:ext uri="{FF2B5EF4-FFF2-40B4-BE49-F238E27FC236}">
                <a16:creationId xmlns:a16="http://schemas.microsoft.com/office/drawing/2014/main" id="{F7C739C2-69A7-478F-9436-16F20B33B71F}"/>
              </a:ext>
            </a:extLst>
          </p:cNvPr>
          <p:cNvGraphicFramePr/>
          <p:nvPr>
            <p:extLst>
              <p:ext uri="{D42A27DB-BD31-4B8C-83A1-F6EECF244321}">
                <p14:modId xmlns:p14="http://schemas.microsoft.com/office/powerpoint/2010/main" val="1365948929"/>
              </p:ext>
            </p:extLst>
          </p:nvPr>
        </p:nvGraphicFramePr>
        <p:xfrm>
          <a:off x="5042019" y="1881490"/>
          <a:ext cx="6400800" cy="41019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0" name="Graphic 49" descr="Home1 with solid fill">
            <a:extLst>
              <a:ext uri="{FF2B5EF4-FFF2-40B4-BE49-F238E27FC236}">
                <a16:creationId xmlns:a16="http://schemas.microsoft.com/office/drawing/2014/main" id="{57AB640D-B2C0-4DA8-A745-7B6356992724}"/>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a:off x="5421820" y="2616673"/>
            <a:ext cx="812327" cy="812327"/>
          </a:xfrm>
          <a:prstGeom prst="rect">
            <a:avLst/>
          </a:prstGeom>
        </p:spPr>
      </p:pic>
      <p:pic>
        <p:nvPicPr>
          <p:cNvPr id="52" name="Graphic 51" descr="Polaroid Pictures with solid fill">
            <a:extLst>
              <a:ext uri="{FF2B5EF4-FFF2-40B4-BE49-F238E27FC236}">
                <a16:creationId xmlns:a16="http://schemas.microsoft.com/office/drawing/2014/main" id="{A692F587-28CF-4315-8B38-76DD52B663AA}"/>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p:blipFill>
        <p:spPr>
          <a:xfrm>
            <a:off x="5421820" y="4444517"/>
            <a:ext cx="812327" cy="812327"/>
          </a:xfrm>
          <a:prstGeom prst="rect">
            <a:avLst/>
          </a:prstGeom>
        </p:spPr>
      </p:pic>
      <p:sp>
        <p:nvSpPr>
          <p:cNvPr id="6" name="Slide Number Placeholder 5">
            <a:extLst>
              <a:ext uri="{FF2B5EF4-FFF2-40B4-BE49-F238E27FC236}">
                <a16:creationId xmlns:a16="http://schemas.microsoft.com/office/drawing/2014/main" id="{B9AB27D4-45A5-45A9-A041-490F0BC15C80}"/>
              </a:ext>
            </a:extLst>
          </p:cNvPr>
          <p:cNvSpPr>
            <a:spLocks noGrp="1"/>
          </p:cNvSpPr>
          <p:nvPr>
            <p:ph type="sldNum" sz="quarter" idx="12"/>
          </p:nvPr>
        </p:nvSpPr>
        <p:spPr/>
        <p:txBody>
          <a:bodyPr/>
          <a:lstStyle/>
          <a:p>
            <a:fld id="{C0465BDC-DAA7-4695-9F90-2604F83C7D05}" type="slidenum">
              <a:rPr lang="en-US" smtClean="0"/>
              <a:t>38</a:t>
            </a:fld>
            <a:endParaRPr lang="en-US" dirty="0"/>
          </a:p>
        </p:txBody>
      </p:sp>
      <p:sp>
        <p:nvSpPr>
          <p:cNvPr id="2" name="TextBox 1">
            <a:extLst>
              <a:ext uri="{FF2B5EF4-FFF2-40B4-BE49-F238E27FC236}">
                <a16:creationId xmlns:a16="http://schemas.microsoft.com/office/drawing/2014/main" id="{325DB5D7-56AC-C591-6C30-B9037835BF45}"/>
              </a:ext>
            </a:extLst>
          </p:cNvPr>
          <p:cNvSpPr txBox="1"/>
          <p:nvPr/>
        </p:nvSpPr>
        <p:spPr>
          <a:xfrm>
            <a:off x="6057900" y="5606395"/>
            <a:ext cx="5797296" cy="646331"/>
          </a:xfrm>
          <a:prstGeom prst="rect">
            <a:avLst/>
          </a:prstGeom>
          <a:noFill/>
        </p:spPr>
        <p:txBody>
          <a:bodyPr wrap="square" rtlCol="0">
            <a:spAutoFit/>
          </a:bodyPr>
          <a:lstStyle/>
          <a:p>
            <a:r>
              <a:rPr lang="en-US" dirty="0"/>
              <a:t>Note: Services may require pre-authorization with the member’s PASSE. </a:t>
            </a:r>
          </a:p>
        </p:txBody>
      </p:sp>
      <p:sp>
        <p:nvSpPr>
          <p:cNvPr id="7" name="TextBox 6">
            <a:extLst>
              <a:ext uri="{FF2B5EF4-FFF2-40B4-BE49-F238E27FC236}">
                <a16:creationId xmlns:a16="http://schemas.microsoft.com/office/drawing/2014/main" id="{8583510D-FFAD-CF8E-B9EC-2B848ACDC6C8}"/>
              </a:ext>
            </a:extLst>
          </p:cNvPr>
          <p:cNvSpPr txBox="1"/>
          <p:nvPr/>
        </p:nvSpPr>
        <p:spPr>
          <a:xfrm>
            <a:off x="5688760" y="1679535"/>
            <a:ext cx="7629584" cy="369332"/>
          </a:xfrm>
          <a:prstGeom prst="rect">
            <a:avLst/>
          </a:prstGeom>
          <a:noFill/>
        </p:spPr>
        <p:txBody>
          <a:bodyPr wrap="square" rtlCol="0">
            <a:spAutoFit/>
          </a:bodyPr>
          <a:lstStyle/>
          <a:p>
            <a:r>
              <a:rPr lang="en-US" b="1" dirty="0"/>
              <a:t>As a CSSP, you could provide Caleb the following services: </a:t>
            </a:r>
          </a:p>
        </p:txBody>
      </p:sp>
    </p:spTree>
    <p:extLst>
      <p:ext uri="{BB962C8B-B14F-4D97-AF65-F5344CB8AC3E}">
        <p14:creationId xmlns:p14="http://schemas.microsoft.com/office/powerpoint/2010/main" val="279632118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ABEEC98-E525-4636-8601-4877F7C5D8EB}"/>
              </a:ext>
            </a:extLst>
          </p:cNvPr>
          <p:cNvSpPr>
            <a:spLocks noGrp="1"/>
          </p:cNvSpPr>
          <p:nvPr>
            <p:ph type="title"/>
          </p:nvPr>
        </p:nvSpPr>
        <p:spPr>
          <a:xfrm>
            <a:off x="838200" y="1243013"/>
            <a:ext cx="10515600" cy="2852737"/>
          </a:xfrm>
          <a:solidFill>
            <a:srgbClr val="006DB4"/>
          </a:solidFill>
          <a:ln>
            <a:solidFill>
              <a:srgbClr val="006DB4"/>
            </a:solidFill>
          </a:ln>
        </p:spPr>
        <p:txBody>
          <a:bodyPr/>
          <a:lstStyle/>
          <a:p>
            <a:pPr algn="ctr"/>
            <a:r>
              <a:rPr lang="en-US" dirty="0">
                <a:ln>
                  <a:solidFill>
                    <a:srgbClr val="006DB4"/>
                  </a:solidFill>
                </a:ln>
                <a:solidFill>
                  <a:schemeClr val="bg1"/>
                </a:solidFill>
                <a:latin typeface="+mn-lt"/>
              </a:rPr>
              <a:t>HCBS Services by Provider Type </a:t>
            </a:r>
            <a:endParaRPr lang="en-US" dirty="0">
              <a:solidFill>
                <a:schemeClr val="bg1"/>
              </a:solidFill>
              <a:latin typeface="+mn-lt"/>
            </a:endParaRPr>
          </a:p>
        </p:txBody>
      </p:sp>
      <p:sp>
        <p:nvSpPr>
          <p:cNvPr id="5" name="Text Placeholder 4">
            <a:extLst>
              <a:ext uri="{FF2B5EF4-FFF2-40B4-BE49-F238E27FC236}">
                <a16:creationId xmlns:a16="http://schemas.microsoft.com/office/drawing/2014/main" id="{29E9B26C-CDF8-4083-BDC6-83EAB2F63FFA}"/>
              </a:ext>
            </a:extLst>
          </p:cNvPr>
          <p:cNvSpPr>
            <a:spLocks noGrp="1"/>
          </p:cNvSpPr>
          <p:nvPr>
            <p:ph type="body" idx="1"/>
          </p:nvPr>
        </p:nvSpPr>
        <p:spPr>
          <a:xfrm>
            <a:off x="838200" y="4559300"/>
            <a:ext cx="10515600" cy="1500187"/>
          </a:xfrm>
        </p:spPr>
        <p:txBody>
          <a:bodyPr/>
          <a:lstStyle/>
          <a:p>
            <a:pPr algn="ctr"/>
            <a:r>
              <a:rPr lang="en-US" dirty="0">
                <a:solidFill>
                  <a:schemeClr val="tx1"/>
                </a:solidFill>
              </a:rPr>
              <a:t>CES Waiver Provider, 1915(i) BH Provider, and CSSP</a:t>
            </a:r>
          </a:p>
        </p:txBody>
      </p:sp>
      <p:grpSp>
        <p:nvGrpSpPr>
          <p:cNvPr id="6" name="Group 5">
            <a:extLst>
              <a:ext uri="{FF2B5EF4-FFF2-40B4-BE49-F238E27FC236}">
                <a16:creationId xmlns:a16="http://schemas.microsoft.com/office/drawing/2014/main" id="{A9761481-9D7B-48D2-8440-E9254313703E}"/>
              </a:ext>
            </a:extLst>
          </p:cNvPr>
          <p:cNvGrpSpPr/>
          <p:nvPr/>
        </p:nvGrpSpPr>
        <p:grpSpPr>
          <a:xfrm>
            <a:off x="315673" y="6311900"/>
            <a:ext cx="1045054" cy="306779"/>
            <a:chOff x="306196" y="6327302"/>
            <a:chExt cx="1045054" cy="306779"/>
          </a:xfrm>
        </p:grpSpPr>
        <p:pic>
          <p:nvPicPr>
            <p:cNvPr id="7" name="Picture 6" descr="A picture containing light, clock&#10;&#10;Description automatically generated">
              <a:extLst>
                <a:ext uri="{FF2B5EF4-FFF2-40B4-BE49-F238E27FC236}">
                  <a16:creationId xmlns:a16="http://schemas.microsoft.com/office/drawing/2014/main" id="{07DF0753-FA9C-42A0-8E84-93082A0798A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1876" y="6336073"/>
              <a:ext cx="629374" cy="290451"/>
            </a:xfrm>
            <a:prstGeom prst="rect">
              <a:avLst/>
            </a:prstGeom>
          </p:spPr>
        </p:pic>
        <p:pic>
          <p:nvPicPr>
            <p:cNvPr id="8" name="Picture 7" descr="A close up of a sign&#10;&#10;Description automatically generated">
              <a:extLst>
                <a:ext uri="{FF2B5EF4-FFF2-40B4-BE49-F238E27FC236}">
                  <a16:creationId xmlns:a16="http://schemas.microsoft.com/office/drawing/2014/main" id="{EDE3454A-7F16-4927-9891-A72C00FFB4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6196" y="6327302"/>
              <a:ext cx="306779" cy="306779"/>
            </a:xfrm>
            <a:prstGeom prst="rect">
              <a:avLst/>
            </a:prstGeom>
          </p:spPr>
        </p:pic>
      </p:grpSp>
      <p:sp>
        <p:nvSpPr>
          <p:cNvPr id="9" name="Rectangle 8">
            <a:extLst>
              <a:ext uri="{FF2B5EF4-FFF2-40B4-BE49-F238E27FC236}">
                <a16:creationId xmlns:a16="http://schemas.microsoft.com/office/drawing/2014/main" id="{D0452F14-E310-4407-8B4B-E446B4276736}"/>
              </a:ext>
            </a:extLst>
          </p:cNvPr>
          <p:cNvSpPr/>
          <p:nvPr/>
        </p:nvSpPr>
        <p:spPr>
          <a:xfrm rot="16200000">
            <a:off x="6040853" y="-1014830"/>
            <a:ext cx="116641" cy="10509252"/>
          </a:xfrm>
          <a:prstGeom prst="rect">
            <a:avLst/>
          </a:prstGeom>
          <a:solidFill>
            <a:srgbClr val="30B1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Slide Number Placeholder 2">
            <a:extLst>
              <a:ext uri="{FF2B5EF4-FFF2-40B4-BE49-F238E27FC236}">
                <a16:creationId xmlns:a16="http://schemas.microsoft.com/office/drawing/2014/main" id="{9DA17085-2CE8-4342-86F8-D9EA83866310}"/>
              </a:ext>
            </a:extLst>
          </p:cNvPr>
          <p:cNvSpPr>
            <a:spLocks noGrp="1"/>
          </p:cNvSpPr>
          <p:nvPr>
            <p:ph type="sldNum" sz="quarter" idx="12"/>
          </p:nvPr>
        </p:nvSpPr>
        <p:spPr/>
        <p:txBody>
          <a:bodyPr/>
          <a:lstStyle/>
          <a:p>
            <a:fld id="{C0465BDC-DAA7-4695-9F90-2604F83C7D05}" type="slidenum">
              <a:rPr lang="en-US" smtClean="0"/>
              <a:t>39</a:t>
            </a:fld>
            <a:endParaRPr lang="en-US" dirty="0"/>
          </a:p>
        </p:txBody>
      </p:sp>
    </p:spTree>
    <p:extLst>
      <p:ext uri="{BB962C8B-B14F-4D97-AF65-F5344CB8AC3E}">
        <p14:creationId xmlns:p14="http://schemas.microsoft.com/office/powerpoint/2010/main" val="3829033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ABEEC98-E525-4636-8601-4877F7C5D8EB}"/>
              </a:ext>
            </a:extLst>
          </p:cNvPr>
          <p:cNvSpPr>
            <a:spLocks noGrp="1"/>
          </p:cNvSpPr>
          <p:nvPr>
            <p:ph type="title"/>
          </p:nvPr>
        </p:nvSpPr>
        <p:spPr>
          <a:xfrm>
            <a:off x="838200" y="1243013"/>
            <a:ext cx="10515600" cy="2852737"/>
          </a:xfrm>
          <a:solidFill>
            <a:srgbClr val="006DB4"/>
          </a:solidFill>
          <a:ln>
            <a:solidFill>
              <a:srgbClr val="006DB4"/>
            </a:solidFill>
          </a:ln>
        </p:spPr>
        <p:txBody>
          <a:bodyPr>
            <a:noAutofit/>
          </a:bodyPr>
          <a:lstStyle/>
          <a:p>
            <a:pPr algn="ctr"/>
            <a:r>
              <a:rPr lang="en-US" sz="4800" dirty="0">
                <a:ln>
                  <a:solidFill>
                    <a:srgbClr val="006DB4"/>
                  </a:solidFill>
                </a:ln>
                <a:solidFill>
                  <a:schemeClr val="bg1"/>
                </a:solidFill>
                <a:latin typeface="+mn-lt"/>
              </a:rPr>
              <a:t>Home and Community Based Services Overview</a:t>
            </a:r>
          </a:p>
        </p:txBody>
      </p:sp>
      <p:sp>
        <p:nvSpPr>
          <p:cNvPr id="5" name="Text Placeholder 4">
            <a:extLst>
              <a:ext uri="{FF2B5EF4-FFF2-40B4-BE49-F238E27FC236}">
                <a16:creationId xmlns:a16="http://schemas.microsoft.com/office/drawing/2014/main" id="{29E9B26C-CDF8-4083-BDC6-83EAB2F63FFA}"/>
              </a:ext>
            </a:extLst>
          </p:cNvPr>
          <p:cNvSpPr>
            <a:spLocks noGrp="1"/>
          </p:cNvSpPr>
          <p:nvPr>
            <p:ph type="body" idx="1"/>
          </p:nvPr>
        </p:nvSpPr>
        <p:spPr>
          <a:xfrm>
            <a:off x="838200" y="4559300"/>
            <a:ext cx="10515600" cy="1500187"/>
          </a:xfrm>
        </p:spPr>
        <p:txBody>
          <a:bodyPr/>
          <a:lstStyle/>
          <a:p>
            <a:pPr algn="ctr"/>
            <a:endParaRPr lang="en-US" dirty="0">
              <a:solidFill>
                <a:schemeClr val="tx1"/>
              </a:solidFill>
            </a:endParaRPr>
          </a:p>
        </p:txBody>
      </p:sp>
      <p:grpSp>
        <p:nvGrpSpPr>
          <p:cNvPr id="6" name="Group 5">
            <a:extLst>
              <a:ext uri="{FF2B5EF4-FFF2-40B4-BE49-F238E27FC236}">
                <a16:creationId xmlns:a16="http://schemas.microsoft.com/office/drawing/2014/main" id="{A9761481-9D7B-48D2-8440-E9254313703E}"/>
              </a:ext>
            </a:extLst>
          </p:cNvPr>
          <p:cNvGrpSpPr/>
          <p:nvPr/>
        </p:nvGrpSpPr>
        <p:grpSpPr>
          <a:xfrm>
            <a:off x="315673" y="6311900"/>
            <a:ext cx="1045054" cy="306779"/>
            <a:chOff x="306196" y="6327302"/>
            <a:chExt cx="1045054" cy="306779"/>
          </a:xfrm>
        </p:grpSpPr>
        <p:pic>
          <p:nvPicPr>
            <p:cNvPr id="7" name="Picture 6" descr="A picture containing light, clock&#10;&#10;Description automatically generated">
              <a:extLst>
                <a:ext uri="{FF2B5EF4-FFF2-40B4-BE49-F238E27FC236}">
                  <a16:creationId xmlns:a16="http://schemas.microsoft.com/office/drawing/2014/main" id="{07DF0753-FA9C-42A0-8E84-93082A0798A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1876" y="6336073"/>
              <a:ext cx="629374" cy="290451"/>
            </a:xfrm>
            <a:prstGeom prst="rect">
              <a:avLst/>
            </a:prstGeom>
          </p:spPr>
        </p:pic>
        <p:pic>
          <p:nvPicPr>
            <p:cNvPr id="8" name="Picture 7" descr="A close up of a sign&#10;&#10;Description automatically generated">
              <a:extLst>
                <a:ext uri="{FF2B5EF4-FFF2-40B4-BE49-F238E27FC236}">
                  <a16:creationId xmlns:a16="http://schemas.microsoft.com/office/drawing/2014/main" id="{EDE3454A-7F16-4927-9891-A72C00FFB4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6196" y="6327302"/>
              <a:ext cx="306779" cy="306779"/>
            </a:xfrm>
            <a:prstGeom prst="rect">
              <a:avLst/>
            </a:prstGeom>
          </p:spPr>
        </p:pic>
      </p:grpSp>
      <p:sp>
        <p:nvSpPr>
          <p:cNvPr id="9" name="Rectangle 8">
            <a:extLst>
              <a:ext uri="{FF2B5EF4-FFF2-40B4-BE49-F238E27FC236}">
                <a16:creationId xmlns:a16="http://schemas.microsoft.com/office/drawing/2014/main" id="{D0452F14-E310-4407-8B4B-E446B4276736}"/>
              </a:ext>
            </a:extLst>
          </p:cNvPr>
          <p:cNvSpPr/>
          <p:nvPr/>
        </p:nvSpPr>
        <p:spPr>
          <a:xfrm rot="16200000">
            <a:off x="6040853" y="-1014830"/>
            <a:ext cx="116641" cy="10509252"/>
          </a:xfrm>
          <a:prstGeom prst="rect">
            <a:avLst/>
          </a:prstGeom>
          <a:solidFill>
            <a:srgbClr val="30B1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Slide Number Placeholder 2">
            <a:extLst>
              <a:ext uri="{FF2B5EF4-FFF2-40B4-BE49-F238E27FC236}">
                <a16:creationId xmlns:a16="http://schemas.microsoft.com/office/drawing/2014/main" id="{1970C4F6-5B74-4B52-8283-3B1B3C1C9AB7}"/>
              </a:ext>
            </a:extLst>
          </p:cNvPr>
          <p:cNvSpPr>
            <a:spLocks noGrp="1"/>
          </p:cNvSpPr>
          <p:nvPr>
            <p:ph type="sldNum" sz="quarter" idx="12"/>
          </p:nvPr>
        </p:nvSpPr>
        <p:spPr/>
        <p:txBody>
          <a:bodyPr/>
          <a:lstStyle/>
          <a:p>
            <a:fld id="{C0465BDC-DAA7-4695-9F90-2604F83C7D05}" type="slidenum">
              <a:rPr lang="en-US" smtClean="0"/>
              <a:t>4</a:t>
            </a:fld>
            <a:endParaRPr lang="en-US" dirty="0"/>
          </a:p>
        </p:txBody>
      </p:sp>
    </p:spTree>
    <p:extLst>
      <p:ext uri="{BB962C8B-B14F-4D97-AF65-F5344CB8AC3E}">
        <p14:creationId xmlns:p14="http://schemas.microsoft.com/office/powerpoint/2010/main" val="297597958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C349C17-BE9A-4049-AB84-6A5E818DEF90}"/>
              </a:ext>
            </a:extLst>
          </p:cNvPr>
          <p:cNvSpPr>
            <a:spLocks noGrp="1"/>
          </p:cNvSpPr>
          <p:nvPr>
            <p:ph type="title"/>
          </p:nvPr>
        </p:nvSpPr>
        <p:spPr>
          <a:xfrm>
            <a:off x="128915" y="0"/>
            <a:ext cx="11896508" cy="1325563"/>
          </a:xfrm>
        </p:spPr>
        <p:txBody>
          <a:bodyPr>
            <a:normAutofit/>
          </a:bodyPr>
          <a:lstStyle/>
          <a:p>
            <a:pPr lvl="0"/>
            <a:r>
              <a:rPr lang="en-US" sz="3600" kern="1200" dirty="0">
                <a:solidFill>
                  <a:schemeClr val="bg1"/>
                </a:solidFill>
                <a:latin typeface="+mn-lt"/>
              </a:rPr>
              <a:t>CES Waiver </a:t>
            </a:r>
            <a:r>
              <a:rPr lang="en-US" sz="3600" kern="1200" dirty="0">
                <a:solidFill>
                  <a:prstClr val="white"/>
                </a:solidFill>
                <a:latin typeface="+mn-lt"/>
                <a:ea typeface="+mn-ea"/>
                <a:cs typeface="+mn-cs"/>
              </a:rPr>
              <a:t>Provider: Certified Services </a:t>
            </a:r>
            <a:r>
              <a:rPr lang="en-US" sz="3600" kern="1200" dirty="0">
                <a:solidFill>
                  <a:schemeClr val="bg1"/>
                </a:solidFill>
                <a:latin typeface="+mn-lt"/>
              </a:rPr>
              <a:t> </a:t>
            </a:r>
            <a:endParaRPr lang="en-US" sz="3600" kern="1200" dirty="0">
              <a:latin typeface="+mn-lt"/>
            </a:endParaRPr>
          </a:p>
        </p:txBody>
      </p:sp>
      <p:sp>
        <p:nvSpPr>
          <p:cNvPr id="11" name="TextBox 10">
            <a:extLst>
              <a:ext uri="{FF2B5EF4-FFF2-40B4-BE49-F238E27FC236}">
                <a16:creationId xmlns:a16="http://schemas.microsoft.com/office/drawing/2014/main" id="{1141792E-7A43-4965-8842-F77B3DF8F046}"/>
              </a:ext>
            </a:extLst>
          </p:cNvPr>
          <p:cNvSpPr txBox="1"/>
          <p:nvPr/>
        </p:nvSpPr>
        <p:spPr>
          <a:xfrm>
            <a:off x="3057525" y="1455854"/>
            <a:ext cx="6134100" cy="4585871"/>
          </a:xfrm>
          <a:prstGeom prst="rect">
            <a:avLst/>
          </a:prstGeom>
          <a:noFill/>
          <a:ln w="38100">
            <a:solidFill>
              <a:srgbClr val="30B18B"/>
            </a:solidFill>
          </a:ln>
        </p:spPr>
        <p:txBody>
          <a:bodyPr wrap="square">
            <a:spAutoFit/>
          </a:bodyPr>
          <a:lstStyle/>
          <a:p>
            <a:pPr marL="285750" indent="-285750">
              <a:spcAft>
                <a:spcPts val="600"/>
              </a:spcAft>
              <a:buFont typeface="Wingdings" panose="05000000000000000000" pitchFamily="2" charset="2"/>
              <a:buChar char="q"/>
            </a:pPr>
            <a:r>
              <a:rPr lang="en-US" sz="2800" dirty="0"/>
              <a:t> Adaptive Equipment</a:t>
            </a:r>
          </a:p>
          <a:p>
            <a:pPr marL="285750" indent="-285750">
              <a:spcAft>
                <a:spcPts val="600"/>
              </a:spcAft>
              <a:buFont typeface="Wingdings" panose="05000000000000000000" pitchFamily="2" charset="2"/>
              <a:buChar char="q"/>
            </a:pPr>
            <a:r>
              <a:rPr lang="en-US" sz="2800" dirty="0"/>
              <a:t> Community Transition Services</a:t>
            </a:r>
          </a:p>
          <a:p>
            <a:pPr marL="285750" indent="-285750">
              <a:spcAft>
                <a:spcPts val="600"/>
              </a:spcAft>
              <a:buFont typeface="Wingdings" panose="05000000000000000000" pitchFamily="2" charset="2"/>
              <a:buChar char="q"/>
            </a:pPr>
            <a:r>
              <a:rPr lang="en-US" sz="2800" dirty="0"/>
              <a:t> Consultation </a:t>
            </a:r>
          </a:p>
          <a:p>
            <a:pPr marL="285750" indent="-285750">
              <a:spcAft>
                <a:spcPts val="600"/>
              </a:spcAft>
              <a:buFont typeface="Wingdings" panose="05000000000000000000" pitchFamily="2" charset="2"/>
              <a:buChar char="q"/>
            </a:pPr>
            <a:r>
              <a:rPr lang="en-US" sz="2800" dirty="0"/>
              <a:t> Environmental Modifications</a:t>
            </a:r>
          </a:p>
          <a:p>
            <a:pPr marL="285750" indent="-285750">
              <a:spcAft>
                <a:spcPts val="600"/>
              </a:spcAft>
              <a:buFont typeface="Wingdings" panose="05000000000000000000" pitchFamily="2" charset="2"/>
              <a:buChar char="q"/>
            </a:pPr>
            <a:r>
              <a:rPr lang="en-US" sz="2800" dirty="0"/>
              <a:t> Respite</a:t>
            </a:r>
          </a:p>
          <a:p>
            <a:pPr marL="285750" indent="-285750">
              <a:spcAft>
                <a:spcPts val="600"/>
              </a:spcAft>
              <a:buFont typeface="Wingdings" panose="05000000000000000000" pitchFamily="2" charset="2"/>
              <a:buChar char="q"/>
            </a:pPr>
            <a:r>
              <a:rPr lang="en-US" sz="2800" dirty="0"/>
              <a:t> Specialized Medical Supplies </a:t>
            </a:r>
          </a:p>
          <a:p>
            <a:pPr marL="285750" indent="-285750">
              <a:spcAft>
                <a:spcPts val="600"/>
              </a:spcAft>
              <a:buFont typeface="Wingdings" panose="05000000000000000000" pitchFamily="2" charset="2"/>
              <a:buChar char="q"/>
            </a:pPr>
            <a:r>
              <a:rPr lang="en-US" sz="2800" dirty="0"/>
              <a:t> Supplemental Support</a:t>
            </a:r>
          </a:p>
          <a:p>
            <a:pPr marL="285750" indent="-285750">
              <a:spcAft>
                <a:spcPts val="600"/>
              </a:spcAft>
              <a:buFont typeface="Wingdings" panose="05000000000000000000" pitchFamily="2" charset="2"/>
              <a:buChar char="q"/>
            </a:pPr>
            <a:r>
              <a:rPr lang="en-US" sz="2800" dirty="0"/>
              <a:t> Supported Employment</a:t>
            </a:r>
          </a:p>
          <a:p>
            <a:pPr marL="285750" indent="-285750">
              <a:spcAft>
                <a:spcPts val="600"/>
              </a:spcAft>
              <a:buFont typeface="Wingdings" panose="05000000000000000000" pitchFamily="2" charset="2"/>
              <a:buChar char="q"/>
            </a:pPr>
            <a:r>
              <a:rPr lang="en-US" sz="2800" dirty="0"/>
              <a:t> Supportive Living</a:t>
            </a:r>
          </a:p>
        </p:txBody>
      </p:sp>
      <p:sp>
        <p:nvSpPr>
          <p:cNvPr id="3" name="Slide Number Placeholder 2">
            <a:extLst>
              <a:ext uri="{FF2B5EF4-FFF2-40B4-BE49-F238E27FC236}">
                <a16:creationId xmlns:a16="http://schemas.microsoft.com/office/drawing/2014/main" id="{6681727D-803C-41AD-A811-D9AABFC89FF7}"/>
              </a:ext>
            </a:extLst>
          </p:cNvPr>
          <p:cNvSpPr>
            <a:spLocks noGrp="1"/>
          </p:cNvSpPr>
          <p:nvPr>
            <p:ph type="sldNum" sz="quarter" idx="12"/>
          </p:nvPr>
        </p:nvSpPr>
        <p:spPr/>
        <p:txBody>
          <a:bodyPr/>
          <a:lstStyle/>
          <a:p>
            <a:fld id="{C0465BDC-DAA7-4695-9F90-2604F83C7D05}" type="slidenum">
              <a:rPr lang="en-US" smtClean="0"/>
              <a:t>40</a:t>
            </a:fld>
            <a:endParaRPr lang="en-US" dirty="0"/>
          </a:p>
        </p:txBody>
      </p:sp>
    </p:spTree>
    <p:extLst>
      <p:ext uri="{BB962C8B-B14F-4D97-AF65-F5344CB8AC3E}">
        <p14:creationId xmlns:p14="http://schemas.microsoft.com/office/powerpoint/2010/main" val="360919269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0F1DB17-90B0-458A-9F0F-F90DA0D2B342}"/>
              </a:ext>
            </a:extLst>
          </p:cNvPr>
          <p:cNvSpPr txBox="1"/>
          <p:nvPr/>
        </p:nvSpPr>
        <p:spPr>
          <a:xfrm>
            <a:off x="154619" y="1368499"/>
            <a:ext cx="11882762" cy="4899785"/>
          </a:xfrm>
          <a:prstGeom prst="rect">
            <a:avLst/>
          </a:prstGeom>
          <a:noFill/>
          <a:ln w="38100">
            <a:solidFill>
              <a:srgbClr val="30B18B"/>
            </a:solidFill>
          </a:ln>
        </p:spPr>
        <p:txBody>
          <a:bodyPr wrap="square" rtlCol="0">
            <a:spAutoFit/>
          </a:bodyPr>
          <a:lstStyle/>
          <a:p>
            <a:endParaRPr lang="en-US" dirty="0"/>
          </a:p>
        </p:txBody>
      </p:sp>
      <p:sp>
        <p:nvSpPr>
          <p:cNvPr id="4" name="Title 1">
            <a:extLst>
              <a:ext uri="{FF2B5EF4-FFF2-40B4-BE49-F238E27FC236}">
                <a16:creationId xmlns:a16="http://schemas.microsoft.com/office/drawing/2014/main" id="{FC349C17-BE9A-4049-AB84-6A5E818DEF90}"/>
              </a:ext>
            </a:extLst>
          </p:cNvPr>
          <p:cNvSpPr>
            <a:spLocks noGrp="1"/>
          </p:cNvSpPr>
          <p:nvPr>
            <p:ph type="title"/>
          </p:nvPr>
        </p:nvSpPr>
        <p:spPr>
          <a:xfrm>
            <a:off x="154619" y="1"/>
            <a:ext cx="11882762" cy="1239046"/>
          </a:xfrm>
        </p:spPr>
        <p:txBody>
          <a:bodyPr>
            <a:normAutofit/>
          </a:bodyPr>
          <a:lstStyle/>
          <a:p>
            <a:pPr lvl="0"/>
            <a:r>
              <a:rPr lang="en-US" sz="3600" kern="1200" dirty="0">
                <a:solidFill>
                  <a:prstClr val="white"/>
                </a:solidFill>
                <a:latin typeface="+mn-lt"/>
                <a:ea typeface="+mn-ea"/>
                <a:cs typeface="+mn-cs"/>
              </a:rPr>
              <a:t>1915(i) BH Agency: Certified Services </a:t>
            </a:r>
            <a:r>
              <a:rPr lang="en-US" sz="3600" kern="1200" dirty="0">
                <a:solidFill>
                  <a:schemeClr val="bg1"/>
                </a:solidFill>
                <a:latin typeface="+mn-lt"/>
              </a:rPr>
              <a:t> </a:t>
            </a:r>
            <a:endParaRPr lang="en-US" sz="3600" kern="1200" dirty="0">
              <a:latin typeface="+mn-lt"/>
            </a:endParaRPr>
          </a:p>
        </p:txBody>
      </p:sp>
      <p:sp>
        <p:nvSpPr>
          <p:cNvPr id="11" name="TextBox 10">
            <a:extLst>
              <a:ext uri="{FF2B5EF4-FFF2-40B4-BE49-F238E27FC236}">
                <a16:creationId xmlns:a16="http://schemas.microsoft.com/office/drawing/2014/main" id="{1141792E-7A43-4965-8842-F77B3DF8F046}"/>
              </a:ext>
            </a:extLst>
          </p:cNvPr>
          <p:cNvSpPr txBox="1"/>
          <p:nvPr/>
        </p:nvSpPr>
        <p:spPr>
          <a:xfrm>
            <a:off x="429168" y="1328822"/>
            <a:ext cx="6097772" cy="4585871"/>
          </a:xfrm>
          <a:prstGeom prst="rect">
            <a:avLst/>
          </a:prstGeom>
          <a:noFill/>
        </p:spPr>
        <p:txBody>
          <a:bodyPr wrap="square">
            <a:spAutoFit/>
          </a:bodyPr>
          <a:lstStyle/>
          <a:p>
            <a:pPr marL="285750" indent="-285750">
              <a:spcAft>
                <a:spcPts val="600"/>
              </a:spcAft>
              <a:buFont typeface="Wingdings" panose="05000000000000000000" pitchFamily="2" charset="2"/>
              <a:buChar char="q"/>
            </a:pPr>
            <a:r>
              <a:rPr lang="en-US" sz="2800" dirty="0"/>
              <a:t> Acute Crisis Units</a:t>
            </a:r>
          </a:p>
          <a:p>
            <a:pPr marL="285750" indent="-285750">
              <a:spcAft>
                <a:spcPts val="600"/>
              </a:spcAft>
              <a:buFont typeface="Wingdings" panose="05000000000000000000" pitchFamily="2" charset="2"/>
              <a:buChar char="q"/>
            </a:pPr>
            <a:r>
              <a:rPr lang="en-US" sz="2800" dirty="0"/>
              <a:t> Adult Life Skills Development </a:t>
            </a:r>
          </a:p>
          <a:p>
            <a:pPr marL="285750" indent="-285750">
              <a:spcAft>
                <a:spcPts val="600"/>
              </a:spcAft>
              <a:buFont typeface="Wingdings" panose="05000000000000000000" pitchFamily="2" charset="2"/>
              <a:buChar char="q"/>
            </a:pPr>
            <a:r>
              <a:rPr lang="en-US" sz="2800" dirty="0"/>
              <a:t> Adult Rehabilitation Day</a:t>
            </a:r>
          </a:p>
          <a:p>
            <a:pPr marL="285750" indent="-285750">
              <a:spcAft>
                <a:spcPts val="600"/>
              </a:spcAft>
              <a:buFont typeface="Wingdings" panose="05000000000000000000" pitchFamily="2" charset="2"/>
              <a:buChar char="q"/>
            </a:pPr>
            <a:r>
              <a:rPr lang="en-US" sz="2800" dirty="0"/>
              <a:t> Aftercare Recovery Support (SU) </a:t>
            </a:r>
          </a:p>
          <a:p>
            <a:pPr marL="285750" indent="-285750">
              <a:spcAft>
                <a:spcPts val="600"/>
              </a:spcAft>
              <a:buFont typeface="Wingdings" panose="05000000000000000000" pitchFamily="2" charset="2"/>
              <a:buChar char="q"/>
            </a:pPr>
            <a:r>
              <a:rPr lang="en-US" sz="2800" dirty="0"/>
              <a:t> Behavioral Assistance</a:t>
            </a:r>
          </a:p>
          <a:p>
            <a:pPr marL="285750" indent="-285750">
              <a:spcAft>
                <a:spcPts val="600"/>
              </a:spcAft>
              <a:buFont typeface="Wingdings" panose="05000000000000000000" pitchFamily="2" charset="2"/>
              <a:buChar char="q"/>
            </a:pPr>
            <a:r>
              <a:rPr lang="en-US" sz="2800" dirty="0"/>
              <a:t> Child and Youth Support Services</a:t>
            </a:r>
          </a:p>
          <a:p>
            <a:pPr marL="285750" indent="-285750">
              <a:spcAft>
                <a:spcPts val="600"/>
              </a:spcAft>
              <a:buFont typeface="Wingdings" panose="05000000000000000000" pitchFamily="2" charset="2"/>
              <a:buChar char="q"/>
            </a:pPr>
            <a:r>
              <a:rPr lang="en-US" sz="2800" dirty="0"/>
              <a:t> Crisis Stabilization Intervention</a:t>
            </a:r>
          </a:p>
          <a:p>
            <a:pPr marL="285750" indent="-285750">
              <a:spcAft>
                <a:spcPts val="600"/>
              </a:spcAft>
              <a:buFont typeface="Wingdings" panose="05000000000000000000" pitchFamily="2" charset="2"/>
              <a:buChar char="q"/>
            </a:pPr>
            <a:r>
              <a:rPr lang="en-US" sz="2800" dirty="0"/>
              <a:t> Family Support Partners</a:t>
            </a:r>
          </a:p>
          <a:p>
            <a:pPr marL="285750" indent="-285750">
              <a:spcAft>
                <a:spcPts val="600"/>
              </a:spcAft>
              <a:buFont typeface="Wingdings" panose="05000000000000000000" pitchFamily="2" charset="2"/>
              <a:buChar char="q"/>
            </a:pPr>
            <a:r>
              <a:rPr lang="en-US" sz="2800" dirty="0"/>
              <a:t> Partial Hospitalization</a:t>
            </a:r>
          </a:p>
        </p:txBody>
      </p:sp>
      <p:sp>
        <p:nvSpPr>
          <p:cNvPr id="5" name="TextBox 4">
            <a:extLst>
              <a:ext uri="{FF2B5EF4-FFF2-40B4-BE49-F238E27FC236}">
                <a16:creationId xmlns:a16="http://schemas.microsoft.com/office/drawing/2014/main" id="{F193446C-307C-4C5D-BEF6-70E82BA899B6}"/>
              </a:ext>
            </a:extLst>
          </p:cNvPr>
          <p:cNvSpPr txBox="1"/>
          <p:nvPr/>
        </p:nvSpPr>
        <p:spPr>
          <a:xfrm>
            <a:off x="6094228" y="1327113"/>
            <a:ext cx="6097772" cy="5093702"/>
          </a:xfrm>
          <a:prstGeom prst="rect">
            <a:avLst/>
          </a:prstGeom>
          <a:noFill/>
        </p:spPr>
        <p:txBody>
          <a:bodyPr wrap="square">
            <a:spAutoFit/>
          </a:bodyPr>
          <a:lstStyle/>
          <a:p>
            <a:pPr marL="285750" indent="-285750">
              <a:spcAft>
                <a:spcPts val="600"/>
              </a:spcAft>
              <a:buFont typeface="Wingdings" panose="05000000000000000000" pitchFamily="2" charset="2"/>
              <a:buChar char="q"/>
            </a:pPr>
            <a:r>
              <a:rPr lang="en-US" sz="2800" dirty="0"/>
              <a:t> Peer Support</a:t>
            </a:r>
          </a:p>
          <a:p>
            <a:pPr marL="285750" indent="-285750">
              <a:spcAft>
                <a:spcPts val="600"/>
              </a:spcAft>
              <a:buFont typeface="Wingdings" panose="05000000000000000000" pitchFamily="2" charset="2"/>
              <a:buChar char="q"/>
            </a:pPr>
            <a:r>
              <a:rPr lang="en-US" sz="2800" dirty="0"/>
              <a:t> Pharmacological Counseling by RN </a:t>
            </a:r>
          </a:p>
          <a:p>
            <a:pPr marL="285750" indent="-285750">
              <a:spcAft>
                <a:spcPts val="600"/>
              </a:spcAft>
              <a:buFont typeface="Wingdings" panose="05000000000000000000" pitchFamily="2" charset="2"/>
              <a:buChar char="q"/>
            </a:pPr>
            <a:r>
              <a:rPr lang="en-US" sz="2800" dirty="0"/>
              <a:t> Professional Counseling Services </a:t>
            </a:r>
          </a:p>
          <a:p>
            <a:pPr marL="285750" indent="-285750">
              <a:spcAft>
                <a:spcPts val="600"/>
              </a:spcAft>
              <a:buFont typeface="Wingdings" panose="05000000000000000000" pitchFamily="2" charset="2"/>
              <a:buChar char="q"/>
            </a:pPr>
            <a:r>
              <a:rPr lang="en-US" sz="2800" dirty="0"/>
              <a:t> Residential Community Reintegration</a:t>
            </a:r>
          </a:p>
          <a:p>
            <a:pPr marL="285750" indent="-285750">
              <a:spcAft>
                <a:spcPts val="600"/>
              </a:spcAft>
              <a:buFont typeface="Wingdings" panose="05000000000000000000" pitchFamily="2" charset="2"/>
              <a:buChar char="q"/>
            </a:pPr>
            <a:r>
              <a:rPr lang="en-US" sz="2800" dirty="0">
                <a:effectLst/>
                <a:latin typeface="Calibri" panose="020F0502020204030204" pitchFamily="34" charset="0"/>
                <a:ea typeface="Calibri" panose="020F0502020204030204" pitchFamily="34" charset="0"/>
                <a:cs typeface="Times New Roman" panose="02020603050405020304" pitchFamily="18" charset="0"/>
              </a:rPr>
              <a:t> Substance Abuse Detox</a:t>
            </a:r>
          </a:p>
          <a:p>
            <a:pPr marL="285750" indent="-285750">
              <a:spcAft>
                <a:spcPts val="600"/>
              </a:spcAft>
              <a:buFont typeface="Wingdings" panose="05000000000000000000" pitchFamily="2" charset="2"/>
              <a:buChar char="q"/>
            </a:pPr>
            <a:r>
              <a:rPr lang="en-US" sz="2800" dirty="0"/>
              <a:t> Supportive Employment</a:t>
            </a:r>
          </a:p>
          <a:p>
            <a:pPr marL="285750" indent="-285750">
              <a:spcAft>
                <a:spcPts val="600"/>
              </a:spcAft>
              <a:buFont typeface="Wingdings" panose="05000000000000000000" pitchFamily="2" charset="2"/>
              <a:buChar char="q"/>
            </a:pPr>
            <a:r>
              <a:rPr lang="en-US" sz="2800" dirty="0"/>
              <a:t> Supportive Housing </a:t>
            </a:r>
          </a:p>
          <a:p>
            <a:pPr marL="285750" indent="-285750">
              <a:spcAft>
                <a:spcPts val="600"/>
              </a:spcAft>
              <a:buFont typeface="Wingdings" panose="05000000000000000000" pitchFamily="2" charset="2"/>
              <a:buChar char="q"/>
            </a:pPr>
            <a:r>
              <a:rPr lang="en-US" sz="2800" dirty="0"/>
              <a:t> Supportive Life Skills Development</a:t>
            </a:r>
          </a:p>
          <a:p>
            <a:pPr marL="285750" indent="-285750">
              <a:spcAft>
                <a:spcPts val="600"/>
              </a:spcAft>
              <a:buFont typeface="Wingdings" panose="05000000000000000000" pitchFamily="2" charset="2"/>
              <a:buChar char="q"/>
            </a:pPr>
            <a:r>
              <a:rPr lang="en-US" sz="2800" dirty="0"/>
              <a:t> Therapeutic Communities </a:t>
            </a:r>
          </a:p>
          <a:p>
            <a:pPr marL="285750" indent="-285750">
              <a:spcAft>
                <a:spcPts val="600"/>
              </a:spcAft>
              <a:buFont typeface="Wingdings" panose="05000000000000000000" pitchFamily="2" charset="2"/>
              <a:buChar char="q"/>
            </a:pPr>
            <a:r>
              <a:rPr lang="en-US" sz="2800" dirty="0"/>
              <a:t> Therapeutic Host Home </a:t>
            </a:r>
          </a:p>
        </p:txBody>
      </p:sp>
      <p:sp>
        <p:nvSpPr>
          <p:cNvPr id="3" name="Slide Number Placeholder 2">
            <a:extLst>
              <a:ext uri="{FF2B5EF4-FFF2-40B4-BE49-F238E27FC236}">
                <a16:creationId xmlns:a16="http://schemas.microsoft.com/office/drawing/2014/main" id="{D9D04204-E31A-4DA5-826A-E1761D0A1859}"/>
              </a:ext>
            </a:extLst>
          </p:cNvPr>
          <p:cNvSpPr>
            <a:spLocks noGrp="1"/>
          </p:cNvSpPr>
          <p:nvPr>
            <p:ph type="sldNum" sz="quarter" idx="12"/>
          </p:nvPr>
        </p:nvSpPr>
        <p:spPr/>
        <p:txBody>
          <a:bodyPr/>
          <a:lstStyle/>
          <a:p>
            <a:fld id="{C0465BDC-DAA7-4695-9F90-2604F83C7D05}" type="slidenum">
              <a:rPr lang="en-US" smtClean="0"/>
              <a:t>41</a:t>
            </a:fld>
            <a:endParaRPr lang="en-US" dirty="0"/>
          </a:p>
        </p:txBody>
      </p:sp>
    </p:spTree>
    <p:extLst>
      <p:ext uri="{BB962C8B-B14F-4D97-AF65-F5344CB8AC3E}">
        <p14:creationId xmlns:p14="http://schemas.microsoft.com/office/powerpoint/2010/main" val="344500956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E46E3B3-F2B9-4839-85B8-86D8331E7EA3}"/>
              </a:ext>
            </a:extLst>
          </p:cNvPr>
          <p:cNvSpPr txBox="1"/>
          <p:nvPr/>
        </p:nvSpPr>
        <p:spPr>
          <a:xfrm>
            <a:off x="198583" y="2548503"/>
            <a:ext cx="11794833" cy="3237668"/>
          </a:xfrm>
          <a:prstGeom prst="rect">
            <a:avLst/>
          </a:prstGeom>
          <a:noFill/>
          <a:ln w="38100">
            <a:solidFill>
              <a:srgbClr val="30B18B"/>
            </a:solidFill>
          </a:ln>
        </p:spPr>
        <p:txBody>
          <a:bodyPr wrap="square" rtlCol="0">
            <a:spAutoFit/>
          </a:bodyPr>
          <a:lstStyle/>
          <a:p>
            <a:endParaRPr lang="en-US" dirty="0"/>
          </a:p>
        </p:txBody>
      </p:sp>
      <p:sp>
        <p:nvSpPr>
          <p:cNvPr id="4" name="Title 1">
            <a:extLst>
              <a:ext uri="{FF2B5EF4-FFF2-40B4-BE49-F238E27FC236}">
                <a16:creationId xmlns:a16="http://schemas.microsoft.com/office/drawing/2014/main" id="{FC349C17-BE9A-4049-AB84-6A5E818DEF90}"/>
              </a:ext>
            </a:extLst>
          </p:cNvPr>
          <p:cNvSpPr>
            <a:spLocks noGrp="1"/>
          </p:cNvSpPr>
          <p:nvPr>
            <p:ph type="title"/>
          </p:nvPr>
        </p:nvSpPr>
        <p:spPr>
          <a:xfrm>
            <a:off x="154834" y="-96445"/>
            <a:ext cx="11928403" cy="1417914"/>
          </a:xfrm>
        </p:spPr>
        <p:txBody>
          <a:bodyPr>
            <a:normAutofit/>
          </a:bodyPr>
          <a:lstStyle/>
          <a:p>
            <a:pPr lvl="0"/>
            <a:r>
              <a:rPr lang="en-US" sz="3600" kern="1200" dirty="0">
                <a:solidFill>
                  <a:schemeClr val="bg1"/>
                </a:solidFill>
                <a:latin typeface="+mn-lt"/>
              </a:rPr>
              <a:t>Community Support System Provider: </a:t>
            </a:r>
            <a:r>
              <a:rPr lang="en-US" sz="3600" kern="1200" dirty="0">
                <a:solidFill>
                  <a:prstClr val="white"/>
                </a:solidFill>
                <a:latin typeface="+mn-lt"/>
                <a:ea typeface="+mn-ea"/>
                <a:cs typeface="+mn-cs"/>
              </a:rPr>
              <a:t>Certified Services</a:t>
            </a:r>
            <a:r>
              <a:rPr lang="en-US" sz="3600" kern="1200" dirty="0">
                <a:solidFill>
                  <a:schemeClr val="bg1"/>
                </a:solidFill>
                <a:latin typeface="+mn-lt"/>
              </a:rPr>
              <a:t> Base</a:t>
            </a:r>
          </a:p>
        </p:txBody>
      </p:sp>
      <p:sp>
        <p:nvSpPr>
          <p:cNvPr id="11" name="TextBox 10">
            <a:extLst>
              <a:ext uri="{FF2B5EF4-FFF2-40B4-BE49-F238E27FC236}">
                <a16:creationId xmlns:a16="http://schemas.microsoft.com/office/drawing/2014/main" id="{1141792E-7A43-4965-8842-F77B3DF8F046}"/>
              </a:ext>
            </a:extLst>
          </p:cNvPr>
          <p:cNvSpPr txBox="1"/>
          <p:nvPr/>
        </p:nvSpPr>
        <p:spPr>
          <a:xfrm>
            <a:off x="378224" y="2698345"/>
            <a:ext cx="6097772" cy="2708434"/>
          </a:xfrm>
          <a:prstGeom prst="rect">
            <a:avLst/>
          </a:prstGeom>
          <a:noFill/>
        </p:spPr>
        <p:txBody>
          <a:bodyPr wrap="square">
            <a:spAutoFit/>
          </a:bodyPr>
          <a:lstStyle/>
          <a:p>
            <a:pPr marL="285750" indent="-285750">
              <a:spcAft>
                <a:spcPts val="600"/>
              </a:spcAft>
              <a:buFont typeface="Wingdings" panose="05000000000000000000" pitchFamily="2" charset="2"/>
              <a:buChar char="q"/>
            </a:pPr>
            <a:r>
              <a:rPr lang="en-US" sz="2000" dirty="0"/>
              <a:t> Adaptive Equipment</a:t>
            </a:r>
          </a:p>
          <a:p>
            <a:pPr marL="285750" indent="-285750">
              <a:spcAft>
                <a:spcPts val="600"/>
              </a:spcAft>
              <a:buFont typeface="Wingdings" panose="05000000000000000000" pitchFamily="2" charset="2"/>
              <a:buChar char="q"/>
            </a:pPr>
            <a:r>
              <a:rPr lang="en-US" sz="2000" dirty="0"/>
              <a:t> Adult Life Skills Development</a:t>
            </a:r>
          </a:p>
          <a:p>
            <a:pPr marL="285750" indent="-285750">
              <a:spcAft>
                <a:spcPts val="600"/>
              </a:spcAft>
              <a:buFont typeface="Wingdings" panose="05000000000000000000" pitchFamily="2" charset="2"/>
              <a:buChar char="q"/>
            </a:pPr>
            <a:r>
              <a:rPr lang="en-US" sz="2000" dirty="0"/>
              <a:t> Community Transition Services</a:t>
            </a:r>
          </a:p>
          <a:p>
            <a:pPr marL="285750" indent="-285750">
              <a:spcAft>
                <a:spcPts val="600"/>
              </a:spcAft>
              <a:buFont typeface="Wingdings" panose="05000000000000000000" pitchFamily="2" charset="2"/>
              <a:buChar char="q"/>
            </a:pPr>
            <a:r>
              <a:rPr lang="en-US" sz="2000" dirty="0"/>
              <a:t> Consultation </a:t>
            </a:r>
          </a:p>
          <a:p>
            <a:pPr marL="285750" indent="-285750">
              <a:spcAft>
                <a:spcPts val="600"/>
              </a:spcAft>
              <a:buFont typeface="Wingdings" panose="05000000000000000000" pitchFamily="2" charset="2"/>
              <a:buChar char="q"/>
            </a:pPr>
            <a:r>
              <a:rPr lang="en-US" sz="2000" dirty="0"/>
              <a:t> Environmental Modifications</a:t>
            </a:r>
          </a:p>
          <a:p>
            <a:pPr marL="285750" indent="-285750">
              <a:spcAft>
                <a:spcPts val="600"/>
              </a:spcAft>
              <a:buFont typeface="Wingdings" panose="05000000000000000000" pitchFamily="2" charset="2"/>
              <a:buChar char="q"/>
            </a:pPr>
            <a:r>
              <a:rPr lang="en-US" sz="2000" dirty="0"/>
              <a:t> Pharmacological Counseling by RN</a:t>
            </a:r>
          </a:p>
          <a:p>
            <a:pPr marL="285750" indent="-285750">
              <a:spcAft>
                <a:spcPts val="600"/>
              </a:spcAft>
              <a:buFont typeface="Wingdings" panose="05000000000000000000" pitchFamily="2" charset="2"/>
              <a:buChar char="q"/>
            </a:pPr>
            <a:r>
              <a:rPr lang="en-US" sz="2000" dirty="0"/>
              <a:t> Respite</a:t>
            </a:r>
          </a:p>
        </p:txBody>
      </p:sp>
      <p:sp>
        <p:nvSpPr>
          <p:cNvPr id="5" name="TextBox 4">
            <a:extLst>
              <a:ext uri="{FF2B5EF4-FFF2-40B4-BE49-F238E27FC236}">
                <a16:creationId xmlns:a16="http://schemas.microsoft.com/office/drawing/2014/main" id="{F193446C-307C-4C5D-BEF6-70E82BA899B6}"/>
              </a:ext>
            </a:extLst>
          </p:cNvPr>
          <p:cNvSpPr txBox="1"/>
          <p:nvPr/>
        </p:nvSpPr>
        <p:spPr>
          <a:xfrm>
            <a:off x="6185820" y="2667212"/>
            <a:ext cx="6097772" cy="3093154"/>
          </a:xfrm>
          <a:prstGeom prst="rect">
            <a:avLst/>
          </a:prstGeom>
          <a:noFill/>
        </p:spPr>
        <p:txBody>
          <a:bodyPr wrap="square">
            <a:spAutoFit/>
          </a:bodyPr>
          <a:lstStyle/>
          <a:p>
            <a:pPr marL="285750" indent="-285750">
              <a:spcAft>
                <a:spcPts val="600"/>
              </a:spcAft>
              <a:buFont typeface="Wingdings" panose="05000000000000000000" pitchFamily="2" charset="2"/>
              <a:buChar char="q"/>
            </a:pPr>
            <a:r>
              <a:rPr lang="en-US" sz="2000" dirty="0"/>
              <a:t> Specialized Medical Supplies </a:t>
            </a:r>
          </a:p>
          <a:p>
            <a:pPr marL="285750" indent="-285750">
              <a:spcAft>
                <a:spcPts val="600"/>
              </a:spcAft>
              <a:buFont typeface="Wingdings" panose="05000000000000000000" pitchFamily="2" charset="2"/>
              <a:buChar char="q"/>
            </a:pPr>
            <a:r>
              <a:rPr lang="en-US" sz="2000" dirty="0"/>
              <a:t> Supplemental Support</a:t>
            </a:r>
          </a:p>
          <a:p>
            <a:pPr marL="285750" indent="-285750">
              <a:spcAft>
                <a:spcPts val="600"/>
              </a:spcAft>
              <a:buFont typeface="Wingdings" panose="05000000000000000000" pitchFamily="2" charset="2"/>
              <a:buChar char="q"/>
            </a:pPr>
            <a:r>
              <a:rPr lang="en-US" sz="2000" dirty="0"/>
              <a:t> Supported Employment</a:t>
            </a:r>
          </a:p>
          <a:p>
            <a:pPr marL="285750" indent="-285750">
              <a:spcAft>
                <a:spcPts val="600"/>
              </a:spcAft>
              <a:buFont typeface="Wingdings" panose="05000000000000000000" pitchFamily="2" charset="2"/>
              <a:buChar char="q"/>
            </a:pPr>
            <a:r>
              <a:rPr lang="en-US" sz="2000" dirty="0"/>
              <a:t> Supportive Employment </a:t>
            </a:r>
          </a:p>
          <a:p>
            <a:pPr marL="285750" indent="-285750">
              <a:spcAft>
                <a:spcPts val="600"/>
              </a:spcAft>
              <a:buFont typeface="Wingdings" panose="05000000000000000000" pitchFamily="2" charset="2"/>
              <a:buChar char="q"/>
            </a:pPr>
            <a:r>
              <a:rPr lang="en-US" sz="2000" dirty="0"/>
              <a:t> Supportive Living</a:t>
            </a:r>
          </a:p>
          <a:p>
            <a:pPr marL="285750" indent="-285750">
              <a:spcAft>
                <a:spcPts val="600"/>
              </a:spcAft>
              <a:buFont typeface="Wingdings" panose="05000000000000000000" pitchFamily="2" charset="2"/>
              <a:buChar char="q"/>
            </a:pPr>
            <a:r>
              <a:rPr lang="en-US" sz="2000" dirty="0"/>
              <a:t> Supportive Housing </a:t>
            </a:r>
          </a:p>
          <a:p>
            <a:pPr marL="285750" indent="-285750">
              <a:spcAft>
                <a:spcPts val="600"/>
              </a:spcAft>
              <a:buFont typeface="Wingdings" panose="05000000000000000000" pitchFamily="2" charset="2"/>
              <a:buChar char="q"/>
            </a:pPr>
            <a:r>
              <a:rPr lang="en-US" sz="2000" dirty="0"/>
              <a:t> Supportive Life Skills Development</a:t>
            </a:r>
          </a:p>
          <a:p>
            <a:pPr marL="285750" indent="-285750">
              <a:spcAft>
                <a:spcPts val="600"/>
              </a:spcAft>
              <a:buFont typeface="Wingdings" panose="05000000000000000000" pitchFamily="2" charset="2"/>
              <a:buChar char="q"/>
            </a:pPr>
            <a:r>
              <a:rPr lang="en-US" sz="2000" dirty="0"/>
              <a:t> Therapeutic Host Home</a:t>
            </a:r>
          </a:p>
        </p:txBody>
      </p:sp>
      <p:sp>
        <p:nvSpPr>
          <p:cNvPr id="9" name="TextBox 8">
            <a:extLst>
              <a:ext uri="{FF2B5EF4-FFF2-40B4-BE49-F238E27FC236}">
                <a16:creationId xmlns:a16="http://schemas.microsoft.com/office/drawing/2014/main" id="{D8EFD9A2-9394-4AB9-BF27-F34071C13436}"/>
              </a:ext>
            </a:extLst>
          </p:cNvPr>
          <p:cNvSpPr txBox="1"/>
          <p:nvPr/>
        </p:nvSpPr>
        <p:spPr>
          <a:xfrm>
            <a:off x="198582" y="1916971"/>
            <a:ext cx="11794835" cy="523220"/>
          </a:xfrm>
          <a:prstGeom prst="rect">
            <a:avLst/>
          </a:prstGeom>
          <a:solidFill>
            <a:srgbClr val="30B18B"/>
          </a:solidFill>
          <a:ln>
            <a:solidFill>
              <a:srgbClr val="30B18B"/>
            </a:solidFill>
          </a:ln>
        </p:spPr>
        <p:txBody>
          <a:bodyPr wrap="square" rtlCol="0">
            <a:spAutoFit/>
          </a:bodyPr>
          <a:lstStyle/>
          <a:p>
            <a:pPr algn="ctr"/>
            <a:r>
              <a:rPr lang="en-US" sz="2800" b="1" dirty="0">
                <a:solidFill>
                  <a:schemeClr val="bg1"/>
                </a:solidFill>
              </a:rPr>
              <a:t>Base Services </a:t>
            </a:r>
          </a:p>
        </p:txBody>
      </p:sp>
      <p:sp>
        <p:nvSpPr>
          <p:cNvPr id="6" name="Slide Number Placeholder 5">
            <a:extLst>
              <a:ext uri="{FF2B5EF4-FFF2-40B4-BE49-F238E27FC236}">
                <a16:creationId xmlns:a16="http://schemas.microsoft.com/office/drawing/2014/main" id="{8F9A3BBC-EF71-4DC6-9E8E-8461B3A38A13}"/>
              </a:ext>
            </a:extLst>
          </p:cNvPr>
          <p:cNvSpPr>
            <a:spLocks noGrp="1"/>
          </p:cNvSpPr>
          <p:nvPr>
            <p:ph type="sldNum" sz="quarter" idx="12"/>
          </p:nvPr>
        </p:nvSpPr>
        <p:spPr/>
        <p:txBody>
          <a:bodyPr/>
          <a:lstStyle/>
          <a:p>
            <a:fld id="{C0465BDC-DAA7-4695-9F90-2604F83C7D05}" type="slidenum">
              <a:rPr lang="en-US" smtClean="0"/>
              <a:t>42</a:t>
            </a:fld>
            <a:endParaRPr lang="en-US" dirty="0"/>
          </a:p>
        </p:txBody>
      </p:sp>
      <p:sp>
        <p:nvSpPr>
          <p:cNvPr id="2" name="TextBox 1">
            <a:extLst>
              <a:ext uri="{FF2B5EF4-FFF2-40B4-BE49-F238E27FC236}">
                <a16:creationId xmlns:a16="http://schemas.microsoft.com/office/drawing/2014/main" id="{B6756EDE-8A60-0E1F-F4E1-60CAC79DD128}"/>
              </a:ext>
            </a:extLst>
          </p:cNvPr>
          <p:cNvSpPr txBox="1"/>
          <p:nvPr/>
        </p:nvSpPr>
        <p:spPr>
          <a:xfrm>
            <a:off x="198582" y="1458236"/>
            <a:ext cx="11794834" cy="369332"/>
          </a:xfrm>
          <a:prstGeom prst="rect">
            <a:avLst/>
          </a:prstGeom>
          <a:noFill/>
          <a:ln w="38100">
            <a:solidFill>
              <a:srgbClr val="30B18B"/>
            </a:solidFill>
          </a:ln>
        </p:spPr>
        <p:txBody>
          <a:bodyPr wrap="square" rtlCol="0">
            <a:spAutoFit/>
          </a:bodyPr>
          <a:lstStyle/>
          <a:p>
            <a:r>
              <a:rPr lang="en-US" dirty="0"/>
              <a:t>Services in the Base level are longer-term services. These services do not require professional clinical oversight.  </a:t>
            </a:r>
          </a:p>
        </p:txBody>
      </p:sp>
    </p:spTree>
    <p:extLst>
      <p:ext uri="{BB962C8B-B14F-4D97-AF65-F5344CB8AC3E}">
        <p14:creationId xmlns:p14="http://schemas.microsoft.com/office/powerpoint/2010/main" val="70889796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193446C-307C-4C5D-BEF6-70E82BA899B6}"/>
              </a:ext>
            </a:extLst>
          </p:cNvPr>
          <p:cNvSpPr txBox="1"/>
          <p:nvPr/>
        </p:nvSpPr>
        <p:spPr>
          <a:xfrm>
            <a:off x="6057900" y="2537252"/>
            <a:ext cx="6097772" cy="1938992"/>
          </a:xfrm>
          <a:prstGeom prst="rect">
            <a:avLst/>
          </a:prstGeom>
          <a:noFill/>
        </p:spPr>
        <p:txBody>
          <a:bodyPr wrap="square">
            <a:spAutoFit/>
          </a:bodyPr>
          <a:lstStyle/>
          <a:p>
            <a:pPr marL="285750" indent="-285750">
              <a:spcAft>
                <a:spcPts val="600"/>
              </a:spcAft>
              <a:buFont typeface="Wingdings" panose="05000000000000000000" pitchFamily="2" charset="2"/>
              <a:buChar char="q"/>
            </a:pPr>
            <a:r>
              <a:rPr lang="en-US" sz="2000" dirty="0"/>
              <a:t> Crisis Stabilization Intervention</a:t>
            </a:r>
          </a:p>
          <a:p>
            <a:pPr marL="285750" indent="-285750">
              <a:spcAft>
                <a:spcPts val="600"/>
              </a:spcAft>
              <a:buFont typeface="Wingdings" panose="05000000000000000000" pitchFamily="2" charset="2"/>
              <a:buChar char="q"/>
            </a:pPr>
            <a:r>
              <a:rPr lang="en-US" sz="2000" dirty="0"/>
              <a:t> Family Support Partners</a:t>
            </a:r>
          </a:p>
          <a:p>
            <a:pPr marL="285750" indent="-285750">
              <a:spcAft>
                <a:spcPts val="600"/>
              </a:spcAft>
              <a:buFont typeface="Wingdings" panose="05000000000000000000" pitchFamily="2" charset="2"/>
              <a:buChar char="q"/>
            </a:pPr>
            <a:r>
              <a:rPr lang="en-US" sz="2000" dirty="0"/>
              <a:t> Intensive In Home for Children</a:t>
            </a:r>
          </a:p>
          <a:p>
            <a:pPr marL="285750" indent="-285750">
              <a:spcAft>
                <a:spcPts val="600"/>
              </a:spcAft>
              <a:buFont typeface="Wingdings" panose="05000000000000000000" pitchFamily="2" charset="2"/>
              <a:buChar char="q"/>
            </a:pPr>
            <a:r>
              <a:rPr lang="en-US" sz="2000" dirty="0"/>
              <a:t> Peer Support</a:t>
            </a:r>
          </a:p>
          <a:p>
            <a:pPr marL="285750" indent="-285750">
              <a:spcAft>
                <a:spcPts val="600"/>
              </a:spcAft>
              <a:buFont typeface="Wingdings" panose="05000000000000000000" pitchFamily="2" charset="2"/>
              <a:buChar char="q"/>
            </a:pPr>
            <a:r>
              <a:rPr lang="en-US" sz="2000" dirty="0"/>
              <a:t> Professional Counseling Services</a:t>
            </a:r>
          </a:p>
        </p:txBody>
      </p:sp>
      <p:sp>
        <p:nvSpPr>
          <p:cNvPr id="11" name="TextBox 10">
            <a:extLst>
              <a:ext uri="{FF2B5EF4-FFF2-40B4-BE49-F238E27FC236}">
                <a16:creationId xmlns:a16="http://schemas.microsoft.com/office/drawing/2014/main" id="{1141792E-7A43-4965-8842-F77B3DF8F046}"/>
              </a:ext>
            </a:extLst>
          </p:cNvPr>
          <p:cNvSpPr txBox="1"/>
          <p:nvPr/>
        </p:nvSpPr>
        <p:spPr>
          <a:xfrm>
            <a:off x="177440" y="2537252"/>
            <a:ext cx="6097772" cy="2369880"/>
          </a:xfrm>
          <a:prstGeom prst="rect">
            <a:avLst/>
          </a:prstGeom>
          <a:noFill/>
        </p:spPr>
        <p:txBody>
          <a:bodyPr wrap="square">
            <a:spAutoFit/>
          </a:bodyPr>
          <a:lstStyle/>
          <a:p>
            <a:pPr marL="285750" indent="-285750">
              <a:spcAft>
                <a:spcPts val="600"/>
              </a:spcAft>
              <a:buFont typeface="Wingdings" panose="05000000000000000000" pitchFamily="2" charset="2"/>
              <a:buChar char="q"/>
            </a:pPr>
            <a:r>
              <a:rPr lang="en-US" sz="2000" dirty="0"/>
              <a:t> Aftercare Recovery Support                                                                                                                                (Substance Abuse)</a:t>
            </a:r>
          </a:p>
          <a:p>
            <a:pPr marL="285750" indent="-285750">
              <a:spcAft>
                <a:spcPts val="600"/>
              </a:spcAft>
              <a:buFont typeface="Wingdings" panose="05000000000000000000" pitchFamily="2" charset="2"/>
              <a:buChar char="q"/>
            </a:pPr>
            <a:r>
              <a:rPr lang="en-US" sz="2000" dirty="0"/>
              <a:t> Assertive Community Treatment</a:t>
            </a:r>
          </a:p>
          <a:p>
            <a:pPr marL="285750" indent="-285750">
              <a:spcAft>
                <a:spcPts val="600"/>
              </a:spcAft>
              <a:buFont typeface="Wingdings" panose="05000000000000000000" pitchFamily="2" charset="2"/>
              <a:buChar char="q"/>
            </a:pPr>
            <a:r>
              <a:rPr lang="en-US" sz="2000" dirty="0"/>
              <a:t> Behavioral Assistance</a:t>
            </a:r>
          </a:p>
          <a:p>
            <a:pPr marL="285750" indent="-285750">
              <a:spcAft>
                <a:spcPts val="600"/>
              </a:spcAft>
              <a:buFont typeface="Wingdings" panose="05000000000000000000" pitchFamily="2" charset="2"/>
              <a:buChar char="q"/>
            </a:pPr>
            <a:r>
              <a:rPr lang="en-US" sz="2000" dirty="0"/>
              <a:t> Child and Youth Support Services</a:t>
            </a:r>
          </a:p>
          <a:p>
            <a:pPr marL="285750" indent="-285750">
              <a:spcAft>
                <a:spcPts val="600"/>
              </a:spcAft>
              <a:buFont typeface="Wingdings" panose="05000000000000000000" pitchFamily="2" charset="2"/>
              <a:buChar char="q"/>
            </a:pPr>
            <a:endParaRPr lang="en-US" sz="2800" dirty="0"/>
          </a:p>
        </p:txBody>
      </p:sp>
      <p:sp>
        <p:nvSpPr>
          <p:cNvPr id="9" name="TextBox 8">
            <a:extLst>
              <a:ext uri="{FF2B5EF4-FFF2-40B4-BE49-F238E27FC236}">
                <a16:creationId xmlns:a16="http://schemas.microsoft.com/office/drawing/2014/main" id="{39BC945F-DAC1-44F9-8248-BFA021B4AB5C}"/>
              </a:ext>
            </a:extLst>
          </p:cNvPr>
          <p:cNvSpPr txBox="1"/>
          <p:nvPr/>
        </p:nvSpPr>
        <p:spPr>
          <a:xfrm>
            <a:off x="177440" y="2537252"/>
            <a:ext cx="11815976" cy="1938992"/>
          </a:xfrm>
          <a:prstGeom prst="rect">
            <a:avLst/>
          </a:prstGeom>
          <a:noFill/>
          <a:ln w="38100">
            <a:solidFill>
              <a:srgbClr val="30B18B"/>
            </a:solidFill>
          </a:ln>
        </p:spPr>
        <p:txBody>
          <a:bodyPr wrap="square" rtlCol="0">
            <a:spAutoFit/>
          </a:bodyPr>
          <a:lstStyle/>
          <a:p>
            <a:endParaRPr lang="en-US" dirty="0"/>
          </a:p>
        </p:txBody>
      </p:sp>
      <p:sp>
        <p:nvSpPr>
          <p:cNvPr id="4" name="Title 1">
            <a:extLst>
              <a:ext uri="{FF2B5EF4-FFF2-40B4-BE49-F238E27FC236}">
                <a16:creationId xmlns:a16="http://schemas.microsoft.com/office/drawing/2014/main" id="{FC349C17-BE9A-4049-AB84-6A5E818DEF90}"/>
              </a:ext>
            </a:extLst>
          </p:cNvPr>
          <p:cNvSpPr>
            <a:spLocks noGrp="1"/>
          </p:cNvSpPr>
          <p:nvPr>
            <p:ph type="title"/>
          </p:nvPr>
        </p:nvSpPr>
        <p:spPr>
          <a:xfrm>
            <a:off x="163812" y="103221"/>
            <a:ext cx="11928403" cy="1325563"/>
          </a:xfrm>
        </p:spPr>
        <p:txBody>
          <a:bodyPr>
            <a:normAutofit fontScale="90000"/>
          </a:bodyPr>
          <a:lstStyle/>
          <a:p>
            <a:pPr lvl="0"/>
            <a:r>
              <a:rPr lang="en-US" sz="4000" kern="1200" dirty="0">
                <a:solidFill>
                  <a:schemeClr val="bg1"/>
                </a:solidFill>
                <a:latin typeface="+mn-lt"/>
              </a:rPr>
              <a:t>Community Support System Provider: Certified Services </a:t>
            </a:r>
            <a:r>
              <a:rPr lang="en-US" sz="4000" kern="1200" dirty="0">
                <a:solidFill>
                  <a:prstClr val="white"/>
                </a:solidFill>
                <a:latin typeface="+mn-lt"/>
                <a:ea typeface="+mn-ea"/>
                <a:cs typeface="+mn-cs"/>
              </a:rPr>
              <a:t>Intensive</a:t>
            </a:r>
            <a:br>
              <a:rPr lang="en-US" sz="3200" kern="1200" dirty="0">
                <a:solidFill>
                  <a:prstClr val="white"/>
                </a:solidFill>
                <a:latin typeface="+mn-lt"/>
                <a:ea typeface="+mn-ea"/>
                <a:cs typeface="+mn-cs"/>
              </a:rPr>
            </a:br>
            <a:endParaRPr lang="en-US" sz="3200" kern="1200" dirty="0">
              <a:solidFill>
                <a:schemeClr val="bg1"/>
              </a:solidFill>
              <a:latin typeface="+mn-lt"/>
            </a:endParaRPr>
          </a:p>
        </p:txBody>
      </p:sp>
      <p:sp>
        <p:nvSpPr>
          <p:cNvPr id="10" name="TextBox 9">
            <a:extLst>
              <a:ext uri="{FF2B5EF4-FFF2-40B4-BE49-F238E27FC236}">
                <a16:creationId xmlns:a16="http://schemas.microsoft.com/office/drawing/2014/main" id="{CE220C91-6834-413C-8AEA-663A233CB906}"/>
              </a:ext>
            </a:extLst>
          </p:cNvPr>
          <p:cNvSpPr txBox="1"/>
          <p:nvPr/>
        </p:nvSpPr>
        <p:spPr>
          <a:xfrm>
            <a:off x="163812" y="1920800"/>
            <a:ext cx="11829604" cy="523220"/>
          </a:xfrm>
          <a:prstGeom prst="rect">
            <a:avLst/>
          </a:prstGeom>
          <a:solidFill>
            <a:srgbClr val="30B18B"/>
          </a:solidFill>
          <a:ln>
            <a:solidFill>
              <a:srgbClr val="30B18B"/>
            </a:solidFill>
          </a:ln>
        </p:spPr>
        <p:txBody>
          <a:bodyPr wrap="square" rtlCol="0">
            <a:spAutoFit/>
          </a:bodyPr>
          <a:lstStyle/>
          <a:p>
            <a:pPr algn="ctr"/>
            <a:r>
              <a:rPr lang="en-US" sz="2800" b="1" dirty="0">
                <a:solidFill>
                  <a:schemeClr val="bg1"/>
                </a:solidFill>
              </a:rPr>
              <a:t>Intensive Services- New </a:t>
            </a:r>
          </a:p>
        </p:txBody>
      </p:sp>
      <p:sp>
        <p:nvSpPr>
          <p:cNvPr id="3" name="Slide Number Placeholder 2">
            <a:extLst>
              <a:ext uri="{FF2B5EF4-FFF2-40B4-BE49-F238E27FC236}">
                <a16:creationId xmlns:a16="http://schemas.microsoft.com/office/drawing/2014/main" id="{19A52AEB-8805-46C2-BDCB-DD55DD4128AA}"/>
              </a:ext>
            </a:extLst>
          </p:cNvPr>
          <p:cNvSpPr>
            <a:spLocks noGrp="1"/>
          </p:cNvSpPr>
          <p:nvPr>
            <p:ph type="sldNum" sz="quarter" idx="12"/>
          </p:nvPr>
        </p:nvSpPr>
        <p:spPr/>
        <p:txBody>
          <a:bodyPr/>
          <a:lstStyle/>
          <a:p>
            <a:fld id="{C0465BDC-DAA7-4695-9F90-2604F83C7D05}" type="slidenum">
              <a:rPr lang="en-US" smtClean="0"/>
              <a:t>43</a:t>
            </a:fld>
            <a:endParaRPr lang="en-US" dirty="0"/>
          </a:p>
        </p:txBody>
      </p:sp>
      <p:sp>
        <p:nvSpPr>
          <p:cNvPr id="2" name="TextBox 1">
            <a:extLst>
              <a:ext uri="{FF2B5EF4-FFF2-40B4-BE49-F238E27FC236}">
                <a16:creationId xmlns:a16="http://schemas.microsoft.com/office/drawing/2014/main" id="{7CA8DD65-8997-3F9E-CC79-C52F570B7393}"/>
              </a:ext>
            </a:extLst>
          </p:cNvPr>
          <p:cNvSpPr txBox="1"/>
          <p:nvPr/>
        </p:nvSpPr>
        <p:spPr>
          <a:xfrm>
            <a:off x="188310" y="1458236"/>
            <a:ext cx="11805106" cy="369332"/>
          </a:xfrm>
          <a:prstGeom prst="rect">
            <a:avLst/>
          </a:prstGeom>
          <a:noFill/>
          <a:ln w="38100">
            <a:solidFill>
              <a:srgbClr val="30B18B"/>
            </a:solidFill>
          </a:ln>
        </p:spPr>
        <p:txBody>
          <a:bodyPr wrap="square" rtlCol="0">
            <a:spAutoFit/>
          </a:bodyPr>
          <a:lstStyle/>
          <a:p>
            <a:r>
              <a:rPr lang="en-US" dirty="0"/>
              <a:t>Services in the Intensive level are shorter-term services. These services require professional clinical oversight.  </a:t>
            </a:r>
          </a:p>
        </p:txBody>
      </p:sp>
      <p:sp>
        <p:nvSpPr>
          <p:cNvPr id="6" name="Rectangle: Rounded Corners 5">
            <a:extLst>
              <a:ext uri="{FF2B5EF4-FFF2-40B4-BE49-F238E27FC236}">
                <a16:creationId xmlns:a16="http://schemas.microsoft.com/office/drawing/2014/main" id="{8FD6DF56-5905-E828-00FC-81DE25FC8BA2}"/>
              </a:ext>
            </a:extLst>
          </p:cNvPr>
          <p:cNvSpPr/>
          <p:nvPr/>
        </p:nvSpPr>
        <p:spPr>
          <a:xfrm>
            <a:off x="174086" y="4706203"/>
            <a:ext cx="11840474" cy="1047750"/>
          </a:xfrm>
          <a:prstGeom prst="roundRect">
            <a:avLst/>
          </a:prstGeom>
          <a:solidFill>
            <a:srgbClr val="006DB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40D3938F-02E4-AA74-6BFB-072DA5D1867E}"/>
              </a:ext>
            </a:extLst>
          </p:cNvPr>
          <p:cNvSpPr txBox="1"/>
          <p:nvPr/>
        </p:nvSpPr>
        <p:spPr>
          <a:xfrm>
            <a:off x="188310" y="4722246"/>
            <a:ext cx="11610975" cy="1015663"/>
          </a:xfrm>
          <a:prstGeom prst="rect">
            <a:avLst/>
          </a:prstGeom>
          <a:noFill/>
        </p:spPr>
        <p:txBody>
          <a:bodyPr wrap="square" rtlCol="0">
            <a:spAutoFit/>
          </a:bodyPr>
          <a:lstStyle/>
          <a:p>
            <a:r>
              <a:rPr lang="en-US" sz="2000" dirty="0">
                <a:solidFill>
                  <a:schemeClr val="bg1"/>
                </a:solidFill>
              </a:rPr>
              <a:t>CSSP Intensive level providers will need professional staff to assess clients, make recommendations, and provide sufficient clinical information to allow PASSE utilization management to determine if a service is medically necessary. </a:t>
            </a:r>
          </a:p>
        </p:txBody>
      </p:sp>
    </p:spTree>
    <p:extLst>
      <p:ext uri="{BB962C8B-B14F-4D97-AF65-F5344CB8AC3E}">
        <p14:creationId xmlns:p14="http://schemas.microsoft.com/office/powerpoint/2010/main" val="9883185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39BC945F-DAC1-44F9-8248-BFA021B4AB5C}"/>
              </a:ext>
            </a:extLst>
          </p:cNvPr>
          <p:cNvSpPr txBox="1"/>
          <p:nvPr/>
        </p:nvSpPr>
        <p:spPr>
          <a:xfrm>
            <a:off x="154617" y="2625239"/>
            <a:ext cx="11829987" cy="1248772"/>
          </a:xfrm>
          <a:prstGeom prst="rect">
            <a:avLst/>
          </a:prstGeom>
          <a:noFill/>
          <a:ln w="38100">
            <a:solidFill>
              <a:srgbClr val="30B18B"/>
            </a:solidFill>
          </a:ln>
        </p:spPr>
        <p:txBody>
          <a:bodyPr wrap="square" rtlCol="0">
            <a:spAutoFit/>
          </a:bodyPr>
          <a:lstStyle/>
          <a:p>
            <a:endParaRPr lang="en-US" dirty="0"/>
          </a:p>
        </p:txBody>
      </p:sp>
      <p:sp>
        <p:nvSpPr>
          <p:cNvPr id="4" name="Title 1">
            <a:extLst>
              <a:ext uri="{FF2B5EF4-FFF2-40B4-BE49-F238E27FC236}">
                <a16:creationId xmlns:a16="http://schemas.microsoft.com/office/drawing/2014/main" id="{FC349C17-BE9A-4049-AB84-6A5E818DEF90}"/>
              </a:ext>
            </a:extLst>
          </p:cNvPr>
          <p:cNvSpPr>
            <a:spLocks noGrp="1"/>
          </p:cNvSpPr>
          <p:nvPr>
            <p:ph type="title"/>
          </p:nvPr>
        </p:nvSpPr>
        <p:spPr>
          <a:xfrm>
            <a:off x="154619" y="102526"/>
            <a:ext cx="12037381" cy="1273099"/>
          </a:xfrm>
        </p:spPr>
        <p:txBody>
          <a:bodyPr>
            <a:normAutofit fontScale="90000"/>
          </a:bodyPr>
          <a:lstStyle/>
          <a:p>
            <a:pPr lvl="0"/>
            <a:r>
              <a:rPr lang="en-US" sz="4000" kern="1200" dirty="0">
                <a:solidFill>
                  <a:schemeClr val="bg1"/>
                </a:solidFill>
                <a:latin typeface="+mn-lt"/>
              </a:rPr>
              <a:t>Community Support System Provider: Certified Services Enhanced</a:t>
            </a:r>
            <a:br>
              <a:rPr lang="en-US" sz="3200" kern="1200" dirty="0">
                <a:solidFill>
                  <a:prstClr val="white"/>
                </a:solidFill>
                <a:latin typeface="+mn-lt"/>
                <a:ea typeface="+mn-ea"/>
                <a:cs typeface="+mn-cs"/>
              </a:rPr>
            </a:br>
            <a:endParaRPr lang="en-US" sz="3200" kern="1200" dirty="0">
              <a:solidFill>
                <a:schemeClr val="bg1"/>
              </a:solidFill>
              <a:latin typeface="+mn-lt"/>
            </a:endParaRPr>
          </a:p>
        </p:txBody>
      </p:sp>
      <p:sp>
        <p:nvSpPr>
          <p:cNvPr id="11" name="TextBox 10">
            <a:extLst>
              <a:ext uri="{FF2B5EF4-FFF2-40B4-BE49-F238E27FC236}">
                <a16:creationId xmlns:a16="http://schemas.microsoft.com/office/drawing/2014/main" id="{1141792E-7A43-4965-8842-F77B3DF8F046}"/>
              </a:ext>
            </a:extLst>
          </p:cNvPr>
          <p:cNvSpPr txBox="1"/>
          <p:nvPr/>
        </p:nvSpPr>
        <p:spPr>
          <a:xfrm>
            <a:off x="131798" y="2703700"/>
            <a:ext cx="6082371" cy="1677382"/>
          </a:xfrm>
          <a:prstGeom prst="rect">
            <a:avLst/>
          </a:prstGeom>
          <a:noFill/>
        </p:spPr>
        <p:txBody>
          <a:bodyPr wrap="square">
            <a:spAutoFit/>
          </a:bodyPr>
          <a:lstStyle/>
          <a:p>
            <a:pPr marL="285750" indent="-285750">
              <a:spcAft>
                <a:spcPts val="600"/>
              </a:spcAft>
              <a:buFont typeface="Wingdings" panose="05000000000000000000" pitchFamily="2" charset="2"/>
              <a:buChar char="q"/>
            </a:pPr>
            <a:r>
              <a:rPr lang="en-US" sz="2000" dirty="0"/>
              <a:t> Adult Rehabilitation Day Treatment</a:t>
            </a:r>
          </a:p>
          <a:p>
            <a:pPr marL="285750" indent="-285750">
              <a:spcAft>
                <a:spcPts val="600"/>
              </a:spcAft>
              <a:buFont typeface="Wingdings" panose="05000000000000000000" pitchFamily="2" charset="2"/>
              <a:buChar char="q"/>
            </a:pPr>
            <a:r>
              <a:rPr lang="en-US" sz="2000" dirty="0"/>
              <a:t> Complex Care Homes</a:t>
            </a:r>
          </a:p>
          <a:p>
            <a:pPr marL="285750" indent="-285750">
              <a:spcAft>
                <a:spcPts val="600"/>
              </a:spcAft>
              <a:buFont typeface="Wingdings" panose="05000000000000000000" pitchFamily="2" charset="2"/>
              <a:buChar char="q"/>
            </a:pPr>
            <a:r>
              <a:rPr lang="en-US" sz="2000" dirty="0"/>
              <a:t> Partial Hospitalization</a:t>
            </a:r>
          </a:p>
          <a:p>
            <a:pPr>
              <a:spcAft>
                <a:spcPts val="600"/>
              </a:spcAft>
            </a:pPr>
            <a:endParaRPr lang="en-US" sz="2800" dirty="0"/>
          </a:p>
        </p:txBody>
      </p:sp>
      <p:sp>
        <p:nvSpPr>
          <p:cNvPr id="5" name="TextBox 4">
            <a:extLst>
              <a:ext uri="{FF2B5EF4-FFF2-40B4-BE49-F238E27FC236}">
                <a16:creationId xmlns:a16="http://schemas.microsoft.com/office/drawing/2014/main" id="{F193446C-307C-4C5D-BEF6-70E82BA899B6}"/>
              </a:ext>
            </a:extLst>
          </p:cNvPr>
          <p:cNvSpPr txBox="1"/>
          <p:nvPr/>
        </p:nvSpPr>
        <p:spPr>
          <a:xfrm>
            <a:off x="5939608" y="2625238"/>
            <a:ext cx="6082371" cy="1677382"/>
          </a:xfrm>
          <a:prstGeom prst="rect">
            <a:avLst/>
          </a:prstGeom>
          <a:noFill/>
        </p:spPr>
        <p:txBody>
          <a:bodyPr wrap="square">
            <a:spAutoFit/>
          </a:bodyPr>
          <a:lstStyle/>
          <a:p>
            <a:pPr marL="285750" indent="-285750">
              <a:spcAft>
                <a:spcPts val="600"/>
              </a:spcAft>
              <a:buFont typeface="Wingdings" panose="05000000000000000000" pitchFamily="2" charset="2"/>
              <a:buChar char="q"/>
            </a:pPr>
            <a:r>
              <a:rPr lang="en-US" sz="2000" dirty="0"/>
              <a:t> Residential Community Reintegration</a:t>
            </a:r>
          </a:p>
          <a:p>
            <a:pPr marL="285750" indent="-285750">
              <a:spcAft>
                <a:spcPts val="600"/>
              </a:spcAft>
              <a:buFont typeface="Wingdings" panose="05000000000000000000" pitchFamily="2" charset="2"/>
              <a:buChar char="q"/>
            </a:pPr>
            <a:r>
              <a:rPr lang="en-US" sz="2000" dirty="0"/>
              <a:t> Substance Abuse Detox (Observational)</a:t>
            </a:r>
          </a:p>
          <a:p>
            <a:pPr marL="285750" indent="-285750">
              <a:spcAft>
                <a:spcPts val="600"/>
              </a:spcAft>
              <a:buFont typeface="Wingdings" panose="05000000000000000000" pitchFamily="2" charset="2"/>
              <a:buChar char="q"/>
            </a:pPr>
            <a:r>
              <a:rPr lang="en-US" sz="2000" dirty="0"/>
              <a:t> Therapeutic Communities</a:t>
            </a:r>
          </a:p>
          <a:p>
            <a:pPr marL="285750" indent="-285750">
              <a:spcAft>
                <a:spcPts val="600"/>
              </a:spcAft>
              <a:buFont typeface="Wingdings" panose="05000000000000000000" pitchFamily="2" charset="2"/>
              <a:buChar char="q"/>
            </a:pPr>
            <a:endParaRPr lang="en-US" sz="2800" dirty="0"/>
          </a:p>
        </p:txBody>
      </p:sp>
      <p:sp>
        <p:nvSpPr>
          <p:cNvPr id="6" name="TextBox 5">
            <a:extLst>
              <a:ext uri="{FF2B5EF4-FFF2-40B4-BE49-F238E27FC236}">
                <a16:creationId xmlns:a16="http://schemas.microsoft.com/office/drawing/2014/main" id="{2FF5B94E-528A-41C0-BD34-2529B562B9D4}"/>
              </a:ext>
            </a:extLst>
          </p:cNvPr>
          <p:cNvSpPr txBox="1"/>
          <p:nvPr/>
        </p:nvSpPr>
        <p:spPr>
          <a:xfrm>
            <a:off x="154617" y="1964793"/>
            <a:ext cx="11852806" cy="523220"/>
          </a:xfrm>
          <a:prstGeom prst="rect">
            <a:avLst/>
          </a:prstGeom>
          <a:solidFill>
            <a:srgbClr val="30B18B"/>
          </a:solidFill>
          <a:ln>
            <a:solidFill>
              <a:srgbClr val="30B18B"/>
            </a:solidFill>
          </a:ln>
        </p:spPr>
        <p:txBody>
          <a:bodyPr wrap="square" rtlCol="0">
            <a:spAutoFit/>
          </a:bodyPr>
          <a:lstStyle/>
          <a:p>
            <a:pPr algn="ctr"/>
            <a:r>
              <a:rPr lang="en-US" sz="2800" b="1" dirty="0">
                <a:solidFill>
                  <a:schemeClr val="bg1"/>
                </a:solidFill>
              </a:rPr>
              <a:t>Enhanced Services </a:t>
            </a:r>
          </a:p>
        </p:txBody>
      </p:sp>
      <p:sp>
        <p:nvSpPr>
          <p:cNvPr id="3" name="Slide Number Placeholder 2">
            <a:extLst>
              <a:ext uri="{FF2B5EF4-FFF2-40B4-BE49-F238E27FC236}">
                <a16:creationId xmlns:a16="http://schemas.microsoft.com/office/drawing/2014/main" id="{A9498464-053A-4939-9006-6350A6A0CD75}"/>
              </a:ext>
            </a:extLst>
          </p:cNvPr>
          <p:cNvSpPr>
            <a:spLocks noGrp="1"/>
          </p:cNvSpPr>
          <p:nvPr>
            <p:ph type="sldNum" sz="quarter" idx="12"/>
          </p:nvPr>
        </p:nvSpPr>
        <p:spPr/>
        <p:txBody>
          <a:bodyPr/>
          <a:lstStyle/>
          <a:p>
            <a:fld id="{C0465BDC-DAA7-4695-9F90-2604F83C7D05}" type="slidenum">
              <a:rPr lang="en-US" smtClean="0"/>
              <a:t>44</a:t>
            </a:fld>
            <a:endParaRPr lang="en-US" dirty="0"/>
          </a:p>
        </p:txBody>
      </p:sp>
      <p:sp>
        <p:nvSpPr>
          <p:cNvPr id="2" name="TextBox 1">
            <a:extLst>
              <a:ext uri="{FF2B5EF4-FFF2-40B4-BE49-F238E27FC236}">
                <a16:creationId xmlns:a16="http://schemas.microsoft.com/office/drawing/2014/main" id="{5B19404A-5C45-9815-DBCE-E8F9F5EF0F33}"/>
              </a:ext>
            </a:extLst>
          </p:cNvPr>
          <p:cNvSpPr txBox="1"/>
          <p:nvPr/>
        </p:nvSpPr>
        <p:spPr>
          <a:xfrm>
            <a:off x="188309" y="1458236"/>
            <a:ext cx="11852806" cy="369332"/>
          </a:xfrm>
          <a:prstGeom prst="rect">
            <a:avLst/>
          </a:prstGeom>
          <a:noFill/>
          <a:ln w="38100">
            <a:solidFill>
              <a:srgbClr val="30B18B"/>
            </a:solidFill>
          </a:ln>
        </p:spPr>
        <p:txBody>
          <a:bodyPr wrap="square" rtlCol="0">
            <a:spAutoFit/>
          </a:bodyPr>
          <a:lstStyle/>
          <a:p>
            <a:r>
              <a:rPr lang="en-US" dirty="0"/>
              <a:t>Services in the Enhanced level are shorter-term services. These services require professional clinical oversight.  </a:t>
            </a:r>
          </a:p>
        </p:txBody>
      </p:sp>
      <p:sp>
        <p:nvSpPr>
          <p:cNvPr id="7" name="Rectangle: Rounded Corners 6">
            <a:extLst>
              <a:ext uri="{FF2B5EF4-FFF2-40B4-BE49-F238E27FC236}">
                <a16:creationId xmlns:a16="http://schemas.microsoft.com/office/drawing/2014/main" id="{830D71B0-764B-B2FB-1C95-1CAFF21BA2E6}"/>
              </a:ext>
            </a:extLst>
          </p:cNvPr>
          <p:cNvSpPr/>
          <p:nvPr/>
        </p:nvSpPr>
        <p:spPr>
          <a:xfrm>
            <a:off x="174086" y="4706203"/>
            <a:ext cx="11840474" cy="1047750"/>
          </a:xfrm>
          <a:prstGeom prst="roundRect">
            <a:avLst/>
          </a:prstGeom>
          <a:solidFill>
            <a:srgbClr val="006DB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75FCC27F-F67C-2B15-297E-69707C5D893C}"/>
              </a:ext>
            </a:extLst>
          </p:cNvPr>
          <p:cNvSpPr txBox="1"/>
          <p:nvPr/>
        </p:nvSpPr>
        <p:spPr>
          <a:xfrm>
            <a:off x="188310" y="4722246"/>
            <a:ext cx="11610975" cy="1015663"/>
          </a:xfrm>
          <a:prstGeom prst="rect">
            <a:avLst/>
          </a:prstGeom>
          <a:noFill/>
        </p:spPr>
        <p:txBody>
          <a:bodyPr wrap="square" rtlCol="0">
            <a:spAutoFit/>
          </a:bodyPr>
          <a:lstStyle/>
          <a:p>
            <a:r>
              <a:rPr lang="en-US" sz="2000" dirty="0">
                <a:solidFill>
                  <a:schemeClr val="bg1"/>
                </a:solidFill>
              </a:rPr>
              <a:t>CSSP Enhanced level providers will need professional staff to assess clients, make recommendations, and provide sufficient clinical information to allow PASSE utilization management to determine if a service is medically necessary. </a:t>
            </a:r>
          </a:p>
        </p:txBody>
      </p:sp>
    </p:spTree>
    <p:extLst>
      <p:ext uri="{BB962C8B-B14F-4D97-AF65-F5344CB8AC3E}">
        <p14:creationId xmlns:p14="http://schemas.microsoft.com/office/powerpoint/2010/main" val="273621836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ABEEC98-E525-4636-8601-4877F7C5D8EB}"/>
              </a:ext>
            </a:extLst>
          </p:cNvPr>
          <p:cNvSpPr>
            <a:spLocks noGrp="1"/>
          </p:cNvSpPr>
          <p:nvPr>
            <p:ph type="title"/>
          </p:nvPr>
        </p:nvSpPr>
        <p:spPr>
          <a:xfrm>
            <a:off x="838200" y="1243013"/>
            <a:ext cx="10515600" cy="2852737"/>
          </a:xfrm>
          <a:solidFill>
            <a:srgbClr val="006DB4"/>
          </a:solidFill>
          <a:ln>
            <a:solidFill>
              <a:srgbClr val="006DB4"/>
            </a:solidFill>
          </a:ln>
        </p:spPr>
        <p:txBody>
          <a:bodyPr/>
          <a:lstStyle/>
          <a:p>
            <a:pPr algn="ctr"/>
            <a:r>
              <a:rPr lang="en-US" dirty="0">
                <a:solidFill>
                  <a:schemeClr val="bg1"/>
                </a:solidFill>
                <a:latin typeface="+mn-lt"/>
              </a:rPr>
              <a:t>Understanding the CSSP Certification Process:</a:t>
            </a:r>
            <a:br>
              <a:rPr lang="en-US" dirty="0">
                <a:solidFill>
                  <a:schemeClr val="bg1"/>
                </a:solidFill>
                <a:latin typeface="+mn-lt"/>
              </a:rPr>
            </a:br>
            <a:r>
              <a:rPr lang="en-US" dirty="0">
                <a:solidFill>
                  <a:schemeClr val="bg1"/>
                </a:solidFill>
                <a:latin typeface="+mn-lt"/>
              </a:rPr>
              <a:t>CSSP Certification Levels </a:t>
            </a:r>
          </a:p>
        </p:txBody>
      </p:sp>
      <p:sp>
        <p:nvSpPr>
          <p:cNvPr id="5" name="Text Placeholder 4">
            <a:extLst>
              <a:ext uri="{FF2B5EF4-FFF2-40B4-BE49-F238E27FC236}">
                <a16:creationId xmlns:a16="http://schemas.microsoft.com/office/drawing/2014/main" id="{29E9B26C-CDF8-4083-BDC6-83EAB2F63FFA}"/>
              </a:ext>
            </a:extLst>
          </p:cNvPr>
          <p:cNvSpPr>
            <a:spLocks noGrp="1"/>
          </p:cNvSpPr>
          <p:nvPr>
            <p:ph type="body" idx="1"/>
          </p:nvPr>
        </p:nvSpPr>
        <p:spPr>
          <a:xfrm>
            <a:off x="838200" y="4559300"/>
            <a:ext cx="10515600" cy="1500187"/>
          </a:xfrm>
        </p:spPr>
        <p:txBody>
          <a:bodyPr/>
          <a:lstStyle/>
          <a:p>
            <a:pPr algn="ctr"/>
            <a:r>
              <a:rPr lang="en-US" dirty="0">
                <a:solidFill>
                  <a:schemeClr val="tx1"/>
                </a:solidFill>
              </a:rPr>
              <a:t>Base, Intensive, and Enhanced</a:t>
            </a:r>
          </a:p>
        </p:txBody>
      </p:sp>
      <p:grpSp>
        <p:nvGrpSpPr>
          <p:cNvPr id="6" name="Group 5">
            <a:extLst>
              <a:ext uri="{FF2B5EF4-FFF2-40B4-BE49-F238E27FC236}">
                <a16:creationId xmlns:a16="http://schemas.microsoft.com/office/drawing/2014/main" id="{A9761481-9D7B-48D2-8440-E9254313703E}"/>
              </a:ext>
            </a:extLst>
          </p:cNvPr>
          <p:cNvGrpSpPr/>
          <p:nvPr/>
        </p:nvGrpSpPr>
        <p:grpSpPr>
          <a:xfrm>
            <a:off x="315673" y="6311900"/>
            <a:ext cx="1045054" cy="306779"/>
            <a:chOff x="306196" y="6327302"/>
            <a:chExt cx="1045054" cy="306779"/>
          </a:xfrm>
        </p:grpSpPr>
        <p:pic>
          <p:nvPicPr>
            <p:cNvPr id="7" name="Picture 6" descr="A picture containing light, clock&#10;&#10;Description automatically generated">
              <a:extLst>
                <a:ext uri="{FF2B5EF4-FFF2-40B4-BE49-F238E27FC236}">
                  <a16:creationId xmlns:a16="http://schemas.microsoft.com/office/drawing/2014/main" id="{07DF0753-FA9C-42A0-8E84-93082A0798A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1876" y="6336073"/>
              <a:ext cx="629374" cy="290451"/>
            </a:xfrm>
            <a:prstGeom prst="rect">
              <a:avLst/>
            </a:prstGeom>
          </p:spPr>
        </p:pic>
        <p:pic>
          <p:nvPicPr>
            <p:cNvPr id="8" name="Picture 7" descr="A close up of a sign&#10;&#10;Description automatically generated">
              <a:extLst>
                <a:ext uri="{FF2B5EF4-FFF2-40B4-BE49-F238E27FC236}">
                  <a16:creationId xmlns:a16="http://schemas.microsoft.com/office/drawing/2014/main" id="{EDE3454A-7F16-4927-9891-A72C00FFB4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6196" y="6327302"/>
              <a:ext cx="306779" cy="306779"/>
            </a:xfrm>
            <a:prstGeom prst="rect">
              <a:avLst/>
            </a:prstGeom>
          </p:spPr>
        </p:pic>
      </p:grpSp>
      <p:sp>
        <p:nvSpPr>
          <p:cNvPr id="9" name="Rectangle 8">
            <a:extLst>
              <a:ext uri="{FF2B5EF4-FFF2-40B4-BE49-F238E27FC236}">
                <a16:creationId xmlns:a16="http://schemas.microsoft.com/office/drawing/2014/main" id="{D0452F14-E310-4407-8B4B-E446B4276736}"/>
              </a:ext>
            </a:extLst>
          </p:cNvPr>
          <p:cNvSpPr/>
          <p:nvPr/>
        </p:nvSpPr>
        <p:spPr>
          <a:xfrm rot="16200000">
            <a:off x="6040853" y="-1014830"/>
            <a:ext cx="116641" cy="10509252"/>
          </a:xfrm>
          <a:prstGeom prst="rect">
            <a:avLst/>
          </a:prstGeom>
          <a:solidFill>
            <a:srgbClr val="30B1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Slide Number Placeholder 2">
            <a:extLst>
              <a:ext uri="{FF2B5EF4-FFF2-40B4-BE49-F238E27FC236}">
                <a16:creationId xmlns:a16="http://schemas.microsoft.com/office/drawing/2014/main" id="{DB23E3CE-00A8-4E0B-A70A-1BB50B2B5D8F}"/>
              </a:ext>
            </a:extLst>
          </p:cNvPr>
          <p:cNvSpPr>
            <a:spLocks noGrp="1"/>
          </p:cNvSpPr>
          <p:nvPr>
            <p:ph type="sldNum" sz="quarter" idx="12"/>
          </p:nvPr>
        </p:nvSpPr>
        <p:spPr/>
        <p:txBody>
          <a:bodyPr/>
          <a:lstStyle/>
          <a:p>
            <a:fld id="{C0465BDC-DAA7-4695-9F90-2604F83C7D05}" type="slidenum">
              <a:rPr lang="en-US" smtClean="0"/>
              <a:t>45</a:t>
            </a:fld>
            <a:endParaRPr lang="en-US" dirty="0"/>
          </a:p>
        </p:txBody>
      </p:sp>
    </p:spTree>
    <p:extLst>
      <p:ext uri="{BB962C8B-B14F-4D97-AF65-F5344CB8AC3E}">
        <p14:creationId xmlns:p14="http://schemas.microsoft.com/office/powerpoint/2010/main" val="9959963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C349C17-BE9A-4049-AB84-6A5E818DEF90}"/>
              </a:ext>
            </a:extLst>
          </p:cNvPr>
          <p:cNvSpPr>
            <a:spLocks noGrp="1"/>
          </p:cNvSpPr>
          <p:nvPr>
            <p:ph type="title"/>
          </p:nvPr>
        </p:nvSpPr>
        <p:spPr>
          <a:xfrm>
            <a:off x="139547" y="11225"/>
            <a:ext cx="11917773" cy="1325563"/>
          </a:xfrm>
        </p:spPr>
        <p:txBody>
          <a:bodyPr>
            <a:normAutofit/>
          </a:bodyPr>
          <a:lstStyle/>
          <a:p>
            <a:r>
              <a:rPr lang="en-US" sz="3600" dirty="0">
                <a:solidFill>
                  <a:schemeClr val="bg1"/>
                </a:solidFill>
                <a:latin typeface="+mn-lt"/>
              </a:rPr>
              <a:t>Provider Types and Credentialing Bodies for HCBS for Clients with IDD and BH</a:t>
            </a:r>
          </a:p>
        </p:txBody>
      </p:sp>
      <p:sp>
        <p:nvSpPr>
          <p:cNvPr id="9" name="Slide Number Placeholder 8">
            <a:extLst>
              <a:ext uri="{FF2B5EF4-FFF2-40B4-BE49-F238E27FC236}">
                <a16:creationId xmlns:a16="http://schemas.microsoft.com/office/drawing/2014/main" id="{850B985C-1133-4B24-9E78-CD50D27DE577}"/>
              </a:ext>
            </a:extLst>
          </p:cNvPr>
          <p:cNvSpPr>
            <a:spLocks noGrp="1"/>
          </p:cNvSpPr>
          <p:nvPr>
            <p:ph type="sldNum" sz="quarter" idx="12"/>
          </p:nvPr>
        </p:nvSpPr>
        <p:spPr/>
        <p:txBody>
          <a:bodyPr/>
          <a:lstStyle/>
          <a:p>
            <a:fld id="{C0465BDC-DAA7-4695-9F90-2604F83C7D05}" type="slidenum">
              <a:rPr lang="en-US" smtClean="0"/>
              <a:t>46</a:t>
            </a:fld>
            <a:endParaRPr lang="en-US" dirty="0"/>
          </a:p>
        </p:txBody>
      </p:sp>
      <p:grpSp>
        <p:nvGrpSpPr>
          <p:cNvPr id="23" name="Group 22">
            <a:extLst>
              <a:ext uri="{FF2B5EF4-FFF2-40B4-BE49-F238E27FC236}">
                <a16:creationId xmlns:a16="http://schemas.microsoft.com/office/drawing/2014/main" id="{3DA0E4F6-6C90-A05F-B03C-05796C419BBD}"/>
              </a:ext>
            </a:extLst>
          </p:cNvPr>
          <p:cNvGrpSpPr/>
          <p:nvPr/>
        </p:nvGrpSpPr>
        <p:grpSpPr>
          <a:xfrm>
            <a:off x="134680" y="1336788"/>
            <a:ext cx="6183837" cy="4552950"/>
            <a:chOff x="154619" y="1433236"/>
            <a:chExt cx="5941381" cy="4459564"/>
          </a:xfrm>
        </p:grpSpPr>
        <p:sp>
          <p:nvSpPr>
            <p:cNvPr id="24" name="TextBox 23">
              <a:extLst>
                <a:ext uri="{FF2B5EF4-FFF2-40B4-BE49-F238E27FC236}">
                  <a16:creationId xmlns:a16="http://schemas.microsoft.com/office/drawing/2014/main" id="{4881530B-5B1C-300F-4D09-57E34C717095}"/>
                </a:ext>
              </a:extLst>
            </p:cNvPr>
            <p:cNvSpPr txBox="1"/>
            <p:nvPr/>
          </p:nvSpPr>
          <p:spPr>
            <a:xfrm>
              <a:off x="154619" y="1433236"/>
              <a:ext cx="5941381" cy="4459564"/>
            </a:xfrm>
            <a:prstGeom prst="rect">
              <a:avLst/>
            </a:prstGeom>
            <a:noFill/>
            <a:ln w="38100">
              <a:noFill/>
            </a:ln>
          </p:spPr>
          <p:txBody>
            <a:bodyPr wrap="square" rtlCol="0">
              <a:spAutoFit/>
            </a:bodyPr>
            <a:lstStyle/>
            <a:p>
              <a:endParaRPr lang="en-US" dirty="0"/>
            </a:p>
          </p:txBody>
        </p:sp>
        <p:graphicFrame>
          <p:nvGraphicFramePr>
            <p:cNvPr id="25" name="Diagram 24">
              <a:extLst>
                <a:ext uri="{FF2B5EF4-FFF2-40B4-BE49-F238E27FC236}">
                  <a16:creationId xmlns:a16="http://schemas.microsoft.com/office/drawing/2014/main" id="{35209068-83A7-7A6C-325E-17325EE754B2}"/>
                </a:ext>
              </a:extLst>
            </p:cNvPr>
            <p:cNvGraphicFramePr/>
            <p:nvPr>
              <p:extLst>
                <p:ext uri="{D42A27DB-BD31-4B8C-83A1-F6EECF244321}">
                  <p14:modId xmlns:p14="http://schemas.microsoft.com/office/powerpoint/2010/main" val="3334981740"/>
                </p:ext>
              </p:extLst>
            </p:nvPr>
          </p:nvGraphicFramePr>
          <p:xfrm>
            <a:off x="1613609" y="2089495"/>
            <a:ext cx="3965156" cy="308634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26" name="Graphic 25" descr="Checklist with solid fill">
              <a:extLst>
                <a:ext uri="{FF2B5EF4-FFF2-40B4-BE49-F238E27FC236}">
                  <a16:creationId xmlns:a16="http://schemas.microsoft.com/office/drawing/2014/main" id="{41FC8548-161B-18BA-8302-75AE790185E9}"/>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58465" y="2275483"/>
              <a:ext cx="1255144" cy="1255144"/>
            </a:xfrm>
            <a:prstGeom prst="rect">
              <a:avLst/>
            </a:prstGeom>
          </p:spPr>
        </p:pic>
        <p:pic>
          <p:nvPicPr>
            <p:cNvPr id="27" name="Graphic 26" descr="Universal access with solid fill">
              <a:extLst>
                <a:ext uri="{FF2B5EF4-FFF2-40B4-BE49-F238E27FC236}">
                  <a16:creationId xmlns:a16="http://schemas.microsoft.com/office/drawing/2014/main" id="{BBE6B8C4-9918-70D6-6904-5C12F11D1E0E}"/>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39755" y="3906980"/>
              <a:ext cx="1062513" cy="1062513"/>
            </a:xfrm>
            <a:prstGeom prst="rect">
              <a:avLst/>
            </a:prstGeom>
          </p:spPr>
        </p:pic>
      </p:grpSp>
      <p:sp>
        <p:nvSpPr>
          <p:cNvPr id="28" name="TextBox 27">
            <a:extLst>
              <a:ext uri="{FF2B5EF4-FFF2-40B4-BE49-F238E27FC236}">
                <a16:creationId xmlns:a16="http://schemas.microsoft.com/office/drawing/2014/main" id="{178F42C2-68F6-836E-BC99-1E861094B38E}"/>
              </a:ext>
            </a:extLst>
          </p:cNvPr>
          <p:cNvSpPr txBox="1"/>
          <p:nvPr/>
        </p:nvSpPr>
        <p:spPr>
          <a:xfrm>
            <a:off x="6392331" y="1951672"/>
            <a:ext cx="5591175" cy="1477328"/>
          </a:xfrm>
          <a:prstGeom prst="rect">
            <a:avLst/>
          </a:prstGeom>
          <a:noFill/>
        </p:spPr>
        <p:txBody>
          <a:bodyPr wrap="square" rtlCol="0">
            <a:spAutoFit/>
          </a:bodyPr>
          <a:lstStyle/>
          <a:p>
            <a:pPr marL="285750" indent="-285750">
              <a:buFont typeface="Arial" panose="020B0604020202020204" pitchFamily="34" charset="0"/>
              <a:buChar char="•"/>
            </a:pPr>
            <a:r>
              <a:rPr lang="en-US" dirty="0"/>
              <a:t>HCBS service providers are licensed by different Divisions at DHS.</a:t>
            </a:r>
          </a:p>
          <a:p>
            <a:endParaRPr lang="en-US" dirty="0"/>
          </a:p>
          <a:p>
            <a:pPr marL="285750" indent="-285750">
              <a:buFont typeface="Arial" panose="020B0604020202020204" pitchFamily="34" charset="0"/>
              <a:buChar char="•"/>
            </a:pPr>
            <a:r>
              <a:rPr lang="en-US" dirty="0"/>
              <a:t>The CSSP provider type is licensed by the </a:t>
            </a:r>
            <a:r>
              <a:rPr lang="en-US" dirty="0">
                <a:hlinkClick r:id="rId11"/>
              </a:rPr>
              <a:t>Division of Provider Services and Quality Assurance (DPSQA). </a:t>
            </a:r>
            <a:endParaRPr lang="en-US" dirty="0"/>
          </a:p>
        </p:txBody>
      </p:sp>
    </p:spTree>
    <p:extLst>
      <p:ext uri="{BB962C8B-B14F-4D97-AF65-F5344CB8AC3E}">
        <p14:creationId xmlns:p14="http://schemas.microsoft.com/office/powerpoint/2010/main" val="330424031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4320FBB-C9A8-4AC1-919E-29FF9706B032}"/>
              </a:ext>
            </a:extLst>
          </p:cNvPr>
          <p:cNvSpPr/>
          <p:nvPr/>
        </p:nvSpPr>
        <p:spPr>
          <a:xfrm>
            <a:off x="1214770" y="2445488"/>
            <a:ext cx="9762460" cy="4114800"/>
          </a:xfrm>
          <a:prstGeom prst="rect">
            <a:avLst/>
          </a:prstGeom>
          <a:ln>
            <a:noFill/>
          </a:ln>
        </p:spPr>
      </p:sp>
      <p:sp>
        <p:nvSpPr>
          <p:cNvPr id="4" name="Title 1">
            <a:extLst>
              <a:ext uri="{FF2B5EF4-FFF2-40B4-BE49-F238E27FC236}">
                <a16:creationId xmlns:a16="http://schemas.microsoft.com/office/drawing/2014/main" id="{FC349C17-BE9A-4049-AB84-6A5E818DEF90}"/>
              </a:ext>
            </a:extLst>
          </p:cNvPr>
          <p:cNvSpPr>
            <a:spLocks noGrp="1"/>
          </p:cNvSpPr>
          <p:nvPr>
            <p:ph type="title"/>
          </p:nvPr>
        </p:nvSpPr>
        <p:spPr>
          <a:xfrm>
            <a:off x="190279" y="0"/>
            <a:ext cx="11898939" cy="1325563"/>
          </a:xfrm>
        </p:spPr>
        <p:txBody>
          <a:bodyPr>
            <a:normAutofit/>
          </a:bodyPr>
          <a:lstStyle/>
          <a:p>
            <a:pPr lvl="0"/>
            <a:r>
              <a:rPr lang="en-US" sz="3600" kern="1200" dirty="0">
                <a:solidFill>
                  <a:schemeClr val="bg1"/>
                </a:solidFill>
                <a:latin typeface="+mn-lt"/>
              </a:rPr>
              <a:t>Community Support System Provider</a:t>
            </a:r>
            <a:r>
              <a:rPr lang="en-US" sz="3600" dirty="0">
                <a:solidFill>
                  <a:schemeClr val="bg1"/>
                </a:solidFill>
                <a:latin typeface="+mn-lt"/>
              </a:rPr>
              <a:t> Certification Levels</a:t>
            </a:r>
            <a:endParaRPr lang="en-US" sz="3600" kern="1200" dirty="0">
              <a:solidFill>
                <a:schemeClr val="bg1"/>
              </a:solidFill>
              <a:latin typeface="+mn-lt"/>
            </a:endParaRPr>
          </a:p>
        </p:txBody>
      </p:sp>
      <p:sp>
        <p:nvSpPr>
          <p:cNvPr id="6" name="TextBox 5">
            <a:extLst>
              <a:ext uri="{FF2B5EF4-FFF2-40B4-BE49-F238E27FC236}">
                <a16:creationId xmlns:a16="http://schemas.microsoft.com/office/drawing/2014/main" id="{5BFD2743-EEFE-46C1-84A8-9FDA73A29E0A}"/>
              </a:ext>
            </a:extLst>
          </p:cNvPr>
          <p:cNvSpPr txBox="1"/>
          <p:nvPr/>
        </p:nvSpPr>
        <p:spPr>
          <a:xfrm>
            <a:off x="190279" y="1404420"/>
            <a:ext cx="11791280" cy="1200329"/>
          </a:xfrm>
          <a:prstGeom prst="rect">
            <a:avLst/>
          </a:prstGeom>
          <a:solidFill>
            <a:srgbClr val="30B18B"/>
          </a:solidFill>
          <a:ln w="28575">
            <a:solidFill>
              <a:schemeClr val="tx1"/>
            </a:solidFill>
          </a:ln>
        </p:spPr>
        <p:txBody>
          <a:bodyPr wrap="square" rtlCol="0">
            <a:spAutoFit/>
          </a:bodyPr>
          <a:lstStyle/>
          <a:p>
            <a:r>
              <a:rPr lang="en-US" sz="2400" dirty="0">
                <a:solidFill>
                  <a:schemeClr val="bg1"/>
                </a:solidFill>
              </a:rPr>
              <a:t>Community Support System Providers are certified at three increasing levels of service options: 1) Base (Provider Type 96, Specialty 04), 2) Intensive (Provider Type 96, Specialty Cl), and 3) Enhanced (Provider Type 96, Specialty C9). </a:t>
            </a:r>
          </a:p>
        </p:txBody>
      </p:sp>
      <p:sp>
        <p:nvSpPr>
          <p:cNvPr id="5" name="Slide Number Placeholder 4">
            <a:extLst>
              <a:ext uri="{FF2B5EF4-FFF2-40B4-BE49-F238E27FC236}">
                <a16:creationId xmlns:a16="http://schemas.microsoft.com/office/drawing/2014/main" id="{A48E6FB3-995C-4CD0-A0C5-8A5E2B738084}"/>
              </a:ext>
            </a:extLst>
          </p:cNvPr>
          <p:cNvSpPr>
            <a:spLocks noGrp="1"/>
          </p:cNvSpPr>
          <p:nvPr>
            <p:ph type="sldNum" sz="quarter" idx="12"/>
          </p:nvPr>
        </p:nvSpPr>
        <p:spPr/>
        <p:txBody>
          <a:bodyPr/>
          <a:lstStyle/>
          <a:p>
            <a:fld id="{C0465BDC-DAA7-4695-9F90-2604F83C7D05}" type="slidenum">
              <a:rPr lang="en-US" smtClean="0"/>
              <a:t>47</a:t>
            </a:fld>
            <a:endParaRPr lang="en-US" dirty="0"/>
          </a:p>
        </p:txBody>
      </p:sp>
      <p:grpSp>
        <p:nvGrpSpPr>
          <p:cNvPr id="18" name="Group 17">
            <a:extLst>
              <a:ext uri="{FF2B5EF4-FFF2-40B4-BE49-F238E27FC236}">
                <a16:creationId xmlns:a16="http://schemas.microsoft.com/office/drawing/2014/main" id="{B070C2CF-CB67-75BB-E77D-91C4878C3769}"/>
              </a:ext>
            </a:extLst>
          </p:cNvPr>
          <p:cNvGrpSpPr/>
          <p:nvPr/>
        </p:nvGrpSpPr>
        <p:grpSpPr>
          <a:xfrm>
            <a:off x="1409189" y="2725734"/>
            <a:ext cx="9461118" cy="3915148"/>
            <a:chOff x="1451861" y="2562564"/>
            <a:chExt cx="9901939" cy="3995369"/>
          </a:xfrm>
        </p:grpSpPr>
        <p:sp>
          <p:nvSpPr>
            <p:cNvPr id="10" name="Freeform: Shape 9">
              <a:extLst>
                <a:ext uri="{FF2B5EF4-FFF2-40B4-BE49-F238E27FC236}">
                  <a16:creationId xmlns:a16="http://schemas.microsoft.com/office/drawing/2014/main" id="{930073F3-4D63-4BFF-9937-421DDCDE4D1C}"/>
                </a:ext>
              </a:extLst>
            </p:cNvPr>
            <p:cNvSpPr/>
            <p:nvPr/>
          </p:nvSpPr>
          <p:spPr>
            <a:xfrm>
              <a:off x="1787460" y="4295436"/>
              <a:ext cx="2581113" cy="2262497"/>
            </a:xfrm>
            <a:custGeom>
              <a:avLst/>
              <a:gdLst>
                <a:gd name="connsiteX0" fmla="*/ 0 w 2581113"/>
                <a:gd name="connsiteY0" fmla="*/ 0 h 2262497"/>
                <a:gd name="connsiteX1" fmla="*/ 2581113 w 2581113"/>
                <a:gd name="connsiteY1" fmla="*/ 0 h 2262497"/>
                <a:gd name="connsiteX2" fmla="*/ 2581113 w 2581113"/>
                <a:gd name="connsiteY2" fmla="*/ 2262497 h 2262497"/>
                <a:gd name="connsiteX3" fmla="*/ 0 w 2581113"/>
                <a:gd name="connsiteY3" fmla="*/ 2262497 h 2262497"/>
                <a:gd name="connsiteX4" fmla="*/ 0 w 2581113"/>
                <a:gd name="connsiteY4" fmla="*/ 0 h 22624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81113" h="2262497">
                  <a:moveTo>
                    <a:pt x="0" y="0"/>
                  </a:moveTo>
                  <a:lnTo>
                    <a:pt x="2581113" y="0"/>
                  </a:lnTo>
                  <a:lnTo>
                    <a:pt x="2581113" y="2262497"/>
                  </a:lnTo>
                  <a:lnTo>
                    <a:pt x="0" y="226249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56210" tIns="156210" rIns="156210" bIns="156210" numCol="1" spcCol="1270" anchor="t" anchorCtr="0">
              <a:noAutofit/>
            </a:bodyPr>
            <a:lstStyle/>
            <a:p>
              <a:pPr marL="0" lvl="0" indent="0" algn="l" defTabSz="1822450">
                <a:lnSpc>
                  <a:spcPct val="90000"/>
                </a:lnSpc>
                <a:spcBef>
                  <a:spcPct val="0"/>
                </a:spcBef>
                <a:spcAft>
                  <a:spcPct val="35000"/>
                </a:spcAft>
                <a:buNone/>
              </a:pPr>
              <a:r>
                <a:rPr lang="en-US" sz="4100" kern="1200" dirty="0"/>
                <a:t>Base PT 96/04</a:t>
              </a:r>
            </a:p>
            <a:p>
              <a:pPr marL="0" lvl="0" indent="0" algn="l" defTabSz="1822450">
                <a:lnSpc>
                  <a:spcPct val="90000"/>
                </a:lnSpc>
                <a:spcBef>
                  <a:spcPct val="0"/>
                </a:spcBef>
                <a:spcAft>
                  <a:spcPct val="35000"/>
                </a:spcAft>
                <a:buNone/>
              </a:pPr>
              <a:r>
                <a:rPr lang="en-US" sz="4100" kern="1200" dirty="0"/>
                <a:t> </a:t>
              </a:r>
            </a:p>
          </p:txBody>
        </p:sp>
        <p:grpSp>
          <p:nvGrpSpPr>
            <p:cNvPr id="3" name="Group 2">
              <a:extLst>
                <a:ext uri="{FF2B5EF4-FFF2-40B4-BE49-F238E27FC236}">
                  <a16:creationId xmlns:a16="http://schemas.microsoft.com/office/drawing/2014/main" id="{8DB7D1AD-1F9B-0AE1-8808-9BAE51B68FA9}"/>
                </a:ext>
              </a:extLst>
            </p:cNvPr>
            <p:cNvGrpSpPr/>
            <p:nvPr/>
          </p:nvGrpSpPr>
          <p:grpSpPr>
            <a:xfrm>
              <a:off x="1451861" y="2562564"/>
              <a:ext cx="9901939" cy="3328198"/>
              <a:chOff x="1503852" y="2447843"/>
              <a:chExt cx="9901939" cy="3328198"/>
            </a:xfrm>
          </p:grpSpPr>
          <p:sp>
            <p:nvSpPr>
              <p:cNvPr id="8" name="Arrow: Right 7">
                <a:extLst>
                  <a:ext uri="{FF2B5EF4-FFF2-40B4-BE49-F238E27FC236}">
                    <a16:creationId xmlns:a16="http://schemas.microsoft.com/office/drawing/2014/main" id="{22691AAB-A5B6-4FE3-B6E2-E8E3FC518BC1}"/>
                  </a:ext>
                </a:extLst>
              </p:cNvPr>
              <p:cNvSpPr/>
              <p:nvPr/>
            </p:nvSpPr>
            <p:spPr>
              <a:xfrm rot="20708016">
                <a:off x="1774502" y="4883764"/>
                <a:ext cx="9631289" cy="595424"/>
              </a:xfrm>
              <a:prstGeom prst="rightArrow">
                <a:avLst>
                  <a:gd name="adj1" fmla="val 50000"/>
                  <a:gd name="adj2" fmla="val 101786"/>
                </a:avLst>
              </a:prstGeom>
              <a:solidFill>
                <a:srgbClr val="006DB4"/>
              </a:solidFill>
              <a:ln>
                <a:solidFill>
                  <a:srgbClr val="006DB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 name="Group 1">
                <a:extLst>
                  <a:ext uri="{FF2B5EF4-FFF2-40B4-BE49-F238E27FC236}">
                    <a16:creationId xmlns:a16="http://schemas.microsoft.com/office/drawing/2014/main" id="{1607433B-7151-4398-7686-0E40BF69DAF5}"/>
                  </a:ext>
                </a:extLst>
              </p:cNvPr>
              <p:cNvGrpSpPr/>
              <p:nvPr/>
            </p:nvGrpSpPr>
            <p:grpSpPr>
              <a:xfrm>
                <a:off x="1503852" y="2447843"/>
                <a:ext cx="9184294" cy="3328198"/>
                <a:chOff x="1503852" y="2447843"/>
                <a:chExt cx="9184294" cy="3328198"/>
              </a:xfrm>
            </p:grpSpPr>
            <p:sp>
              <p:nvSpPr>
                <p:cNvPr id="9" name="L-Shape 8">
                  <a:extLst>
                    <a:ext uri="{FF2B5EF4-FFF2-40B4-BE49-F238E27FC236}">
                      <a16:creationId xmlns:a16="http://schemas.microsoft.com/office/drawing/2014/main" id="{FE866F15-BAAD-4EAF-920F-E4A334543CAC}"/>
                    </a:ext>
                  </a:extLst>
                </p:cNvPr>
                <p:cNvSpPr/>
                <p:nvPr/>
              </p:nvSpPr>
              <p:spPr>
                <a:xfrm rot="5400000">
                  <a:off x="2074265" y="3441214"/>
                  <a:ext cx="1718166" cy="2858991"/>
                </a:xfrm>
                <a:prstGeom prst="corner">
                  <a:avLst>
                    <a:gd name="adj1" fmla="val 16120"/>
                    <a:gd name="adj2" fmla="val 16110"/>
                  </a:avLst>
                </a:prstGeom>
                <a:solidFill>
                  <a:srgbClr val="006DB4"/>
                </a:solidFill>
                <a:ln>
                  <a:solidFill>
                    <a:srgbClr val="006DB4"/>
                  </a:solid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11" name="Isosceles Triangle 10">
                  <a:extLst>
                    <a:ext uri="{FF2B5EF4-FFF2-40B4-BE49-F238E27FC236}">
                      <a16:creationId xmlns:a16="http://schemas.microsoft.com/office/drawing/2014/main" id="{005FC6B0-60B7-4CE6-BC79-747C3A4C3895}"/>
                    </a:ext>
                  </a:extLst>
                </p:cNvPr>
                <p:cNvSpPr/>
                <p:nvPr/>
              </p:nvSpPr>
              <p:spPr>
                <a:xfrm>
                  <a:off x="3881571" y="3230732"/>
                  <a:ext cx="487002" cy="487002"/>
                </a:xfrm>
                <a:prstGeom prst="triangle">
                  <a:avLst>
                    <a:gd name="adj" fmla="val 100000"/>
                  </a:avLst>
                </a:prstGeom>
                <a:solidFill>
                  <a:srgbClr val="006DB4"/>
                </a:solidFill>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2" name="L-Shape 11">
                  <a:extLst>
                    <a:ext uri="{FF2B5EF4-FFF2-40B4-BE49-F238E27FC236}">
                      <a16:creationId xmlns:a16="http://schemas.microsoft.com/office/drawing/2014/main" id="{3A322F8D-DD7F-41FF-A930-5E633AE3F99B}"/>
                    </a:ext>
                  </a:extLst>
                </p:cNvPr>
                <p:cNvSpPr/>
                <p:nvPr/>
              </p:nvSpPr>
              <p:spPr>
                <a:xfrm rot="5400000">
                  <a:off x="5234051" y="2659322"/>
                  <a:ext cx="1718166" cy="2858991"/>
                </a:xfrm>
                <a:prstGeom prst="corner">
                  <a:avLst>
                    <a:gd name="adj1" fmla="val 16120"/>
                    <a:gd name="adj2" fmla="val 16110"/>
                  </a:avLst>
                </a:prstGeom>
                <a:solidFill>
                  <a:srgbClr val="30B18B"/>
                </a:solidFill>
                <a:ln>
                  <a:solidFill>
                    <a:srgbClr val="30B18B"/>
                  </a:solid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13" name="Freeform: Shape 12">
                  <a:extLst>
                    <a:ext uri="{FF2B5EF4-FFF2-40B4-BE49-F238E27FC236}">
                      <a16:creationId xmlns:a16="http://schemas.microsoft.com/office/drawing/2014/main" id="{F8302957-B67E-4607-B009-685CFA8452D1}"/>
                    </a:ext>
                  </a:extLst>
                </p:cNvPr>
                <p:cNvSpPr/>
                <p:nvPr/>
              </p:nvSpPr>
              <p:spPr>
                <a:xfrm>
                  <a:off x="4947247" y="3513544"/>
                  <a:ext cx="2581113" cy="2262497"/>
                </a:xfrm>
                <a:custGeom>
                  <a:avLst/>
                  <a:gdLst>
                    <a:gd name="connsiteX0" fmla="*/ 0 w 2581113"/>
                    <a:gd name="connsiteY0" fmla="*/ 0 h 2262497"/>
                    <a:gd name="connsiteX1" fmla="*/ 2581113 w 2581113"/>
                    <a:gd name="connsiteY1" fmla="*/ 0 h 2262497"/>
                    <a:gd name="connsiteX2" fmla="*/ 2581113 w 2581113"/>
                    <a:gd name="connsiteY2" fmla="*/ 2262497 h 2262497"/>
                    <a:gd name="connsiteX3" fmla="*/ 0 w 2581113"/>
                    <a:gd name="connsiteY3" fmla="*/ 2262497 h 2262497"/>
                    <a:gd name="connsiteX4" fmla="*/ 0 w 2581113"/>
                    <a:gd name="connsiteY4" fmla="*/ 0 h 22624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81113" h="2262497">
                      <a:moveTo>
                        <a:pt x="0" y="0"/>
                      </a:moveTo>
                      <a:lnTo>
                        <a:pt x="2581113" y="0"/>
                      </a:lnTo>
                      <a:lnTo>
                        <a:pt x="2581113" y="2262497"/>
                      </a:lnTo>
                      <a:lnTo>
                        <a:pt x="0" y="226249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56210" tIns="156210" rIns="156210" bIns="156210" numCol="1" spcCol="1270" anchor="t" anchorCtr="0">
                  <a:noAutofit/>
                </a:bodyPr>
                <a:lstStyle/>
                <a:p>
                  <a:pPr marL="0" lvl="0" indent="0" algn="l" defTabSz="1822450">
                    <a:lnSpc>
                      <a:spcPct val="90000"/>
                    </a:lnSpc>
                    <a:spcBef>
                      <a:spcPct val="0"/>
                    </a:spcBef>
                    <a:spcAft>
                      <a:spcPct val="35000"/>
                    </a:spcAft>
                    <a:buNone/>
                  </a:pPr>
                  <a:r>
                    <a:rPr lang="en-US" sz="4100" kern="1200" dirty="0"/>
                    <a:t>Intensive PT 96/CI</a:t>
                  </a:r>
                </a:p>
                <a:p>
                  <a:pPr marL="0" lvl="0" indent="0" algn="l" defTabSz="1822450">
                    <a:lnSpc>
                      <a:spcPct val="90000"/>
                    </a:lnSpc>
                    <a:spcBef>
                      <a:spcPct val="0"/>
                    </a:spcBef>
                    <a:spcAft>
                      <a:spcPct val="35000"/>
                    </a:spcAft>
                    <a:buNone/>
                  </a:pPr>
                  <a:endParaRPr lang="en-US" sz="4100" kern="1200" dirty="0"/>
                </a:p>
              </p:txBody>
            </p:sp>
            <p:sp>
              <p:nvSpPr>
                <p:cNvPr id="14" name="Isosceles Triangle 13">
                  <a:extLst>
                    <a:ext uri="{FF2B5EF4-FFF2-40B4-BE49-F238E27FC236}">
                      <a16:creationId xmlns:a16="http://schemas.microsoft.com/office/drawing/2014/main" id="{7952D9AC-4C8C-44C2-A891-6D2DBAAAEE70}"/>
                    </a:ext>
                  </a:extLst>
                </p:cNvPr>
                <p:cNvSpPr/>
                <p:nvPr/>
              </p:nvSpPr>
              <p:spPr>
                <a:xfrm>
                  <a:off x="7041357" y="2448840"/>
                  <a:ext cx="487002" cy="487002"/>
                </a:xfrm>
                <a:prstGeom prst="triangle">
                  <a:avLst>
                    <a:gd name="adj" fmla="val 100000"/>
                  </a:avLst>
                </a:prstGeom>
                <a:solidFill>
                  <a:srgbClr val="30B18B"/>
                </a:solidFill>
                <a:ln>
                  <a:solidFill>
                    <a:srgbClr val="30B18B"/>
                  </a:solid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15" name="L-Shape 14">
                  <a:extLst>
                    <a:ext uri="{FF2B5EF4-FFF2-40B4-BE49-F238E27FC236}">
                      <a16:creationId xmlns:a16="http://schemas.microsoft.com/office/drawing/2014/main" id="{437DAFDB-A7B2-433A-BCA0-E026803408B6}"/>
                    </a:ext>
                  </a:extLst>
                </p:cNvPr>
                <p:cNvSpPr/>
                <p:nvPr/>
              </p:nvSpPr>
              <p:spPr>
                <a:xfrm rot="5400000">
                  <a:off x="8393838" y="1877430"/>
                  <a:ext cx="1718166" cy="2858991"/>
                </a:xfrm>
                <a:prstGeom prst="corner">
                  <a:avLst>
                    <a:gd name="adj1" fmla="val 16120"/>
                    <a:gd name="adj2" fmla="val 16110"/>
                  </a:avLst>
                </a:prstGeom>
                <a:solidFill>
                  <a:schemeClr val="tx1"/>
                </a:solidFill>
                <a:ln>
                  <a:solidFill>
                    <a:schemeClr val="tx1"/>
                  </a:solid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16" name="Freeform: Shape 15">
                  <a:extLst>
                    <a:ext uri="{FF2B5EF4-FFF2-40B4-BE49-F238E27FC236}">
                      <a16:creationId xmlns:a16="http://schemas.microsoft.com/office/drawing/2014/main" id="{6C72EFAD-00CD-4E8E-ADDE-A1FCDE3E7831}"/>
                    </a:ext>
                  </a:extLst>
                </p:cNvPr>
                <p:cNvSpPr/>
                <p:nvPr/>
              </p:nvSpPr>
              <p:spPr>
                <a:xfrm>
                  <a:off x="8107033" y="2731652"/>
                  <a:ext cx="2581113" cy="2262497"/>
                </a:xfrm>
                <a:custGeom>
                  <a:avLst/>
                  <a:gdLst>
                    <a:gd name="connsiteX0" fmla="*/ 0 w 2581113"/>
                    <a:gd name="connsiteY0" fmla="*/ 0 h 2262497"/>
                    <a:gd name="connsiteX1" fmla="*/ 2581113 w 2581113"/>
                    <a:gd name="connsiteY1" fmla="*/ 0 h 2262497"/>
                    <a:gd name="connsiteX2" fmla="*/ 2581113 w 2581113"/>
                    <a:gd name="connsiteY2" fmla="*/ 2262497 h 2262497"/>
                    <a:gd name="connsiteX3" fmla="*/ 0 w 2581113"/>
                    <a:gd name="connsiteY3" fmla="*/ 2262497 h 2262497"/>
                    <a:gd name="connsiteX4" fmla="*/ 0 w 2581113"/>
                    <a:gd name="connsiteY4" fmla="*/ 0 h 22624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81113" h="2262497">
                      <a:moveTo>
                        <a:pt x="0" y="0"/>
                      </a:moveTo>
                      <a:lnTo>
                        <a:pt x="2581113" y="0"/>
                      </a:lnTo>
                      <a:lnTo>
                        <a:pt x="2581113" y="2262497"/>
                      </a:lnTo>
                      <a:lnTo>
                        <a:pt x="0" y="226249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56210" tIns="156210" rIns="156210" bIns="156210" numCol="1" spcCol="1270" anchor="t" anchorCtr="0">
                  <a:noAutofit/>
                </a:bodyPr>
                <a:lstStyle/>
                <a:p>
                  <a:pPr marL="0" lvl="0" indent="0" algn="l" defTabSz="1822450">
                    <a:lnSpc>
                      <a:spcPct val="90000"/>
                    </a:lnSpc>
                    <a:spcBef>
                      <a:spcPct val="0"/>
                    </a:spcBef>
                    <a:spcAft>
                      <a:spcPct val="35000"/>
                    </a:spcAft>
                    <a:buNone/>
                  </a:pPr>
                  <a:r>
                    <a:rPr lang="en-US" sz="4100" kern="1200" dirty="0"/>
                    <a:t>Enhanced</a:t>
                  </a:r>
                  <a:br>
                    <a:rPr lang="en-US" sz="4100" kern="1200" dirty="0"/>
                  </a:br>
                  <a:r>
                    <a:rPr lang="en-US" sz="4100" kern="1200" dirty="0"/>
                    <a:t>PT 96/C9</a:t>
                  </a:r>
                </a:p>
                <a:p>
                  <a:pPr marL="0" lvl="0" indent="0" algn="l" defTabSz="1822450">
                    <a:lnSpc>
                      <a:spcPct val="90000"/>
                    </a:lnSpc>
                    <a:spcBef>
                      <a:spcPct val="0"/>
                    </a:spcBef>
                    <a:spcAft>
                      <a:spcPct val="35000"/>
                    </a:spcAft>
                    <a:buNone/>
                  </a:pPr>
                  <a:endParaRPr lang="en-US" sz="4100" kern="1200" dirty="0"/>
                </a:p>
              </p:txBody>
            </p:sp>
            <p:sp>
              <p:nvSpPr>
                <p:cNvPr id="17" name="TextBox 16">
                  <a:extLst>
                    <a:ext uri="{FF2B5EF4-FFF2-40B4-BE49-F238E27FC236}">
                      <a16:creationId xmlns:a16="http://schemas.microsoft.com/office/drawing/2014/main" id="{74AD2ADA-8F61-4EAF-BE98-36F860343C97}"/>
                    </a:ext>
                  </a:extLst>
                </p:cNvPr>
                <p:cNvSpPr txBox="1"/>
                <p:nvPr/>
              </p:nvSpPr>
              <p:spPr>
                <a:xfrm>
                  <a:off x="5384404" y="3196861"/>
                  <a:ext cx="2371990" cy="369332"/>
                </a:xfrm>
                <a:prstGeom prst="rect">
                  <a:avLst/>
                </a:prstGeom>
                <a:noFill/>
              </p:spPr>
              <p:txBody>
                <a:bodyPr wrap="square" rtlCol="0">
                  <a:spAutoFit/>
                </a:bodyPr>
                <a:lstStyle/>
                <a:p>
                  <a:r>
                    <a:rPr lang="en-US" dirty="0"/>
                    <a:t>New Level ! </a:t>
                  </a:r>
                </a:p>
              </p:txBody>
            </p:sp>
          </p:grpSp>
        </p:grpSp>
      </p:grpSp>
    </p:spTree>
    <p:extLst>
      <p:ext uri="{BB962C8B-B14F-4D97-AF65-F5344CB8AC3E}">
        <p14:creationId xmlns:p14="http://schemas.microsoft.com/office/powerpoint/2010/main" val="125426546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DA27CAB8-28E9-43F1-8693-0E4A9048B84C}"/>
              </a:ext>
            </a:extLst>
          </p:cNvPr>
          <p:cNvGraphicFramePr/>
          <p:nvPr>
            <p:extLst>
              <p:ext uri="{D42A27DB-BD31-4B8C-83A1-F6EECF244321}">
                <p14:modId xmlns:p14="http://schemas.microsoft.com/office/powerpoint/2010/main" val="2487584855"/>
              </p:ext>
            </p:extLst>
          </p:nvPr>
        </p:nvGraphicFramePr>
        <p:xfrm>
          <a:off x="1214770" y="1453896"/>
          <a:ext cx="9621552" cy="395021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itle 1">
            <a:extLst>
              <a:ext uri="{FF2B5EF4-FFF2-40B4-BE49-F238E27FC236}">
                <a16:creationId xmlns:a16="http://schemas.microsoft.com/office/drawing/2014/main" id="{FC349C17-BE9A-4049-AB84-6A5E818DEF90}"/>
              </a:ext>
            </a:extLst>
          </p:cNvPr>
          <p:cNvSpPr>
            <a:spLocks noGrp="1"/>
          </p:cNvSpPr>
          <p:nvPr>
            <p:ph type="title"/>
          </p:nvPr>
        </p:nvSpPr>
        <p:spPr>
          <a:xfrm>
            <a:off x="190279" y="0"/>
            <a:ext cx="11898939" cy="1325563"/>
          </a:xfrm>
        </p:spPr>
        <p:txBody>
          <a:bodyPr>
            <a:normAutofit/>
          </a:bodyPr>
          <a:lstStyle/>
          <a:p>
            <a:pPr lvl="0"/>
            <a:r>
              <a:rPr lang="en-US" sz="3600" kern="1200" dirty="0">
                <a:solidFill>
                  <a:schemeClr val="bg1"/>
                </a:solidFill>
                <a:latin typeface="+mn-lt"/>
              </a:rPr>
              <a:t>Community Support System Provider</a:t>
            </a:r>
            <a:r>
              <a:rPr lang="en-US" sz="3600" dirty="0">
                <a:solidFill>
                  <a:schemeClr val="bg1"/>
                </a:solidFill>
                <a:latin typeface="+mn-lt"/>
              </a:rPr>
              <a:t> Certification Levels</a:t>
            </a:r>
            <a:endParaRPr lang="en-US" sz="3600" kern="1200" dirty="0">
              <a:solidFill>
                <a:schemeClr val="bg1"/>
              </a:solidFill>
              <a:latin typeface="+mn-lt"/>
            </a:endParaRPr>
          </a:p>
        </p:txBody>
      </p:sp>
      <p:sp>
        <p:nvSpPr>
          <p:cNvPr id="7" name="TextBox 6">
            <a:extLst>
              <a:ext uri="{FF2B5EF4-FFF2-40B4-BE49-F238E27FC236}">
                <a16:creationId xmlns:a16="http://schemas.microsoft.com/office/drawing/2014/main" id="{9C9EEB9C-CB28-40A3-B552-03A7B8EF5E56}"/>
              </a:ext>
            </a:extLst>
          </p:cNvPr>
          <p:cNvSpPr txBox="1"/>
          <p:nvPr/>
        </p:nvSpPr>
        <p:spPr>
          <a:xfrm>
            <a:off x="190278" y="1453893"/>
            <a:ext cx="6196874" cy="369332"/>
          </a:xfrm>
          <a:prstGeom prst="rect">
            <a:avLst/>
          </a:prstGeom>
          <a:solidFill>
            <a:srgbClr val="30B18B"/>
          </a:solidFill>
          <a:ln w="28575">
            <a:solidFill>
              <a:schemeClr val="tx1"/>
            </a:solidFill>
          </a:ln>
        </p:spPr>
        <p:txBody>
          <a:bodyPr wrap="square" rtlCol="0">
            <a:spAutoFit/>
          </a:bodyPr>
          <a:lstStyle/>
          <a:p>
            <a:r>
              <a:rPr lang="en-US" dirty="0">
                <a:solidFill>
                  <a:schemeClr val="bg1"/>
                </a:solidFill>
              </a:rPr>
              <a:t>CSSP Provider levels are certified to provide different services. </a:t>
            </a:r>
          </a:p>
        </p:txBody>
      </p:sp>
      <p:sp>
        <p:nvSpPr>
          <p:cNvPr id="5" name="Slide Number Placeholder 4">
            <a:extLst>
              <a:ext uri="{FF2B5EF4-FFF2-40B4-BE49-F238E27FC236}">
                <a16:creationId xmlns:a16="http://schemas.microsoft.com/office/drawing/2014/main" id="{0E7514B1-61C6-4C60-AD13-9B4FB52DEB07}"/>
              </a:ext>
            </a:extLst>
          </p:cNvPr>
          <p:cNvSpPr>
            <a:spLocks noGrp="1"/>
          </p:cNvSpPr>
          <p:nvPr>
            <p:ph type="sldNum" sz="quarter" idx="12"/>
          </p:nvPr>
        </p:nvSpPr>
        <p:spPr/>
        <p:txBody>
          <a:bodyPr/>
          <a:lstStyle/>
          <a:p>
            <a:fld id="{C0465BDC-DAA7-4695-9F90-2604F83C7D05}" type="slidenum">
              <a:rPr lang="en-US" smtClean="0"/>
              <a:t>48</a:t>
            </a:fld>
            <a:endParaRPr lang="en-US" dirty="0"/>
          </a:p>
        </p:txBody>
      </p:sp>
      <p:sp>
        <p:nvSpPr>
          <p:cNvPr id="6" name="TextBox 5">
            <a:extLst>
              <a:ext uri="{FF2B5EF4-FFF2-40B4-BE49-F238E27FC236}">
                <a16:creationId xmlns:a16="http://schemas.microsoft.com/office/drawing/2014/main" id="{F5671489-D731-4FE8-A7C3-AF1300473365}"/>
              </a:ext>
            </a:extLst>
          </p:cNvPr>
          <p:cNvSpPr txBox="1"/>
          <p:nvPr/>
        </p:nvSpPr>
        <p:spPr>
          <a:xfrm>
            <a:off x="5459108" y="2175308"/>
            <a:ext cx="2371990" cy="369332"/>
          </a:xfrm>
          <a:prstGeom prst="rect">
            <a:avLst/>
          </a:prstGeom>
          <a:noFill/>
        </p:spPr>
        <p:txBody>
          <a:bodyPr wrap="square" rtlCol="0">
            <a:spAutoFit/>
          </a:bodyPr>
          <a:lstStyle/>
          <a:p>
            <a:r>
              <a:rPr lang="en-US" dirty="0"/>
              <a:t>New Level ! </a:t>
            </a:r>
          </a:p>
        </p:txBody>
      </p:sp>
    </p:spTree>
    <p:extLst>
      <p:ext uri="{BB962C8B-B14F-4D97-AF65-F5344CB8AC3E}">
        <p14:creationId xmlns:p14="http://schemas.microsoft.com/office/powerpoint/2010/main" val="67212092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C349C17-BE9A-4049-AB84-6A5E818DEF90}"/>
              </a:ext>
            </a:extLst>
          </p:cNvPr>
          <p:cNvSpPr>
            <a:spLocks noGrp="1"/>
          </p:cNvSpPr>
          <p:nvPr>
            <p:ph type="title"/>
          </p:nvPr>
        </p:nvSpPr>
        <p:spPr>
          <a:xfrm>
            <a:off x="190279" y="0"/>
            <a:ext cx="11898939" cy="1325563"/>
          </a:xfrm>
        </p:spPr>
        <p:txBody>
          <a:bodyPr>
            <a:normAutofit/>
          </a:bodyPr>
          <a:lstStyle/>
          <a:p>
            <a:pPr lvl="0"/>
            <a:r>
              <a:rPr lang="en-US" sz="3600" kern="1200" dirty="0">
                <a:solidFill>
                  <a:schemeClr val="bg1"/>
                </a:solidFill>
                <a:latin typeface="+mn-lt"/>
              </a:rPr>
              <a:t>Community Support System Provider</a:t>
            </a:r>
            <a:r>
              <a:rPr lang="en-US" sz="3600" dirty="0">
                <a:solidFill>
                  <a:schemeClr val="bg1"/>
                </a:solidFill>
                <a:latin typeface="+mn-lt"/>
              </a:rPr>
              <a:t> Certification Levels</a:t>
            </a:r>
            <a:endParaRPr lang="en-US" sz="3600" kern="1200" dirty="0">
              <a:solidFill>
                <a:schemeClr val="bg1"/>
              </a:solidFill>
              <a:latin typeface="+mn-lt"/>
            </a:endParaRPr>
          </a:p>
        </p:txBody>
      </p:sp>
      <p:sp>
        <p:nvSpPr>
          <p:cNvPr id="6" name="TextBox 5">
            <a:extLst>
              <a:ext uri="{FF2B5EF4-FFF2-40B4-BE49-F238E27FC236}">
                <a16:creationId xmlns:a16="http://schemas.microsoft.com/office/drawing/2014/main" id="{5BFD2743-EEFE-46C1-84A8-9FDA73A29E0A}"/>
              </a:ext>
            </a:extLst>
          </p:cNvPr>
          <p:cNvSpPr txBox="1"/>
          <p:nvPr/>
        </p:nvSpPr>
        <p:spPr>
          <a:xfrm>
            <a:off x="184193" y="1426588"/>
            <a:ext cx="11791280" cy="646331"/>
          </a:xfrm>
          <a:prstGeom prst="rect">
            <a:avLst/>
          </a:prstGeom>
          <a:solidFill>
            <a:srgbClr val="30B18B"/>
          </a:solidFill>
          <a:ln w="28575">
            <a:solidFill>
              <a:schemeClr val="tx1"/>
            </a:solidFill>
          </a:ln>
        </p:spPr>
        <p:txBody>
          <a:bodyPr wrap="square" rtlCol="0">
            <a:spAutoFit/>
          </a:bodyPr>
          <a:lstStyle/>
          <a:p>
            <a:r>
              <a:rPr lang="en-US" dirty="0">
                <a:solidFill>
                  <a:schemeClr val="bg1"/>
                </a:solidFill>
              </a:rPr>
              <a:t>Community Support System Providers are certified at three increasing levels of service complexity: </a:t>
            </a:r>
          </a:p>
          <a:p>
            <a:r>
              <a:rPr lang="en-US" dirty="0">
                <a:solidFill>
                  <a:schemeClr val="bg1"/>
                </a:solidFill>
              </a:rPr>
              <a:t>1) Base, 2) Intensive, and 3) Enhanced. </a:t>
            </a:r>
          </a:p>
        </p:txBody>
      </p:sp>
      <p:sp>
        <p:nvSpPr>
          <p:cNvPr id="5" name="Slide Number Placeholder 4">
            <a:extLst>
              <a:ext uri="{FF2B5EF4-FFF2-40B4-BE49-F238E27FC236}">
                <a16:creationId xmlns:a16="http://schemas.microsoft.com/office/drawing/2014/main" id="{A48E6FB3-995C-4CD0-A0C5-8A5E2B738084}"/>
              </a:ext>
            </a:extLst>
          </p:cNvPr>
          <p:cNvSpPr>
            <a:spLocks noGrp="1"/>
          </p:cNvSpPr>
          <p:nvPr>
            <p:ph type="sldNum" sz="quarter" idx="12"/>
          </p:nvPr>
        </p:nvSpPr>
        <p:spPr/>
        <p:txBody>
          <a:bodyPr/>
          <a:lstStyle/>
          <a:p>
            <a:fld id="{C0465BDC-DAA7-4695-9F90-2604F83C7D05}" type="slidenum">
              <a:rPr lang="en-US" smtClean="0"/>
              <a:t>49</a:t>
            </a:fld>
            <a:endParaRPr lang="en-US" dirty="0"/>
          </a:p>
        </p:txBody>
      </p:sp>
      <p:graphicFrame>
        <p:nvGraphicFramePr>
          <p:cNvPr id="7" name="Diagram 6">
            <a:extLst>
              <a:ext uri="{FF2B5EF4-FFF2-40B4-BE49-F238E27FC236}">
                <a16:creationId xmlns:a16="http://schemas.microsoft.com/office/drawing/2014/main" id="{02310781-286D-4D79-8EBA-0C9211CF3806}"/>
              </a:ext>
            </a:extLst>
          </p:cNvPr>
          <p:cNvGraphicFramePr/>
          <p:nvPr>
            <p:extLst>
              <p:ext uri="{D42A27DB-BD31-4B8C-83A1-F6EECF244321}">
                <p14:modId xmlns:p14="http://schemas.microsoft.com/office/powerpoint/2010/main" val="2637864840"/>
              </p:ext>
            </p:extLst>
          </p:nvPr>
        </p:nvGraphicFramePr>
        <p:xfrm>
          <a:off x="6096000" y="2162430"/>
          <a:ext cx="5781936" cy="35621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extBox 2">
            <a:extLst>
              <a:ext uri="{FF2B5EF4-FFF2-40B4-BE49-F238E27FC236}">
                <a16:creationId xmlns:a16="http://schemas.microsoft.com/office/drawing/2014/main" id="{7F4DC714-DDE7-49FE-9835-1A3532BAA542}"/>
              </a:ext>
            </a:extLst>
          </p:cNvPr>
          <p:cNvSpPr txBox="1"/>
          <p:nvPr/>
        </p:nvSpPr>
        <p:spPr>
          <a:xfrm>
            <a:off x="179930" y="2216639"/>
            <a:ext cx="5790462" cy="1554272"/>
          </a:xfrm>
          <a:prstGeom prst="rect">
            <a:avLst/>
          </a:prstGeom>
          <a:noFill/>
          <a:ln w="28575">
            <a:solidFill>
              <a:srgbClr val="006DB4"/>
            </a:solidFill>
          </a:ln>
        </p:spPr>
        <p:txBody>
          <a:bodyPr wrap="square" rtlCol="0">
            <a:spAutoFit/>
          </a:bodyPr>
          <a:lstStyle/>
          <a:p>
            <a:pPr marL="285750" indent="-285750">
              <a:buFont typeface="Arial" panose="020B0604020202020204" pitchFamily="34" charset="0"/>
              <a:buChar char="•"/>
            </a:pPr>
            <a:r>
              <a:rPr lang="en-US" sz="1600" b="1" u="sng" dirty="0"/>
              <a:t>Certification levels build upon the previous level:</a:t>
            </a:r>
          </a:p>
          <a:p>
            <a:pPr marL="742950" lvl="1" indent="-285750">
              <a:spcBef>
                <a:spcPts val="600"/>
              </a:spcBef>
              <a:spcAft>
                <a:spcPts val="600"/>
              </a:spcAft>
              <a:buFont typeface="Arial" panose="020B0604020202020204" pitchFamily="34" charset="0"/>
              <a:buChar char="•"/>
            </a:pPr>
            <a:r>
              <a:rPr lang="en-US" sz="1600" dirty="0"/>
              <a:t>An</a:t>
            </a:r>
            <a:r>
              <a:rPr lang="en-US" sz="1600" b="1" dirty="0"/>
              <a:t> Intensive </a:t>
            </a:r>
            <a:r>
              <a:rPr lang="en-US" sz="1600" dirty="0"/>
              <a:t>certified CSSP must meet the requirements for both the </a:t>
            </a:r>
            <a:r>
              <a:rPr lang="en-US" sz="1600" b="1" dirty="0"/>
              <a:t>Base</a:t>
            </a:r>
            <a:r>
              <a:rPr lang="en-US" sz="1600" dirty="0"/>
              <a:t> and </a:t>
            </a:r>
            <a:r>
              <a:rPr lang="en-US" sz="1600" b="1" dirty="0"/>
              <a:t>Intensive</a:t>
            </a:r>
            <a:r>
              <a:rPr lang="en-US" sz="1600" dirty="0"/>
              <a:t> certifications.</a:t>
            </a:r>
          </a:p>
          <a:p>
            <a:pPr marL="742950" lvl="1" indent="-285750">
              <a:spcBef>
                <a:spcPts val="600"/>
              </a:spcBef>
              <a:spcAft>
                <a:spcPts val="600"/>
              </a:spcAft>
              <a:buFont typeface="Arial" panose="020B0604020202020204" pitchFamily="34" charset="0"/>
              <a:buChar char="•"/>
            </a:pPr>
            <a:r>
              <a:rPr lang="en-US" sz="1600" dirty="0"/>
              <a:t>An </a:t>
            </a:r>
            <a:r>
              <a:rPr lang="en-US" sz="1600" b="1" dirty="0"/>
              <a:t>Enhanced</a:t>
            </a:r>
            <a:r>
              <a:rPr lang="en-US" sz="1600" dirty="0"/>
              <a:t> certified CSSP must meet the requirements for the </a:t>
            </a:r>
            <a:r>
              <a:rPr lang="en-US" sz="1600" b="1" dirty="0"/>
              <a:t>Base</a:t>
            </a:r>
            <a:r>
              <a:rPr lang="en-US" sz="1600" dirty="0"/>
              <a:t>, </a:t>
            </a:r>
            <a:r>
              <a:rPr lang="en-US" sz="1600" b="1" dirty="0"/>
              <a:t>Intensive</a:t>
            </a:r>
            <a:r>
              <a:rPr lang="en-US" sz="1600" dirty="0"/>
              <a:t>, and </a:t>
            </a:r>
            <a:r>
              <a:rPr lang="en-US" sz="1600" b="1" dirty="0"/>
              <a:t>Enhanced</a:t>
            </a:r>
            <a:r>
              <a:rPr lang="en-US" sz="1600" dirty="0"/>
              <a:t> certifications.  </a:t>
            </a:r>
          </a:p>
        </p:txBody>
      </p:sp>
      <p:sp>
        <p:nvSpPr>
          <p:cNvPr id="9" name="TextBox 8">
            <a:extLst>
              <a:ext uri="{FF2B5EF4-FFF2-40B4-BE49-F238E27FC236}">
                <a16:creationId xmlns:a16="http://schemas.microsoft.com/office/drawing/2014/main" id="{3B269661-916A-4058-B382-FDEEEC50A0A7}"/>
              </a:ext>
            </a:extLst>
          </p:cNvPr>
          <p:cNvSpPr txBox="1"/>
          <p:nvPr/>
        </p:nvSpPr>
        <p:spPr>
          <a:xfrm>
            <a:off x="188456" y="3924057"/>
            <a:ext cx="5781936" cy="1800493"/>
          </a:xfrm>
          <a:prstGeom prst="rect">
            <a:avLst/>
          </a:prstGeom>
          <a:noFill/>
          <a:ln w="28575">
            <a:solidFill>
              <a:srgbClr val="006DB4"/>
            </a:solidFill>
          </a:ln>
        </p:spPr>
        <p:txBody>
          <a:bodyPr wrap="square" rtlCol="0">
            <a:spAutoFit/>
          </a:bodyPr>
          <a:lstStyle/>
          <a:p>
            <a:pPr marL="285750" indent="-285750">
              <a:buFont typeface="Arial" panose="020B0604020202020204" pitchFamily="34" charset="0"/>
              <a:buChar char="•"/>
            </a:pPr>
            <a:r>
              <a:rPr lang="en-US" sz="1600" b="1" u="sng" dirty="0"/>
              <a:t>Certified services build upon the previous level’s services:</a:t>
            </a:r>
          </a:p>
          <a:p>
            <a:pPr marL="742950" lvl="1" indent="-285750">
              <a:spcBef>
                <a:spcPts val="600"/>
              </a:spcBef>
              <a:spcAft>
                <a:spcPts val="600"/>
              </a:spcAft>
              <a:buFont typeface="Arial" panose="020B0604020202020204" pitchFamily="34" charset="0"/>
              <a:buChar char="•"/>
            </a:pPr>
            <a:r>
              <a:rPr lang="en-US" sz="1600" dirty="0"/>
              <a:t>An</a:t>
            </a:r>
            <a:r>
              <a:rPr lang="en-US" sz="1600" b="1" dirty="0"/>
              <a:t> Intensive </a:t>
            </a:r>
            <a:r>
              <a:rPr lang="en-US" sz="1600" dirty="0"/>
              <a:t>certified CSSP is eligible to provide services listed under both the </a:t>
            </a:r>
            <a:r>
              <a:rPr lang="en-US" sz="1600" b="1" dirty="0"/>
              <a:t>Base</a:t>
            </a:r>
            <a:r>
              <a:rPr lang="en-US" sz="1600" dirty="0"/>
              <a:t> and </a:t>
            </a:r>
            <a:r>
              <a:rPr lang="en-US" sz="1600" b="1" dirty="0"/>
              <a:t>Intensive</a:t>
            </a:r>
            <a:r>
              <a:rPr lang="en-US" sz="1600" dirty="0"/>
              <a:t> certifications.</a:t>
            </a:r>
          </a:p>
          <a:p>
            <a:pPr marL="742950" lvl="1" indent="-285750">
              <a:spcBef>
                <a:spcPts val="600"/>
              </a:spcBef>
              <a:spcAft>
                <a:spcPts val="600"/>
              </a:spcAft>
              <a:buFont typeface="Arial" panose="020B0604020202020204" pitchFamily="34" charset="0"/>
              <a:buChar char="•"/>
            </a:pPr>
            <a:r>
              <a:rPr lang="en-US" sz="1600" dirty="0"/>
              <a:t>An </a:t>
            </a:r>
            <a:r>
              <a:rPr lang="en-US" sz="1600" b="1" dirty="0"/>
              <a:t>Enhanced</a:t>
            </a:r>
            <a:r>
              <a:rPr lang="en-US" sz="1600" dirty="0"/>
              <a:t> certified CSSP is eligible to provide services listed under the </a:t>
            </a:r>
            <a:r>
              <a:rPr lang="en-US" sz="1600" b="1" dirty="0"/>
              <a:t>Base</a:t>
            </a:r>
            <a:r>
              <a:rPr lang="en-US" sz="1600" dirty="0"/>
              <a:t>, </a:t>
            </a:r>
            <a:r>
              <a:rPr lang="en-US" sz="1600" b="1" dirty="0"/>
              <a:t>Intensive</a:t>
            </a:r>
            <a:r>
              <a:rPr lang="en-US" sz="1600" dirty="0"/>
              <a:t>, and </a:t>
            </a:r>
            <a:r>
              <a:rPr lang="en-US" sz="1600" b="1" dirty="0"/>
              <a:t>Enhanced</a:t>
            </a:r>
            <a:r>
              <a:rPr lang="en-US" sz="1600" dirty="0"/>
              <a:t> certifications.  </a:t>
            </a:r>
          </a:p>
        </p:txBody>
      </p:sp>
      <p:sp>
        <p:nvSpPr>
          <p:cNvPr id="2" name="Arrow: Right 1">
            <a:extLst>
              <a:ext uri="{FF2B5EF4-FFF2-40B4-BE49-F238E27FC236}">
                <a16:creationId xmlns:a16="http://schemas.microsoft.com/office/drawing/2014/main" id="{98AD9F04-2918-ACA9-D014-2BDBA241E5FB}"/>
              </a:ext>
            </a:extLst>
          </p:cNvPr>
          <p:cNvSpPr/>
          <p:nvPr/>
        </p:nvSpPr>
        <p:spPr>
          <a:xfrm rot="20860691">
            <a:off x="6214615" y="4194391"/>
            <a:ext cx="5808654" cy="522058"/>
          </a:xfrm>
          <a:prstGeom prst="rightArrow">
            <a:avLst>
              <a:gd name="adj1" fmla="val 50000"/>
              <a:gd name="adj2" fmla="val 101786"/>
            </a:avLst>
          </a:prstGeom>
          <a:solidFill>
            <a:srgbClr val="006DB4"/>
          </a:solidFill>
          <a:ln>
            <a:solidFill>
              <a:srgbClr val="006DB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6493476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2D524214-886A-4482-B32F-F95F21C07B30}"/>
              </a:ext>
            </a:extLst>
          </p:cNvPr>
          <p:cNvSpPr>
            <a:spLocks noGrp="1"/>
          </p:cNvSpPr>
          <p:nvPr>
            <p:ph type="title"/>
          </p:nvPr>
        </p:nvSpPr>
        <p:spPr>
          <a:xfrm>
            <a:off x="202018" y="0"/>
            <a:ext cx="11835361" cy="1325563"/>
          </a:xfrm>
        </p:spPr>
        <p:txBody>
          <a:bodyPr>
            <a:normAutofit/>
          </a:bodyPr>
          <a:lstStyle/>
          <a:p>
            <a:r>
              <a:rPr lang="en-US" sz="3600" dirty="0">
                <a:solidFill>
                  <a:schemeClr val="bg1"/>
                </a:solidFill>
                <a:latin typeface="+mn-lt"/>
              </a:rPr>
              <a:t>What are Home and Community Based Services?</a:t>
            </a:r>
          </a:p>
        </p:txBody>
      </p:sp>
      <p:sp>
        <p:nvSpPr>
          <p:cNvPr id="8" name="Flowchart: Process 7">
            <a:extLst>
              <a:ext uri="{FF2B5EF4-FFF2-40B4-BE49-F238E27FC236}">
                <a16:creationId xmlns:a16="http://schemas.microsoft.com/office/drawing/2014/main" id="{65524408-A536-4E75-BBAF-689911B9EB42}"/>
              </a:ext>
            </a:extLst>
          </p:cNvPr>
          <p:cNvSpPr/>
          <p:nvPr/>
        </p:nvSpPr>
        <p:spPr>
          <a:xfrm>
            <a:off x="202018" y="1526019"/>
            <a:ext cx="6139544" cy="2629672"/>
          </a:xfrm>
          <a:prstGeom prst="flowChartProcess">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dirty="0">
                <a:solidFill>
                  <a:schemeClr val="tx1"/>
                </a:solidFill>
              </a:rPr>
              <a:t>The Centers for Medicare &amp; Medicaid Services defines Home and Community Based Services (HCBS) as types of person-centered care delivered in the home and community. HCBS includes both health services and human services. </a:t>
            </a:r>
            <a:r>
              <a:rPr lang="en-US" baseline="30000" dirty="0">
                <a:solidFill>
                  <a:schemeClr val="tx1"/>
                </a:solidFill>
              </a:rPr>
              <a:t>1</a:t>
            </a:r>
            <a:endParaRPr lang="en-US" dirty="0">
              <a:solidFill>
                <a:schemeClr val="tx1"/>
              </a:solidFill>
            </a:endParaRPr>
          </a:p>
        </p:txBody>
      </p:sp>
      <p:sp>
        <p:nvSpPr>
          <p:cNvPr id="10" name="Slide Number Placeholder 9">
            <a:extLst>
              <a:ext uri="{FF2B5EF4-FFF2-40B4-BE49-F238E27FC236}">
                <a16:creationId xmlns:a16="http://schemas.microsoft.com/office/drawing/2014/main" id="{1114CFBF-9A69-45E2-9ABC-547D02C4C7A9}"/>
              </a:ext>
            </a:extLst>
          </p:cNvPr>
          <p:cNvSpPr>
            <a:spLocks noGrp="1"/>
          </p:cNvSpPr>
          <p:nvPr>
            <p:ph type="sldNum" sz="quarter" idx="12"/>
          </p:nvPr>
        </p:nvSpPr>
        <p:spPr/>
        <p:txBody>
          <a:bodyPr/>
          <a:lstStyle/>
          <a:p>
            <a:fld id="{C0465BDC-DAA7-4695-9F90-2604F83C7D05}" type="slidenum">
              <a:rPr lang="en-US" smtClean="0"/>
              <a:t>5</a:t>
            </a:fld>
            <a:endParaRPr lang="en-US" dirty="0"/>
          </a:p>
        </p:txBody>
      </p:sp>
      <p:sp>
        <p:nvSpPr>
          <p:cNvPr id="5" name="TextBox 4">
            <a:extLst>
              <a:ext uri="{FF2B5EF4-FFF2-40B4-BE49-F238E27FC236}">
                <a16:creationId xmlns:a16="http://schemas.microsoft.com/office/drawing/2014/main" id="{63C2B599-4F2F-46D3-BB4F-60A4A95FBE48}"/>
              </a:ext>
            </a:extLst>
          </p:cNvPr>
          <p:cNvSpPr txBox="1"/>
          <p:nvPr/>
        </p:nvSpPr>
        <p:spPr>
          <a:xfrm>
            <a:off x="6119698" y="6203521"/>
            <a:ext cx="6139544" cy="230832"/>
          </a:xfrm>
          <a:prstGeom prst="rect">
            <a:avLst/>
          </a:prstGeom>
          <a:noFill/>
          <a:ln>
            <a:solidFill>
              <a:schemeClr val="bg1"/>
            </a:solidFill>
          </a:ln>
        </p:spPr>
        <p:txBody>
          <a:bodyPr wrap="square" rtlCol="0">
            <a:spAutoFit/>
          </a:bodyPr>
          <a:lstStyle/>
          <a:p>
            <a:r>
              <a:rPr lang="en-US" sz="900" dirty="0"/>
              <a:t>1. https://www.cms.gov/outreach-and-education/american-indian-alaska-native/aian/ltss-ta-center/info/hcbs</a:t>
            </a:r>
          </a:p>
        </p:txBody>
      </p:sp>
      <p:grpSp>
        <p:nvGrpSpPr>
          <p:cNvPr id="2" name="Group 1">
            <a:extLst>
              <a:ext uri="{FF2B5EF4-FFF2-40B4-BE49-F238E27FC236}">
                <a16:creationId xmlns:a16="http://schemas.microsoft.com/office/drawing/2014/main" id="{5071BC42-1266-8360-55C8-BD08FC88B4C7}"/>
              </a:ext>
            </a:extLst>
          </p:cNvPr>
          <p:cNvGrpSpPr/>
          <p:nvPr/>
        </p:nvGrpSpPr>
        <p:grpSpPr>
          <a:xfrm>
            <a:off x="6003067" y="1532131"/>
            <a:ext cx="6372806" cy="3867720"/>
            <a:chOff x="2306076" y="2194268"/>
            <a:chExt cx="6372806" cy="3867720"/>
          </a:xfrm>
        </p:grpSpPr>
        <p:graphicFrame>
          <p:nvGraphicFramePr>
            <p:cNvPr id="9" name="Diagram 8">
              <a:extLst>
                <a:ext uri="{FF2B5EF4-FFF2-40B4-BE49-F238E27FC236}">
                  <a16:creationId xmlns:a16="http://schemas.microsoft.com/office/drawing/2014/main" id="{D6CD0935-8358-41C7-AB0B-9A2F94934C4F}"/>
                </a:ext>
              </a:extLst>
            </p:cNvPr>
            <p:cNvGraphicFramePr/>
            <p:nvPr>
              <p:extLst>
                <p:ext uri="{D42A27DB-BD31-4B8C-83A1-F6EECF244321}">
                  <p14:modId xmlns:p14="http://schemas.microsoft.com/office/powerpoint/2010/main" val="2534293076"/>
                </p:ext>
              </p:extLst>
            </p:nvPr>
          </p:nvGraphicFramePr>
          <p:xfrm>
            <a:off x="2306076" y="2635682"/>
            <a:ext cx="6372806" cy="342630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1" name="TextBox 10">
              <a:extLst>
                <a:ext uri="{FF2B5EF4-FFF2-40B4-BE49-F238E27FC236}">
                  <a16:creationId xmlns:a16="http://schemas.microsoft.com/office/drawing/2014/main" id="{28C415D7-BE50-4E35-9002-CB0F150B78AD}"/>
                </a:ext>
              </a:extLst>
            </p:cNvPr>
            <p:cNvSpPr txBox="1"/>
            <p:nvPr/>
          </p:nvSpPr>
          <p:spPr>
            <a:xfrm>
              <a:off x="4133999" y="2194268"/>
              <a:ext cx="3704253" cy="400110"/>
            </a:xfrm>
            <a:prstGeom prst="rect">
              <a:avLst/>
            </a:prstGeom>
            <a:noFill/>
            <a:ln w="19050">
              <a:solidFill>
                <a:srgbClr val="30B18B"/>
              </a:solidFill>
            </a:ln>
          </p:spPr>
          <p:txBody>
            <a:bodyPr wrap="square" rtlCol="0">
              <a:spAutoFit/>
            </a:bodyPr>
            <a:lstStyle/>
            <a:p>
              <a:pPr algn="ctr"/>
              <a:r>
                <a:rPr lang="en-US" sz="2000" dirty="0"/>
                <a:t>Example HCBS Services Include:</a:t>
              </a:r>
            </a:p>
          </p:txBody>
        </p:sp>
      </p:grpSp>
    </p:spTree>
    <p:extLst>
      <p:ext uri="{BB962C8B-B14F-4D97-AF65-F5344CB8AC3E}">
        <p14:creationId xmlns:p14="http://schemas.microsoft.com/office/powerpoint/2010/main" val="276021784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C349C17-BE9A-4049-AB84-6A5E818DEF90}"/>
              </a:ext>
            </a:extLst>
          </p:cNvPr>
          <p:cNvSpPr>
            <a:spLocks noGrp="1"/>
          </p:cNvSpPr>
          <p:nvPr>
            <p:ph type="title"/>
          </p:nvPr>
        </p:nvSpPr>
        <p:spPr>
          <a:xfrm>
            <a:off x="190279" y="0"/>
            <a:ext cx="11898939" cy="1325563"/>
          </a:xfrm>
        </p:spPr>
        <p:txBody>
          <a:bodyPr>
            <a:normAutofit/>
          </a:bodyPr>
          <a:lstStyle/>
          <a:p>
            <a:pPr lvl="0"/>
            <a:r>
              <a:rPr lang="en-US" sz="3600" kern="1200" dirty="0">
                <a:solidFill>
                  <a:schemeClr val="bg1"/>
                </a:solidFill>
                <a:latin typeface="+mn-lt"/>
              </a:rPr>
              <a:t>Community Support System Provider</a:t>
            </a:r>
            <a:r>
              <a:rPr lang="en-US" sz="3600" dirty="0">
                <a:solidFill>
                  <a:schemeClr val="bg1"/>
                </a:solidFill>
                <a:latin typeface="+mn-lt"/>
              </a:rPr>
              <a:t> Certification Levels- Location Specific Certification</a:t>
            </a:r>
            <a:endParaRPr lang="en-US" sz="3600" kern="1200" dirty="0">
              <a:solidFill>
                <a:schemeClr val="bg1"/>
              </a:solidFill>
              <a:latin typeface="+mn-lt"/>
            </a:endParaRPr>
          </a:p>
        </p:txBody>
      </p:sp>
      <p:sp>
        <p:nvSpPr>
          <p:cNvPr id="5" name="Slide Number Placeholder 4">
            <a:extLst>
              <a:ext uri="{FF2B5EF4-FFF2-40B4-BE49-F238E27FC236}">
                <a16:creationId xmlns:a16="http://schemas.microsoft.com/office/drawing/2014/main" id="{A48E6FB3-995C-4CD0-A0C5-8A5E2B73808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465BDC-DAA7-4695-9F90-2604F83C7D05}"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BEEC4858-EB17-41F8-8A2E-8C4D4C037984}"/>
              </a:ext>
            </a:extLst>
          </p:cNvPr>
          <p:cNvSpPr txBox="1"/>
          <p:nvPr/>
        </p:nvSpPr>
        <p:spPr>
          <a:xfrm>
            <a:off x="176475" y="1460538"/>
            <a:ext cx="6119430" cy="4708981"/>
          </a:xfrm>
          <a:prstGeom prst="rect">
            <a:avLst/>
          </a:prstGeom>
          <a:noFill/>
          <a:ln w="28575">
            <a:solidFill>
              <a:srgbClr val="006DB4"/>
            </a:solidFill>
          </a:ln>
        </p:spPr>
        <p:txBody>
          <a:bodyPr wrap="square" rtlCol="0">
            <a:spAutoFit/>
          </a:bodyPr>
          <a:lstStyle/>
          <a:p>
            <a:pPr marL="285750" marR="0" lvl="0" indent="-2857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US" sz="1800" b="1" i="0" u="sng" strike="noStrike" kern="1200" cap="none" spc="0" normalizeH="0" baseline="0" noProof="0" dirty="0">
                <a:ln>
                  <a:noFill/>
                </a:ln>
                <a:solidFill>
                  <a:prstClr val="black"/>
                </a:solidFill>
                <a:effectLst/>
                <a:uLnTx/>
                <a:uFillTx/>
                <a:latin typeface="Calibri" panose="020F0502020204030204"/>
                <a:ea typeface="+mn-ea"/>
                <a:cs typeface="+mn-cs"/>
              </a:rPr>
              <a:t>Certification levels based on physical location:</a:t>
            </a:r>
          </a:p>
          <a:p>
            <a:pPr marL="742950" marR="0" lvl="1" indent="-2857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Base</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and </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Intensive</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CSSP certifications apply to the agency enterprise and are </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not physical location specific</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The certification is issued to the provider’s </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business address</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742950" marR="0" lvl="1" indent="-2857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Enhanced</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CSSP providers must meet specific physical facility standards. Therefore, the </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Enhanced</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certification is </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specific to each physical location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and</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is issued to the specific</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 facility’s address.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 provider will need a separate Enhanced certification for each unique facility providing Enhanced level services. </a:t>
            </a:r>
          </a:p>
          <a:p>
            <a:pPr marL="742950" marR="0" lvl="1" indent="-2857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 provider with a certified </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Enhanced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CSSP</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facility may provide base and intensive level services to clients at an indefinite number of living situations. They can only provide Enhanced level services at that specific facility. </a:t>
            </a:r>
          </a:p>
        </p:txBody>
      </p:sp>
      <p:sp>
        <p:nvSpPr>
          <p:cNvPr id="14" name="Rectangle: Rounded Corners 13">
            <a:extLst>
              <a:ext uri="{FF2B5EF4-FFF2-40B4-BE49-F238E27FC236}">
                <a16:creationId xmlns:a16="http://schemas.microsoft.com/office/drawing/2014/main" id="{DAE1B37A-4B30-4F19-B1AD-060C4425077C}"/>
              </a:ext>
            </a:extLst>
          </p:cNvPr>
          <p:cNvSpPr/>
          <p:nvPr/>
        </p:nvSpPr>
        <p:spPr>
          <a:xfrm>
            <a:off x="6321834" y="2531258"/>
            <a:ext cx="3022701" cy="432776"/>
          </a:xfrm>
          <a:prstGeom prst="roundRect">
            <a:avLst/>
          </a:prstGeom>
          <a:noFill/>
          <a:ln>
            <a:noFill/>
          </a:ln>
        </p:spPr>
        <p:style>
          <a:lnRef idx="0">
            <a:schemeClr val="accent1"/>
          </a:lnRef>
          <a:fillRef idx="1">
            <a:schemeClr val="accent1"/>
          </a:fillRef>
          <a:effectRef idx="0">
            <a:srgbClr val="000000"/>
          </a:effectRef>
          <a:fontRef idx="minor">
            <a:schemeClr val="lt1"/>
          </a:fontRef>
        </p:style>
        <p:txBody>
          <a:bodyPr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a:noFill/>
                </a:ln>
                <a:solidFill>
                  <a:prstClr val="black"/>
                </a:solidFill>
                <a:effectLst/>
                <a:uLnTx/>
                <a:uFillTx/>
                <a:latin typeface="Calibri" panose="020F0502020204030204"/>
                <a:ea typeface="+mn-ea"/>
                <a:cs typeface="+mn-cs"/>
              </a:rPr>
              <a:t> CSSP Base and Intensive</a:t>
            </a:r>
          </a:p>
        </p:txBody>
      </p:sp>
      <p:grpSp>
        <p:nvGrpSpPr>
          <p:cNvPr id="8" name="Group 7">
            <a:extLst>
              <a:ext uri="{FF2B5EF4-FFF2-40B4-BE49-F238E27FC236}">
                <a16:creationId xmlns:a16="http://schemas.microsoft.com/office/drawing/2014/main" id="{8DE9D52F-0A4C-49F0-A69F-5E2555B182BC}"/>
              </a:ext>
            </a:extLst>
          </p:cNvPr>
          <p:cNvGrpSpPr/>
          <p:nvPr/>
        </p:nvGrpSpPr>
        <p:grpSpPr>
          <a:xfrm>
            <a:off x="6593284" y="1738851"/>
            <a:ext cx="5379741" cy="4617499"/>
            <a:chOff x="6176236" y="2139201"/>
            <a:chExt cx="5379741" cy="4617499"/>
          </a:xfrm>
        </p:grpSpPr>
        <p:pic>
          <p:nvPicPr>
            <p:cNvPr id="12" name="Graphic 11" descr="Hierarchy with solid fill">
              <a:extLst>
                <a:ext uri="{FF2B5EF4-FFF2-40B4-BE49-F238E27FC236}">
                  <a16:creationId xmlns:a16="http://schemas.microsoft.com/office/drawing/2014/main" id="{6527D8BD-79E0-4843-9BFD-848DB952D75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6954822" y="2141022"/>
              <a:ext cx="884920" cy="884920"/>
            </a:xfrm>
            <a:prstGeom prst="rect">
              <a:avLst/>
            </a:prstGeom>
          </p:spPr>
        </p:pic>
        <p:pic>
          <p:nvPicPr>
            <p:cNvPr id="13" name="Graphic 12" descr="Home with solid fill">
              <a:extLst>
                <a:ext uri="{FF2B5EF4-FFF2-40B4-BE49-F238E27FC236}">
                  <a16:creationId xmlns:a16="http://schemas.microsoft.com/office/drawing/2014/main" id="{7D31A1C7-AF71-4BFE-BC30-D0D98979C7B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9812236" y="2139201"/>
              <a:ext cx="884920" cy="884920"/>
            </a:xfrm>
            <a:prstGeom prst="rect">
              <a:avLst/>
            </a:prstGeom>
          </p:spPr>
        </p:pic>
        <p:sp>
          <p:nvSpPr>
            <p:cNvPr id="15" name="Rectangle: Rounded Corners 14">
              <a:extLst>
                <a:ext uri="{FF2B5EF4-FFF2-40B4-BE49-F238E27FC236}">
                  <a16:creationId xmlns:a16="http://schemas.microsoft.com/office/drawing/2014/main" id="{7C685169-AAE5-4589-B1A5-5D7218F13545}"/>
                </a:ext>
              </a:extLst>
            </p:cNvPr>
            <p:cNvSpPr/>
            <p:nvPr/>
          </p:nvSpPr>
          <p:spPr>
            <a:xfrm>
              <a:off x="8889778" y="2899794"/>
              <a:ext cx="2646096" cy="432776"/>
            </a:xfrm>
            <a:prstGeom prst="roundRect">
              <a:avLst/>
            </a:prstGeom>
            <a:noFill/>
            <a:ln>
              <a:noFill/>
            </a:ln>
          </p:spPr>
          <p:style>
            <a:lnRef idx="0">
              <a:schemeClr val="accent1"/>
            </a:lnRef>
            <a:fillRef idx="1">
              <a:schemeClr val="accent1"/>
            </a:fillRef>
            <a:effectRef idx="0">
              <a:srgbClr val="000000"/>
            </a:effectRef>
            <a:fontRef idx="minor">
              <a:schemeClr val="lt1"/>
            </a:fontRef>
          </p:style>
          <p:txBody>
            <a:bodyPr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a:noFill/>
                  </a:ln>
                  <a:solidFill>
                    <a:prstClr val="black"/>
                  </a:solidFill>
                  <a:effectLst/>
                  <a:uLnTx/>
                  <a:uFillTx/>
                  <a:latin typeface="Calibri" panose="020F0502020204030204"/>
                  <a:ea typeface="+mn-ea"/>
                  <a:cs typeface="+mn-cs"/>
                </a:rPr>
                <a:t>CSSP Enhanced </a:t>
              </a:r>
            </a:p>
          </p:txBody>
        </p:sp>
        <p:sp>
          <p:nvSpPr>
            <p:cNvPr id="16" name="Rectangle: Rounded Corners 15">
              <a:extLst>
                <a:ext uri="{FF2B5EF4-FFF2-40B4-BE49-F238E27FC236}">
                  <a16:creationId xmlns:a16="http://schemas.microsoft.com/office/drawing/2014/main" id="{B0FE5BAB-75B0-4E62-93CA-7815218C7382}"/>
                </a:ext>
              </a:extLst>
            </p:cNvPr>
            <p:cNvSpPr/>
            <p:nvPr/>
          </p:nvSpPr>
          <p:spPr>
            <a:xfrm>
              <a:off x="6176236" y="3313082"/>
              <a:ext cx="2602561" cy="1827820"/>
            </a:xfrm>
            <a:prstGeom prst="roundRect">
              <a:avLst/>
            </a:prstGeom>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Enterprise-wide Certification; Applies to Indefinite Number of Living Situations</a:t>
              </a:r>
            </a:p>
          </p:txBody>
        </p:sp>
        <p:sp>
          <p:nvSpPr>
            <p:cNvPr id="17" name="Rectangle: Rounded Corners 16">
              <a:extLst>
                <a:ext uri="{FF2B5EF4-FFF2-40B4-BE49-F238E27FC236}">
                  <a16:creationId xmlns:a16="http://schemas.microsoft.com/office/drawing/2014/main" id="{FD41F45E-AADE-4A80-B970-372BF30F840E}"/>
                </a:ext>
              </a:extLst>
            </p:cNvPr>
            <p:cNvSpPr/>
            <p:nvPr/>
          </p:nvSpPr>
          <p:spPr>
            <a:xfrm>
              <a:off x="8953416" y="3313082"/>
              <a:ext cx="2602561" cy="3443618"/>
            </a:xfrm>
            <a:prstGeom prst="roundRect">
              <a:avLst/>
            </a:prstGeom>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Facility-Based Certification Level; Provider Can Provide Enhanced Level Services at the Specific Facility Only, but can Provide Base and Intensive Services at an Indefinite Number of Living Situations</a:t>
              </a:r>
            </a:p>
          </p:txBody>
        </p:sp>
      </p:grpSp>
    </p:spTree>
    <p:extLst>
      <p:ext uri="{BB962C8B-B14F-4D97-AF65-F5344CB8AC3E}">
        <p14:creationId xmlns:p14="http://schemas.microsoft.com/office/powerpoint/2010/main" val="190409763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C349C17-BE9A-4049-AB84-6A5E818DEF90}"/>
              </a:ext>
            </a:extLst>
          </p:cNvPr>
          <p:cNvSpPr>
            <a:spLocks noGrp="1"/>
          </p:cNvSpPr>
          <p:nvPr>
            <p:ph type="title"/>
          </p:nvPr>
        </p:nvSpPr>
        <p:spPr>
          <a:xfrm>
            <a:off x="190279" y="0"/>
            <a:ext cx="11898939" cy="1325563"/>
          </a:xfrm>
        </p:spPr>
        <p:txBody>
          <a:bodyPr>
            <a:normAutofit/>
          </a:bodyPr>
          <a:lstStyle/>
          <a:p>
            <a:pPr lvl="0"/>
            <a:r>
              <a:rPr lang="en-US" sz="3600" kern="1200" dirty="0">
                <a:solidFill>
                  <a:schemeClr val="bg1"/>
                </a:solidFill>
                <a:latin typeface="+mn-lt"/>
              </a:rPr>
              <a:t>Community Support System Provider</a:t>
            </a:r>
            <a:r>
              <a:rPr lang="en-US" sz="3600" dirty="0">
                <a:solidFill>
                  <a:schemeClr val="bg1"/>
                </a:solidFill>
                <a:latin typeface="+mn-lt"/>
              </a:rPr>
              <a:t> Certification Levels- Location Specific Certification </a:t>
            </a:r>
            <a:r>
              <a:rPr lang="en-US" sz="3600" i="1" dirty="0">
                <a:solidFill>
                  <a:schemeClr val="bg1"/>
                </a:solidFill>
                <a:latin typeface="+mn-lt"/>
              </a:rPr>
              <a:t>Continued </a:t>
            </a:r>
            <a:endParaRPr lang="en-US" sz="3600" kern="1200" dirty="0">
              <a:solidFill>
                <a:schemeClr val="bg1"/>
              </a:solidFill>
              <a:latin typeface="+mn-lt"/>
            </a:endParaRPr>
          </a:p>
        </p:txBody>
      </p:sp>
      <p:sp>
        <p:nvSpPr>
          <p:cNvPr id="5" name="Slide Number Placeholder 4">
            <a:extLst>
              <a:ext uri="{FF2B5EF4-FFF2-40B4-BE49-F238E27FC236}">
                <a16:creationId xmlns:a16="http://schemas.microsoft.com/office/drawing/2014/main" id="{A48E6FB3-995C-4CD0-A0C5-8A5E2B73808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465BDC-DAA7-4695-9F90-2604F83C7D05}"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BEEC4858-EB17-41F8-8A2E-8C4D4C037984}"/>
              </a:ext>
            </a:extLst>
          </p:cNvPr>
          <p:cNvSpPr txBox="1"/>
          <p:nvPr/>
        </p:nvSpPr>
        <p:spPr>
          <a:xfrm>
            <a:off x="161925" y="1356568"/>
            <a:ext cx="11883544" cy="2462213"/>
          </a:xfrm>
          <a:prstGeom prst="rect">
            <a:avLst/>
          </a:prstGeom>
          <a:noFill/>
          <a:ln w="28575">
            <a:solidFill>
              <a:srgbClr val="006DB4"/>
            </a:solidFill>
          </a:ln>
        </p:spPr>
        <p:txBody>
          <a:bodyPr wrap="square" rtlCol="0">
            <a:spAutoFit/>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US" sz="1800" b="1" i="0" u="sng" strike="noStrike" kern="1200" cap="none" spc="0" normalizeH="0" baseline="0" noProof="0" dirty="0">
                <a:ln>
                  <a:noFill/>
                </a:ln>
                <a:solidFill>
                  <a:prstClr val="black"/>
                </a:solidFill>
                <a:effectLst/>
                <a:uLnTx/>
                <a:uFillTx/>
                <a:latin typeface="Calibri" panose="020F0502020204030204"/>
                <a:ea typeface="+mn-ea"/>
                <a:cs typeface="+mn-cs"/>
              </a:rPr>
              <a:t>CSSP Provider Example Scenario:</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Calibri" panose="020F0502020204030204"/>
                <a:ea typeface="+mn-ea"/>
                <a:cs typeface="+mn-cs"/>
              </a:rPr>
              <a:t>People Services Inc. is a provider agency based in Bentonville that runs group homes and provides Supportive Living throughout the state. People Services Inc. is currently certified as a CES Waiver provider and is considering applying to become a CSSP certified agency. The agency currently serves clients with complex needs, meaning they have an intellectual or developmental disability (IDD) and behavioral health needs and has received requests from families to serve clients with more extensive support needs, especially at its Jonesboro location. People Services, Inc. has found some property and is considering opening a new Complex Care Home for IDD or a Therapeutic Community. </a:t>
            </a:r>
            <a:br>
              <a:rPr kumimoji="0" lang="en-US" sz="1800" b="0" i="1"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1800" b="1" i="1" u="none" strike="noStrike" kern="1200" cap="none" spc="0" normalizeH="0" baseline="0" noProof="0" dirty="0">
                <a:ln>
                  <a:noFill/>
                </a:ln>
                <a:solidFill>
                  <a:prstClr val="black"/>
                </a:solidFill>
                <a:effectLst/>
                <a:uLnTx/>
                <a:uFillTx/>
                <a:latin typeface="Calibri" panose="020F0502020204030204"/>
                <a:ea typeface="+mn-ea"/>
                <a:cs typeface="+mn-cs"/>
              </a:rPr>
              <a:t>What CSSP certification could People Service, Inc. receive?</a:t>
            </a:r>
          </a:p>
        </p:txBody>
      </p:sp>
      <p:sp>
        <p:nvSpPr>
          <p:cNvPr id="6" name="TextBox 5">
            <a:extLst>
              <a:ext uri="{FF2B5EF4-FFF2-40B4-BE49-F238E27FC236}">
                <a16:creationId xmlns:a16="http://schemas.microsoft.com/office/drawing/2014/main" id="{A6FC28FF-7F1B-474B-9BDD-0319F687ABDB}"/>
              </a:ext>
            </a:extLst>
          </p:cNvPr>
          <p:cNvSpPr txBox="1"/>
          <p:nvPr/>
        </p:nvSpPr>
        <p:spPr>
          <a:xfrm>
            <a:off x="161922" y="3818781"/>
            <a:ext cx="11883545" cy="2462213"/>
          </a:xfrm>
          <a:prstGeom prst="rect">
            <a:avLst/>
          </a:prstGeom>
          <a:noFill/>
          <a:ln w="28575">
            <a:solidFill>
              <a:srgbClr val="006DB4"/>
            </a:solidFill>
          </a:ln>
        </p:spPr>
        <p:txBody>
          <a:bodyPr wrap="square" rtlCol="0">
            <a:spAutoFit/>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US" sz="1800" b="1" i="0" u="sng" strike="noStrike" kern="1200" cap="none" spc="0" normalizeH="0" baseline="0" noProof="0" dirty="0">
                <a:ln>
                  <a:noFill/>
                </a:ln>
                <a:solidFill>
                  <a:prstClr val="black"/>
                </a:solidFill>
                <a:effectLst/>
                <a:uLnTx/>
                <a:uFillTx/>
                <a:latin typeface="Calibri" panose="020F0502020204030204"/>
                <a:ea typeface="+mn-ea"/>
                <a:cs typeface="+mn-cs"/>
              </a:rPr>
              <a:t>Issued Certifications: </a:t>
            </a:r>
          </a:p>
          <a:p>
            <a:pPr marL="285750" marR="0" lvl="0" indent="-2857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US" sz="1800" b="1" i="0" u="sng" strike="noStrike" kern="1200" cap="none" spc="0" normalizeH="0" baseline="0" noProof="0" dirty="0">
                <a:ln>
                  <a:noFill/>
                </a:ln>
                <a:solidFill>
                  <a:prstClr val="black"/>
                </a:solidFill>
                <a:effectLst/>
                <a:uLnTx/>
                <a:uFillTx/>
                <a:latin typeface="Calibri" panose="020F0502020204030204"/>
                <a:ea typeface="+mn-ea"/>
                <a:cs typeface="+mn-cs"/>
              </a:rPr>
              <a:t>Enhanced CSSP PT 96/C9 Certification:</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People Service, Inc. demonstrates that the agency meets staffing, training, client service record and other standards required to provide IDD and BH services at the Intensive CSSP level AND the facility-specific standards required to provide Enhanced CSSP level services at its Jonesboro location. DPSQA approves a CSSP Enhanced certification for the Jonesboro facility address (location of Complex Care Home or Therapeutic Community). People Services, Inc. may now provide Enhanced level services at its Jonesboro location and base and intensive level services agency-wide. If the agency wishes to provide Enhanced CSSP services at a separate location, they will need to apply for a second Enhanced CSSP license. </a:t>
            </a:r>
          </a:p>
        </p:txBody>
      </p:sp>
    </p:spTree>
    <p:extLst>
      <p:ext uri="{BB962C8B-B14F-4D97-AF65-F5344CB8AC3E}">
        <p14:creationId xmlns:p14="http://schemas.microsoft.com/office/powerpoint/2010/main" val="366614589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C349C17-BE9A-4049-AB84-6A5E818DEF90}"/>
              </a:ext>
            </a:extLst>
          </p:cNvPr>
          <p:cNvSpPr>
            <a:spLocks noGrp="1"/>
          </p:cNvSpPr>
          <p:nvPr>
            <p:ph type="title"/>
          </p:nvPr>
        </p:nvSpPr>
        <p:spPr>
          <a:xfrm>
            <a:off x="190279" y="0"/>
            <a:ext cx="11898939" cy="1325563"/>
          </a:xfrm>
        </p:spPr>
        <p:txBody>
          <a:bodyPr>
            <a:normAutofit/>
          </a:bodyPr>
          <a:lstStyle/>
          <a:p>
            <a:pPr lvl="0"/>
            <a:r>
              <a:rPr lang="en-US" sz="3600" kern="1200" dirty="0">
                <a:solidFill>
                  <a:schemeClr val="bg1"/>
                </a:solidFill>
                <a:latin typeface="+mn-lt"/>
              </a:rPr>
              <a:t>Community Support System Provider</a:t>
            </a:r>
            <a:r>
              <a:rPr lang="en-US" sz="3600" dirty="0">
                <a:solidFill>
                  <a:schemeClr val="bg1"/>
                </a:solidFill>
                <a:latin typeface="+mn-lt"/>
              </a:rPr>
              <a:t> Certification Levels- Location-Specific Certification DPSQA Certification Process</a:t>
            </a:r>
            <a:endParaRPr lang="en-US" sz="3600" kern="1200" dirty="0">
              <a:solidFill>
                <a:schemeClr val="bg1"/>
              </a:solidFill>
              <a:latin typeface="+mn-lt"/>
            </a:endParaRPr>
          </a:p>
        </p:txBody>
      </p:sp>
      <p:sp>
        <p:nvSpPr>
          <p:cNvPr id="5" name="Slide Number Placeholder 4">
            <a:extLst>
              <a:ext uri="{FF2B5EF4-FFF2-40B4-BE49-F238E27FC236}">
                <a16:creationId xmlns:a16="http://schemas.microsoft.com/office/drawing/2014/main" id="{A48E6FB3-995C-4CD0-A0C5-8A5E2B73808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465BDC-DAA7-4695-9F90-2604F83C7D05}"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grpSp>
        <p:nvGrpSpPr>
          <p:cNvPr id="9" name="Group 8">
            <a:extLst>
              <a:ext uri="{FF2B5EF4-FFF2-40B4-BE49-F238E27FC236}">
                <a16:creationId xmlns:a16="http://schemas.microsoft.com/office/drawing/2014/main" id="{675760DB-992E-4ADF-B8CC-FA59777FCDEA}"/>
              </a:ext>
            </a:extLst>
          </p:cNvPr>
          <p:cNvGrpSpPr/>
          <p:nvPr/>
        </p:nvGrpSpPr>
        <p:grpSpPr>
          <a:xfrm>
            <a:off x="2146415" y="3764771"/>
            <a:ext cx="10538338" cy="2679224"/>
            <a:chOff x="1229121" y="3371357"/>
            <a:chExt cx="11582722" cy="2793765"/>
          </a:xfrm>
        </p:grpSpPr>
        <p:sp>
          <p:nvSpPr>
            <p:cNvPr id="10" name="Freeform: Shape 9">
              <a:extLst>
                <a:ext uri="{FF2B5EF4-FFF2-40B4-BE49-F238E27FC236}">
                  <a16:creationId xmlns:a16="http://schemas.microsoft.com/office/drawing/2014/main" id="{E16BB061-0894-425B-A97F-AE7BF0F232E8}"/>
                </a:ext>
              </a:extLst>
            </p:cNvPr>
            <p:cNvSpPr/>
            <p:nvPr/>
          </p:nvSpPr>
          <p:spPr>
            <a:xfrm>
              <a:off x="9700751" y="4530179"/>
              <a:ext cx="91440" cy="485806"/>
            </a:xfrm>
            <a:custGeom>
              <a:avLst/>
              <a:gdLst/>
              <a:ahLst/>
              <a:cxnLst/>
              <a:rect l="0" t="0" r="0" b="0"/>
              <a:pathLst>
                <a:path>
                  <a:moveTo>
                    <a:pt x="45720" y="0"/>
                  </a:moveTo>
                  <a:lnTo>
                    <a:pt x="45720" y="485806"/>
                  </a:lnTo>
                </a:path>
              </a:pathLst>
            </a:custGeom>
            <a:noFill/>
            <a:ln>
              <a:solidFill>
                <a:srgbClr val="30B18B"/>
              </a:solidFill>
            </a:ln>
          </p:spPr>
          <p:style>
            <a:lnRef idx="2">
              <a:schemeClr val="accent1">
                <a:shade val="8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11" name="Freeform: Shape 10">
              <a:extLst>
                <a:ext uri="{FF2B5EF4-FFF2-40B4-BE49-F238E27FC236}">
                  <a16:creationId xmlns:a16="http://schemas.microsoft.com/office/drawing/2014/main" id="{A41274D6-8F94-483C-9457-DB266D96082B}"/>
                </a:ext>
              </a:extLst>
            </p:cNvPr>
            <p:cNvSpPr/>
            <p:nvPr/>
          </p:nvSpPr>
          <p:spPr>
            <a:xfrm>
              <a:off x="7532342" y="3816922"/>
              <a:ext cx="5279501" cy="1060701"/>
            </a:xfrm>
            <a:custGeom>
              <a:avLst/>
              <a:gdLst/>
              <a:ahLst/>
              <a:cxnLst/>
              <a:rect l="0" t="0" r="0" b="0"/>
              <a:pathLst>
                <a:path>
                  <a:moveTo>
                    <a:pt x="0" y="0"/>
                  </a:moveTo>
                  <a:lnTo>
                    <a:pt x="0" y="331063"/>
                  </a:lnTo>
                  <a:lnTo>
                    <a:pt x="2041594" y="331063"/>
                  </a:lnTo>
                  <a:lnTo>
                    <a:pt x="2041594" y="485806"/>
                  </a:lnTo>
                </a:path>
              </a:pathLst>
            </a:custGeom>
            <a:noFill/>
            <a:ln>
              <a:solidFill>
                <a:srgbClr val="30B18B"/>
              </a:solidFill>
            </a:ln>
          </p:spPr>
          <p:style>
            <a:lnRef idx="2">
              <a:scrgbClr r="0" g="0" b="0"/>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5246804C-E267-424E-B0B1-6ADEE7878AF6}"/>
                </a:ext>
              </a:extLst>
            </p:cNvPr>
            <p:cNvSpPr/>
            <p:nvPr/>
          </p:nvSpPr>
          <p:spPr>
            <a:xfrm>
              <a:off x="4230859" y="4452254"/>
              <a:ext cx="2041594" cy="485806"/>
            </a:xfrm>
            <a:custGeom>
              <a:avLst/>
              <a:gdLst/>
              <a:ahLst/>
              <a:cxnLst/>
              <a:rect l="0" t="0" r="0" b="0"/>
              <a:pathLst>
                <a:path>
                  <a:moveTo>
                    <a:pt x="0" y="0"/>
                  </a:moveTo>
                  <a:lnTo>
                    <a:pt x="0" y="331063"/>
                  </a:lnTo>
                  <a:lnTo>
                    <a:pt x="2041594" y="331063"/>
                  </a:lnTo>
                  <a:lnTo>
                    <a:pt x="2041594" y="485806"/>
                  </a:lnTo>
                </a:path>
              </a:pathLst>
            </a:custGeom>
            <a:noFill/>
            <a:ln>
              <a:solidFill>
                <a:srgbClr val="006DB4"/>
              </a:solidFill>
            </a:ln>
          </p:spPr>
          <p:style>
            <a:lnRef idx="2">
              <a:scrgbClr r="0" g="0" b="0"/>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13" name="Freeform: Shape 12">
              <a:extLst>
                <a:ext uri="{FF2B5EF4-FFF2-40B4-BE49-F238E27FC236}">
                  <a16:creationId xmlns:a16="http://schemas.microsoft.com/office/drawing/2014/main" id="{06857DAA-EB2C-41BD-9B4A-1EA152CED00C}"/>
                </a:ext>
              </a:extLst>
            </p:cNvPr>
            <p:cNvSpPr/>
            <p:nvPr/>
          </p:nvSpPr>
          <p:spPr>
            <a:xfrm>
              <a:off x="4060193" y="4442295"/>
              <a:ext cx="91440" cy="485806"/>
            </a:xfrm>
            <a:custGeom>
              <a:avLst/>
              <a:gdLst/>
              <a:ahLst/>
              <a:cxnLst/>
              <a:rect l="0" t="0" r="0" b="0"/>
              <a:pathLst>
                <a:path>
                  <a:moveTo>
                    <a:pt x="45720" y="0"/>
                  </a:moveTo>
                  <a:lnTo>
                    <a:pt x="45720" y="485806"/>
                  </a:lnTo>
                </a:path>
              </a:pathLst>
            </a:custGeom>
            <a:noFill/>
            <a:ln>
              <a:solidFill>
                <a:srgbClr val="006DB4"/>
              </a:solidFill>
            </a:ln>
          </p:spPr>
          <p:style>
            <a:lnRef idx="2">
              <a:schemeClr val="accent1">
                <a:shade val="8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14" name="Freeform: Shape 13">
              <a:extLst>
                <a:ext uri="{FF2B5EF4-FFF2-40B4-BE49-F238E27FC236}">
                  <a16:creationId xmlns:a16="http://schemas.microsoft.com/office/drawing/2014/main" id="{5F78E4BB-BE2F-4A1C-A9B1-756164ED2D25}"/>
                </a:ext>
              </a:extLst>
            </p:cNvPr>
            <p:cNvSpPr/>
            <p:nvPr/>
          </p:nvSpPr>
          <p:spPr>
            <a:xfrm>
              <a:off x="1781660" y="4453399"/>
              <a:ext cx="2041594" cy="485806"/>
            </a:xfrm>
            <a:custGeom>
              <a:avLst/>
              <a:gdLst/>
              <a:ahLst/>
              <a:cxnLst/>
              <a:rect l="0" t="0" r="0" b="0"/>
              <a:pathLst>
                <a:path>
                  <a:moveTo>
                    <a:pt x="2041594" y="0"/>
                  </a:moveTo>
                  <a:lnTo>
                    <a:pt x="2041594" y="331063"/>
                  </a:lnTo>
                  <a:lnTo>
                    <a:pt x="0" y="331063"/>
                  </a:lnTo>
                  <a:lnTo>
                    <a:pt x="0" y="485806"/>
                  </a:lnTo>
                </a:path>
              </a:pathLst>
            </a:custGeom>
            <a:noFill/>
            <a:ln>
              <a:solidFill>
                <a:srgbClr val="006DB4"/>
              </a:solidFill>
            </a:ln>
          </p:spPr>
          <p:style>
            <a:lnRef idx="2">
              <a:scrgbClr r="0" g="0" b="0"/>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15" name="Freeform: Shape 14">
              <a:extLst>
                <a:ext uri="{FF2B5EF4-FFF2-40B4-BE49-F238E27FC236}">
                  <a16:creationId xmlns:a16="http://schemas.microsoft.com/office/drawing/2014/main" id="{B9B28B28-A8F9-452F-B52C-46FC6574D785}"/>
                </a:ext>
              </a:extLst>
            </p:cNvPr>
            <p:cNvSpPr/>
            <p:nvPr/>
          </p:nvSpPr>
          <p:spPr>
            <a:xfrm>
              <a:off x="4402328" y="3829316"/>
              <a:ext cx="2041594" cy="485806"/>
            </a:xfrm>
            <a:custGeom>
              <a:avLst/>
              <a:gdLst/>
              <a:ahLst/>
              <a:cxnLst/>
              <a:rect l="0" t="0" r="0" b="0"/>
              <a:pathLst>
                <a:path>
                  <a:moveTo>
                    <a:pt x="2041594" y="0"/>
                  </a:moveTo>
                  <a:lnTo>
                    <a:pt x="2041594" y="331063"/>
                  </a:lnTo>
                  <a:lnTo>
                    <a:pt x="0" y="331063"/>
                  </a:lnTo>
                  <a:lnTo>
                    <a:pt x="0" y="485806"/>
                  </a:lnTo>
                </a:path>
              </a:pathLst>
            </a:custGeom>
            <a:noFill/>
            <a:ln>
              <a:solidFill>
                <a:srgbClr val="006DB4"/>
              </a:solidFill>
            </a:ln>
          </p:spPr>
          <p:style>
            <a:lnRef idx="2">
              <a:scrgbClr r="0" g="0" b="0"/>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endParaRPr>
            </a:p>
          </p:txBody>
        </p:sp>
        <p:sp>
          <p:nvSpPr>
            <p:cNvPr id="18" name="Rectangle: Rounded Corners 17">
              <a:extLst>
                <a:ext uri="{FF2B5EF4-FFF2-40B4-BE49-F238E27FC236}">
                  <a16:creationId xmlns:a16="http://schemas.microsoft.com/office/drawing/2014/main" id="{C9C845AC-10FA-4817-8950-EF4ADFB74A58}"/>
                </a:ext>
              </a:extLst>
            </p:cNvPr>
            <p:cNvSpPr/>
            <p:nvPr/>
          </p:nvSpPr>
          <p:spPr>
            <a:xfrm>
              <a:off x="3270715" y="3381594"/>
              <a:ext cx="1670395" cy="1060701"/>
            </a:xfrm>
            <a:prstGeom prst="roundRect">
              <a:avLst>
                <a:gd name="adj" fmla="val 10000"/>
              </a:avLst>
            </a:prstGeom>
            <a:solidFill>
              <a:srgbClr val="006DB4"/>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9" name="Freeform: Shape 18">
              <a:extLst>
                <a:ext uri="{FF2B5EF4-FFF2-40B4-BE49-F238E27FC236}">
                  <a16:creationId xmlns:a16="http://schemas.microsoft.com/office/drawing/2014/main" id="{38CE7EF6-6A9A-4D9B-8B38-EC7956210B57}"/>
                </a:ext>
              </a:extLst>
            </p:cNvPr>
            <p:cNvSpPr/>
            <p:nvPr/>
          </p:nvSpPr>
          <p:spPr>
            <a:xfrm>
              <a:off x="3456315" y="3557913"/>
              <a:ext cx="1670395" cy="1060701"/>
            </a:xfrm>
            <a:custGeom>
              <a:avLst/>
              <a:gdLst>
                <a:gd name="connsiteX0" fmla="*/ 0 w 1670395"/>
                <a:gd name="connsiteY0" fmla="*/ 106070 h 1060701"/>
                <a:gd name="connsiteX1" fmla="*/ 106070 w 1670395"/>
                <a:gd name="connsiteY1" fmla="*/ 0 h 1060701"/>
                <a:gd name="connsiteX2" fmla="*/ 1564325 w 1670395"/>
                <a:gd name="connsiteY2" fmla="*/ 0 h 1060701"/>
                <a:gd name="connsiteX3" fmla="*/ 1670395 w 1670395"/>
                <a:gd name="connsiteY3" fmla="*/ 106070 h 1060701"/>
                <a:gd name="connsiteX4" fmla="*/ 1670395 w 1670395"/>
                <a:gd name="connsiteY4" fmla="*/ 954631 h 1060701"/>
                <a:gd name="connsiteX5" fmla="*/ 1564325 w 1670395"/>
                <a:gd name="connsiteY5" fmla="*/ 1060701 h 1060701"/>
                <a:gd name="connsiteX6" fmla="*/ 106070 w 1670395"/>
                <a:gd name="connsiteY6" fmla="*/ 1060701 h 1060701"/>
                <a:gd name="connsiteX7" fmla="*/ 0 w 1670395"/>
                <a:gd name="connsiteY7" fmla="*/ 954631 h 1060701"/>
                <a:gd name="connsiteX8" fmla="*/ 0 w 1670395"/>
                <a:gd name="connsiteY8" fmla="*/ 106070 h 1060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70395" h="1060701">
                  <a:moveTo>
                    <a:pt x="0" y="106070"/>
                  </a:moveTo>
                  <a:cubicBezTo>
                    <a:pt x="0" y="47489"/>
                    <a:pt x="47489" y="0"/>
                    <a:pt x="106070" y="0"/>
                  </a:cubicBezTo>
                  <a:lnTo>
                    <a:pt x="1564325" y="0"/>
                  </a:lnTo>
                  <a:cubicBezTo>
                    <a:pt x="1622906" y="0"/>
                    <a:pt x="1670395" y="47489"/>
                    <a:pt x="1670395" y="106070"/>
                  </a:cubicBezTo>
                  <a:lnTo>
                    <a:pt x="1670395" y="954631"/>
                  </a:lnTo>
                  <a:cubicBezTo>
                    <a:pt x="1670395" y="1013212"/>
                    <a:pt x="1622906" y="1060701"/>
                    <a:pt x="1564325" y="1060701"/>
                  </a:cubicBezTo>
                  <a:lnTo>
                    <a:pt x="106070" y="1060701"/>
                  </a:lnTo>
                  <a:cubicBezTo>
                    <a:pt x="47489" y="1060701"/>
                    <a:pt x="0" y="1013212"/>
                    <a:pt x="0" y="954631"/>
                  </a:cubicBezTo>
                  <a:lnTo>
                    <a:pt x="0" y="106070"/>
                  </a:lnTo>
                  <a:close/>
                </a:path>
              </a:pathLst>
            </a:custGeom>
            <a:ln>
              <a:solidFill>
                <a:srgbClr val="006DB4"/>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07267" tIns="107267" rIns="107267" bIns="107267" numCol="1" spcCol="1270" anchor="ctr" anchorCtr="0">
              <a:noAutofit/>
            </a:bodyPr>
            <a:lstStyle/>
            <a:p>
              <a:pPr marL="0" marR="0" lvl="0" indent="0" algn="ctr" defTabSz="889000" rtl="0" eaLnBrk="1" fontAlgn="auto" latinLnBrk="0" hangingPunct="1">
                <a:lnSpc>
                  <a:spcPct val="90000"/>
                </a:lnSpc>
                <a:spcBef>
                  <a:spcPct val="0"/>
                </a:spcBef>
                <a:spcAft>
                  <a:spcPct val="35000"/>
                </a:spcAft>
                <a:buClrTx/>
                <a:buSzTx/>
                <a:buFontTx/>
                <a:buNone/>
                <a:tabLst/>
                <a:defRPr/>
              </a:pPr>
              <a:r>
                <a:rPr kumimoji="0" lang="en-US" sz="16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rPr>
                <a:t>CSSP Base/ Intensive Services</a:t>
              </a:r>
            </a:p>
          </p:txBody>
        </p:sp>
        <p:sp>
          <p:nvSpPr>
            <p:cNvPr id="20" name="Rectangle: Rounded Corners 19">
              <a:extLst>
                <a:ext uri="{FF2B5EF4-FFF2-40B4-BE49-F238E27FC236}">
                  <a16:creationId xmlns:a16="http://schemas.microsoft.com/office/drawing/2014/main" id="{6741494C-BF2B-4A21-8722-8507D1E62A66}"/>
                </a:ext>
              </a:extLst>
            </p:cNvPr>
            <p:cNvSpPr/>
            <p:nvPr/>
          </p:nvSpPr>
          <p:spPr>
            <a:xfrm>
              <a:off x="1229121" y="4928101"/>
              <a:ext cx="1670395" cy="1060701"/>
            </a:xfrm>
            <a:prstGeom prst="roundRect">
              <a:avLst>
                <a:gd name="adj" fmla="val 10000"/>
              </a:avLst>
            </a:prstGeom>
            <a:solidFill>
              <a:srgbClr val="006DB4"/>
            </a:solidFill>
            <a:ln>
              <a:solidFill>
                <a:srgbClr val="006DB4"/>
              </a:solid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21" name="Freeform: Shape 20">
              <a:extLst>
                <a:ext uri="{FF2B5EF4-FFF2-40B4-BE49-F238E27FC236}">
                  <a16:creationId xmlns:a16="http://schemas.microsoft.com/office/drawing/2014/main" id="{0D9CE0A3-80D3-4C92-99D3-29EBA3A14F37}"/>
                </a:ext>
              </a:extLst>
            </p:cNvPr>
            <p:cNvSpPr/>
            <p:nvPr/>
          </p:nvSpPr>
          <p:spPr>
            <a:xfrm>
              <a:off x="1414720" y="5104421"/>
              <a:ext cx="1670395" cy="1060701"/>
            </a:xfrm>
            <a:custGeom>
              <a:avLst/>
              <a:gdLst>
                <a:gd name="connsiteX0" fmla="*/ 0 w 1670395"/>
                <a:gd name="connsiteY0" fmla="*/ 106070 h 1060701"/>
                <a:gd name="connsiteX1" fmla="*/ 106070 w 1670395"/>
                <a:gd name="connsiteY1" fmla="*/ 0 h 1060701"/>
                <a:gd name="connsiteX2" fmla="*/ 1564325 w 1670395"/>
                <a:gd name="connsiteY2" fmla="*/ 0 h 1060701"/>
                <a:gd name="connsiteX3" fmla="*/ 1670395 w 1670395"/>
                <a:gd name="connsiteY3" fmla="*/ 106070 h 1060701"/>
                <a:gd name="connsiteX4" fmla="*/ 1670395 w 1670395"/>
                <a:gd name="connsiteY4" fmla="*/ 954631 h 1060701"/>
                <a:gd name="connsiteX5" fmla="*/ 1564325 w 1670395"/>
                <a:gd name="connsiteY5" fmla="*/ 1060701 h 1060701"/>
                <a:gd name="connsiteX6" fmla="*/ 106070 w 1670395"/>
                <a:gd name="connsiteY6" fmla="*/ 1060701 h 1060701"/>
                <a:gd name="connsiteX7" fmla="*/ 0 w 1670395"/>
                <a:gd name="connsiteY7" fmla="*/ 954631 h 1060701"/>
                <a:gd name="connsiteX8" fmla="*/ 0 w 1670395"/>
                <a:gd name="connsiteY8" fmla="*/ 106070 h 1060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70395" h="1060701">
                  <a:moveTo>
                    <a:pt x="0" y="106070"/>
                  </a:moveTo>
                  <a:cubicBezTo>
                    <a:pt x="0" y="47489"/>
                    <a:pt x="47489" y="0"/>
                    <a:pt x="106070" y="0"/>
                  </a:cubicBezTo>
                  <a:lnTo>
                    <a:pt x="1564325" y="0"/>
                  </a:lnTo>
                  <a:cubicBezTo>
                    <a:pt x="1622906" y="0"/>
                    <a:pt x="1670395" y="47489"/>
                    <a:pt x="1670395" y="106070"/>
                  </a:cubicBezTo>
                  <a:lnTo>
                    <a:pt x="1670395" y="954631"/>
                  </a:lnTo>
                  <a:cubicBezTo>
                    <a:pt x="1670395" y="1013212"/>
                    <a:pt x="1622906" y="1060701"/>
                    <a:pt x="1564325" y="1060701"/>
                  </a:cubicBezTo>
                  <a:lnTo>
                    <a:pt x="106070" y="1060701"/>
                  </a:lnTo>
                  <a:cubicBezTo>
                    <a:pt x="47489" y="1060701"/>
                    <a:pt x="0" y="1013212"/>
                    <a:pt x="0" y="954631"/>
                  </a:cubicBezTo>
                  <a:lnTo>
                    <a:pt x="0" y="106070"/>
                  </a:lnTo>
                  <a:close/>
                </a:path>
              </a:pathLst>
            </a:custGeom>
            <a:ln>
              <a:solidFill>
                <a:srgbClr val="006DB4"/>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07267" tIns="107267" rIns="107267" bIns="107267" numCol="1" spcCol="1270" anchor="ctr" anchorCtr="0">
              <a:noAutofit/>
            </a:bodyPr>
            <a:lstStyle/>
            <a:p>
              <a:pPr marL="0" marR="0" lvl="0" indent="0" algn="ctr" defTabSz="889000" rtl="0" eaLnBrk="1" fontAlgn="auto" latinLnBrk="0" hangingPunct="1">
                <a:lnSpc>
                  <a:spcPct val="90000"/>
                </a:lnSpc>
                <a:spcBef>
                  <a:spcPct val="0"/>
                </a:spcBef>
                <a:spcAft>
                  <a:spcPct val="35000"/>
                </a:spcAft>
                <a:buClrTx/>
                <a:buSzTx/>
                <a:buFontTx/>
                <a:buNone/>
                <a:tabLst/>
                <a:defRPr/>
              </a:pPr>
              <a:r>
                <a:rPr kumimoji="0" lang="en-US" sz="16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rPr>
                <a:t>Group Home A </a:t>
              </a:r>
            </a:p>
          </p:txBody>
        </p:sp>
        <p:sp>
          <p:nvSpPr>
            <p:cNvPr id="22" name="Rectangle: Rounded Corners 21">
              <a:extLst>
                <a:ext uri="{FF2B5EF4-FFF2-40B4-BE49-F238E27FC236}">
                  <a16:creationId xmlns:a16="http://schemas.microsoft.com/office/drawing/2014/main" id="{4B5F6B73-0CAA-4542-90C7-98F2418FF991}"/>
                </a:ext>
              </a:extLst>
            </p:cNvPr>
            <p:cNvSpPr/>
            <p:nvPr/>
          </p:nvSpPr>
          <p:spPr>
            <a:xfrm>
              <a:off x="3270715" y="4928101"/>
              <a:ext cx="1670395" cy="1060701"/>
            </a:xfrm>
            <a:prstGeom prst="roundRect">
              <a:avLst>
                <a:gd name="adj" fmla="val 10000"/>
              </a:avLst>
            </a:prstGeom>
            <a:solidFill>
              <a:srgbClr val="006DB4"/>
            </a:solidFill>
            <a:ln>
              <a:solidFill>
                <a:srgbClr val="006DB4"/>
              </a:solid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23" name="Freeform: Shape 22">
              <a:extLst>
                <a:ext uri="{FF2B5EF4-FFF2-40B4-BE49-F238E27FC236}">
                  <a16:creationId xmlns:a16="http://schemas.microsoft.com/office/drawing/2014/main" id="{634F6DA1-5369-4C10-93A2-69F4AC093130}"/>
                </a:ext>
              </a:extLst>
            </p:cNvPr>
            <p:cNvSpPr/>
            <p:nvPr/>
          </p:nvSpPr>
          <p:spPr>
            <a:xfrm>
              <a:off x="3456315" y="5104421"/>
              <a:ext cx="1670395" cy="1060701"/>
            </a:xfrm>
            <a:custGeom>
              <a:avLst/>
              <a:gdLst>
                <a:gd name="connsiteX0" fmla="*/ 0 w 1670395"/>
                <a:gd name="connsiteY0" fmla="*/ 106070 h 1060701"/>
                <a:gd name="connsiteX1" fmla="*/ 106070 w 1670395"/>
                <a:gd name="connsiteY1" fmla="*/ 0 h 1060701"/>
                <a:gd name="connsiteX2" fmla="*/ 1564325 w 1670395"/>
                <a:gd name="connsiteY2" fmla="*/ 0 h 1060701"/>
                <a:gd name="connsiteX3" fmla="*/ 1670395 w 1670395"/>
                <a:gd name="connsiteY3" fmla="*/ 106070 h 1060701"/>
                <a:gd name="connsiteX4" fmla="*/ 1670395 w 1670395"/>
                <a:gd name="connsiteY4" fmla="*/ 954631 h 1060701"/>
                <a:gd name="connsiteX5" fmla="*/ 1564325 w 1670395"/>
                <a:gd name="connsiteY5" fmla="*/ 1060701 h 1060701"/>
                <a:gd name="connsiteX6" fmla="*/ 106070 w 1670395"/>
                <a:gd name="connsiteY6" fmla="*/ 1060701 h 1060701"/>
                <a:gd name="connsiteX7" fmla="*/ 0 w 1670395"/>
                <a:gd name="connsiteY7" fmla="*/ 954631 h 1060701"/>
                <a:gd name="connsiteX8" fmla="*/ 0 w 1670395"/>
                <a:gd name="connsiteY8" fmla="*/ 106070 h 1060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70395" h="1060701">
                  <a:moveTo>
                    <a:pt x="0" y="106070"/>
                  </a:moveTo>
                  <a:cubicBezTo>
                    <a:pt x="0" y="47489"/>
                    <a:pt x="47489" y="0"/>
                    <a:pt x="106070" y="0"/>
                  </a:cubicBezTo>
                  <a:lnTo>
                    <a:pt x="1564325" y="0"/>
                  </a:lnTo>
                  <a:cubicBezTo>
                    <a:pt x="1622906" y="0"/>
                    <a:pt x="1670395" y="47489"/>
                    <a:pt x="1670395" y="106070"/>
                  </a:cubicBezTo>
                  <a:lnTo>
                    <a:pt x="1670395" y="954631"/>
                  </a:lnTo>
                  <a:cubicBezTo>
                    <a:pt x="1670395" y="1013212"/>
                    <a:pt x="1622906" y="1060701"/>
                    <a:pt x="1564325" y="1060701"/>
                  </a:cubicBezTo>
                  <a:lnTo>
                    <a:pt x="106070" y="1060701"/>
                  </a:lnTo>
                  <a:cubicBezTo>
                    <a:pt x="47489" y="1060701"/>
                    <a:pt x="0" y="1013212"/>
                    <a:pt x="0" y="954631"/>
                  </a:cubicBezTo>
                  <a:lnTo>
                    <a:pt x="0" y="106070"/>
                  </a:lnTo>
                  <a:close/>
                </a:path>
              </a:pathLst>
            </a:custGeom>
            <a:ln>
              <a:solidFill>
                <a:srgbClr val="006DB4"/>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07267" tIns="107267" rIns="107267" bIns="107267" numCol="1" spcCol="1270" anchor="ctr" anchorCtr="0">
              <a:noAutofit/>
            </a:bodyPr>
            <a:lstStyle/>
            <a:p>
              <a:pPr marL="0" marR="0" lvl="0" indent="0" algn="ctr" defTabSz="889000" rtl="0" eaLnBrk="1" fontAlgn="auto" latinLnBrk="0" hangingPunct="1">
                <a:lnSpc>
                  <a:spcPct val="90000"/>
                </a:lnSpc>
                <a:spcBef>
                  <a:spcPct val="0"/>
                </a:spcBef>
                <a:spcAft>
                  <a:spcPct val="35000"/>
                </a:spcAft>
                <a:buClrTx/>
                <a:buSzTx/>
                <a:buFontTx/>
                <a:buNone/>
                <a:tabLst/>
                <a:defRPr/>
              </a:pPr>
              <a:r>
                <a:rPr kumimoji="0" lang="en-US" sz="16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rPr>
                <a:t>Group Home B </a:t>
              </a:r>
            </a:p>
          </p:txBody>
        </p:sp>
        <p:sp>
          <p:nvSpPr>
            <p:cNvPr id="24" name="Rectangle: Rounded Corners 23">
              <a:extLst>
                <a:ext uri="{FF2B5EF4-FFF2-40B4-BE49-F238E27FC236}">
                  <a16:creationId xmlns:a16="http://schemas.microsoft.com/office/drawing/2014/main" id="{F97964F2-DAFB-47FE-A6ED-62BB3055D2C1}"/>
                </a:ext>
              </a:extLst>
            </p:cNvPr>
            <p:cNvSpPr/>
            <p:nvPr/>
          </p:nvSpPr>
          <p:spPr>
            <a:xfrm>
              <a:off x="5312310" y="4928101"/>
              <a:ext cx="1670395" cy="1060701"/>
            </a:xfrm>
            <a:prstGeom prst="roundRect">
              <a:avLst>
                <a:gd name="adj" fmla="val 10000"/>
              </a:avLst>
            </a:prstGeom>
            <a:solidFill>
              <a:srgbClr val="006DB4"/>
            </a:solidFill>
            <a:ln>
              <a:solidFill>
                <a:srgbClr val="006DB4"/>
              </a:solid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25" name="Freeform: Shape 24">
              <a:extLst>
                <a:ext uri="{FF2B5EF4-FFF2-40B4-BE49-F238E27FC236}">
                  <a16:creationId xmlns:a16="http://schemas.microsoft.com/office/drawing/2014/main" id="{003F2176-09BA-4797-9973-59E2691A2F8C}"/>
                </a:ext>
              </a:extLst>
            </p:cNvPr>
            <p:cNvSpPr/>
            <p:nvPr/>
          </p:nvSpPr>
          <p:spPr>
            <a:xfrm>
              <a:off x="5497909" y="5104421"/>
              <a:ext cx="1670395" cy="1060701"/>
            </a:xfrm>
            <a:custGeom>
              <a:avLst/>
              <a:gdLst>
                <a:gd name="connsiteX0" fmla="*/ 0 w 1670395"/>
                <a:gd name="connsiteY0" fmla="*/ 106070 h 1060701"/>
                <a:gd name="connsiteX1" fmla="*/ 106070 w 1670395"/>
                <a:gd name="connsiteY1" fmla="*/ 0 h 1060701"/>
                <a:gd name="connsiteX2" fmla="*/ 1564325 w 1670395"/>
                <a:gd name="connsiteY2" fmla="*/ 0 h 1060701"/>
                <a:gd name="connsiteX3" fmla="*/ 1670395 w 1670395"/>
                <a:gd name="connsiteY3" fmla="*/ 106070 h 1060701"/>
                <a:gd name="connsiteX4" fmla="*/ 1670395 w 1670395"/>
                <a:gd name="connsiteY4" fmla="*/ 954631 h 1060701"/>
                <a:gd name="connsiteX5" fmla="*/ 1564325 w 1670395"/>
                <a:gd name="connsiteY5" fmla="*/ 1060701 h 1060701"/>
                <a:gd name="connsiteX6" fmla="*/ 106070 w 1670395"/>
                <a:gd name="connsiteY6" fmla="*/ 1060701 h 1060701"/>
                <a:gd name="connsiteX7" fmla="*/ 0 w 1670395"/>
                <a:gd name="connsiteY7" fmla="*/ 954631 h 1060701"/>
                <a:gd name="connsiteX8" fmla="*/ 0 w 1670395"/>
                <a:gd name="connsiteY8" fmla="*/ 106070 h 1060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70395" h="1060701">
                  <a:moveTo>
                    <a:pt x="0" y="106070"/>
                  </a:moveTo>
                  <a:cubicBezTo>
                    <a:pt x="0" y="47489"/>
                    <a:pt x="47489" y="0"/>
                    <a:pt x="106070" y="0"/>
                  </a:cubicBezTo>
                  <a:lnTo>
                    <a:pt x="1564325" y="0"/>
                  </a:lnTo>
                  <a:cubicBezTo>
                    <a:pt x="1622906" y="0"/>
                    <a:pt x="1670395" y="47489"/>
                    <a:pt x="1670395" y="106070"/>
                  </a:cubicBezTo>
                  <a:lnTo>
                    <a:pt x="1670395" y="954631"/>
                  </a:lnTo>
                  <a:cubicBezTo>
                    <a:pt x="1670395" y="1013212"/>
                    <a:pt x="1622906" y="1060701"/>
                    <a:pt x="1564325" y="1060701"/>
                  </a:cubicBezTo>
                  <a:lnTo>
                    <a:pt x="106070" y="1060701"/>
                  </a:lnTo>
                  <a:cubicBezTo>
                    <a:pt x="47489" y="1060701"/>
                    <a:pt x="0" y="1013212"/>
                    <a:pt x="0" y="954631"/>
                  </a:cubicBezTo>
                  <a:lnTo>
                    <a:pt x="0" y="106070"/>
                  </a:lnTo>
                  <a:close/>
                </a:path>
              </a:pathLst>
            </a:custGeom>
            <a:ln>
              <a:solidFill>
                <a:srgbClr val="006DB4"/>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07267" tIns="107267" rIns="107267" bIns="107267" numCol="1" spcCol="1270" anchor="ctr" anchorCtr="0">
              <a:noAutofit/>
            </a:bodyPr>
            <a:lstStyle/>
            <a:p>
              <a:pPr marL="0" marR="0" lvl="0" indent="0" algn="ctr" defTabSz="889000" rtl="0" eaLnBrk="1" fontAlgn="auto" latinLnBrk="0" hangingPunct="1">
                <a:lnSpc>
                  <a:spcPct val="90000"/>
                </a:lnSpc>
                <a:spcBef>
                  <a:spcPct val="0"/>
                </a:spcBef>
                <a:spcAft>
                  <a:spcPct val="35000"/>
                </a:spcAft>
                <a:buClrTx/>
                <a:buSzTx/>
                <a:buFontTx/>
                <a:buNone/>
                <a:tabLst/>
                <a:defRPr/>
              </a:pPr>
              <a:r>
                <a:rPr kumimoji="0" lang="en-US" sz="16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rPr>
                <a:t>Client Living at Home</a:t>
              </a:r>
            </a:p>
          </p:txBody>
        </p:sp>
        <p:sp>
          <p:nvSpPr>
            <p:cNvPr id="26" name="Rectangle: Rounded Corners 25">
              <a:extLst>
                <a:ext uri="{FF2B5EF4-FFF2-40B4-BE49-F238E27FC236}">
                  <a16:creationId xmlns:a16="http://schemas.microsoft.com/office/drawing/2014/main" id="{70C8D824-57FB-4472-8448-8E5A03455013}"/>
                </a:ext>
              </a:extLst>
            </p:cNvPr>
            <p:cNvSpPr/>
            <p:nvPr/>
          </p:nvSpPr>
          <p:spPr>
            <a:xfrm>
              <a:off x="8745901" y="3371357"/>
              <a:ext cx="1670395" cy="1060701"/>
            </a:xfrm>
            <a:prstGeom prst="roundRect">
              <a:avLst>
                <a:gd name="adj" fmla="val 10000"/>
              </a:avLst>
            </a:prstGeom>
            <a:solidFill>
              <a:srgbClr val="30B18B"/>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27" name="Freeform: Shape 26">
              <a:extLst>
                <a:ext uri="{FF2B5EF4-FFF2-40B4-BE49-F238E27FC236}">
                  <a16:creationId xmlns:a16="http://schemas.microsoft.com/office/drawing/2014/main" id="{BA229972-940A-452C-AB1B-CF95DC4787CB}"/>
                </a:ext>
              </a:extLst>
            </p:cNvPr>
            <p:cNvSpPr/>
            <p:nvPr/>
          </p:nvSpPr>
          <p:spPr>
            <a:xfrm>
              <a:off x="8931501" y="3541869"/>
              <a:ext cx="1670395" cy="1060701"/>
            </a:xfrm>
            <a:custGeom>
              <a:avLst/>
              <a:gdLst>
                <a:gd name="connsiteX0" fmla="*/ 0 w 1670395"/>
                <a:gd name="connsiteY0" fmla="*/ 106070 h 1060701"/>
                <a:gd name="connsiteX1" fmla="*/ 106070 w 1670395"/>
                <a:gd name="connsiteY1" fmla="*/ 0 h 1060701"/>
                <a:gd name="connsiteX2" fmla="*/ 1564325 w 1670395"/>
                <a:gd name="connsiteY2" fmla="*/ 0 h 1060701"/>
                <a:gd name="connsiteX3" fmla="*/ 1670395 w 1670395"/>
                <a:gd name="connsiteY3" fmla="*/ 106070 h 1060701"/>
                <a:gd name="connsiteX4" fmla="*/ 1670395 w 1670395"/>
                <a:gd name="connsiteY4" fmla="*/ 954631 h 1060701"/>
                <a:gd name="connsiteX5" fmla="*/ 1564325 w 1670395"/>
                <a:gd name="connsiteY5" fmla="*/ 1060701 h 1060701"/>
                <a:gd name="connsiteX6" fmla="*/ 106070 w 1670395"/>
                <a:gd name="connsiteY6" fmla="*/ 1060701 h 1060701"/>
                <a:gd name="connsiteX7" fmla="*/ 0 w 1670395"/>
                <a:gd name="connsiteY7" fmla="*/ 954631 h 1060701"/>
                <a:gd name="connsiteX8" fmla="*/ 0 w 1670395"/>
                <a:gd name="connsiteY8" fmla="*/ 106070 h 1060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70395" h="1060701">
                  <a:moveTo>
                    <a:pt x="0" y="106070"/>
                  </a:moveTo>
                  <a:cubicBezTo>
                    <a:pt x="0" y="47489"/>
                    <a:pt x="47489" y="0"/>
                    <a:pt x="106070" y="0"/>
                  </a:cubicBezTo>
                  <a:lnTo>
                    <a:pt x="1564325" y="0"/>
                  </a:lnTo>
                  <a:cubicBezTo>
                    <a:pt x="1622906" y="0"/>
                    <a:pt x="1670395" y="47489"/>
                    <a:pt x="1670395" y="106070"/>
                  </a:cubicBezTo>
                  <a:lnTo>
                    <a:pt x="1670395" y="954631"/>
                  </a:lnTo>
                  <a:cubicBezTo>
                    <a:pt x="1670395" y="1013212"/>
                    <a:pt x="1622906" y="1060701"/>
                    <a:pt x="1564325" y="1060701"/>
                  </a:cubicBezTo>
                  <a:lnTo>
                    <a:pt x="106070" y="1060701"/>
                  </a:lnTo>
                  <a:cubicBezTo>
                    <a:pt x="47489" y="1060701"/>
                    <a:pt x="0" y="1013212"/>
                    <a:pt x="0" y="954631"/>
                  </a:cubicBezTo>
                  <a:lnTo>
                    <a:pt x="0" y="106070"/>
                  </a:lnTo>
                  <a:close/>
                </a:path>
              </a:pathLst>
            </a:custGeom>
            <a:ln>
              <a:solidFill>
                <a:srgbClr val="30B18B"/>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07267" tIns="107267" rIns="107267" bIns="107267" numCol="1" spcCol="1270" anchor="ctr" anchorCtr="0">
              <a:noAutofit/>
            </a:bodyPr>
            <a:lstStyle/>
            <a:p>
              <a:pPr marL="0" marR="0" lvl="0" indent="0" algn="ctr" defTabSz="889000" rtl="0" eaLnBrk="1" fontAlgn="auto" latinLnBrk="0" hangingPunct="1">
                <a:lnSpc>
                  <a:spcPct val="90000"/>
                </a:lnSpc>
                <a:spcBef>
                  <a:spcPct val="0"/>
                </a:spcBef>
                <a:spcAft>
                  <a:spcPct val="35000"/>
                </a:spcAft>
                <a:buClrTx/>
                <a:buSzTx/>
                <a:buFontTx/>
                <a:buNone/>
                <a:tabLst/>
                <a:defRPr/>
              </a:pPr>
              <a:r>
                <a:rPr kumimoji="0" lang="en-US" sz="16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rPr>
                <a:t>CSSP Enhanced Services</a:t>
              </a:r>
            </a:p>
          </p:txBody>
        </p:sp>
        <p:sp>
          <p:nvSpPr>
            <p:cNvPr id="28" name="Rectangle: Rounded Corners 27">
              <a:extLst>
                <a:ext uri="{FF2B5EF4-FFF2-40B4-BE49-F238E27FC236}">
                  <a16:creationId xmlns:a16="http://schemas.microsoft.com/office/drawing/2014/main" id="{DE4A278B-E13F-40BC-A5AA-43407C86152A}"/>
                </a:ext>
              </a:extLst>
            </p:cNvPr>
            <p:cNvSpPr/>
            <p:nvPr/>
          </p:nvSpPr>
          <p:spPr>
            <a:xfrm>
              <a:off x="8771395" y="4928101"/>
              <a:ext cx="1670395" cy="1060701"/>
            </a:xfrm>
            <a:prstGeom prst="roundRect">
              <a:avLst>
                <a:gd name="adj" fmla="val 10000"/>
              </a:avLst>
            </a:prstGeom>
            <a:solidFill>
              <a:srgbClr val="30B18B"/>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29" name="Freeform: Shape 28">
              <a:extLst>
                <a:ext uri="{FF2B5EF4-FFF2-40B4-BE49-F238E27FC236}">
                  <a16:creationId xmlns:a16="http://schemas.microsoft.com/office/drawing/2014/main" id="{A5A19CD0-1D01-456B-9EF0-2B9B67B5C8F9}"/>
                </a:ext>
              </a:extLst>
            </p:cNvPr>
            <p:cNvSpPr/>
            <p:nvPr/>
          </p:nvSpPr>
          <p:spPr>
            <a:xfrm>
              <a:off x="8956579" y="5088376"/>
              <a:ext cx="1670395" cy="1060701"/>
            </a:xfrm>
            <a:custGeom>
              <a:avLst/>
              <a:gdLst>
                <a:gd name="connsiteX0" fmla="*/ 0 w 1670395"/>
                <a:gd name="connsiteY0" fmla="*/ 106070 h 1060701"/>
                <a:gd name="connsiteX1" fmla="*/ 106070 w 1670395"/>
                <a:gd name="connsiteY1" fmla="*/ 0 h 1060701"/>
                <a:gd name="connsiteX2" fmla="*/ 1564325 w 1670395"/>
                <a:gd name="connsiteY2" fmla="*/ 0 h 1060701"/>
                <a:gd name="connsiteX3" fmla="*/ 1670395 w 1670395"/>
                <a:gd name="connsiteY3" fmla="*/ 106070 h 1060701"/>
                <a:gd name="connsiteX4" fmla="*/ 1670395 w 1670395"/>
                <a:gd name="connsiteY4" fmla="*/ 954631 h 1060701"/>
                <a:gd name="connsiteX5" fmla="*/ 1564325 w 1670395"/>
                <a:gd name="connsiteY5" fmla="*/ 1060701 h 1060701"/>
                <a:gd name="connsiteX6" fmla="*/ 106070 w 1670395"/>
                <a:gd name="connsiteY6" fmla="*/ 1060701 h 1060701"/>
                <a:gd name="connsiteX7" fmla="*/ 0 w 1670395"/>
                <a:gd name="connsiteY7" fmla="*/ 954631 h 1060701"/>
                <a:gd name="connsiteX8" fmla="*/ 0 w 1670395"/>
                <a:gd name="connsiteY8" fmla="*/ 106070 h 1060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70395" h="1060701">
                  <a:moveTo>
                    <a:pt x="0" y="106070"/>
                  </a:moveTo>
                  <a:cubicBezTo>
                    <a:pt x="0" y="47489"/>
                    <a:pt x="47489" y="0"/>
                    <a:pt x="106070" y="0"/>
                  </a:cubicBezTo>
                  <a:lnTo>
                    <a:pt x="1564325" y="0"/>
                  </a:lnTo>
                  <a:cubicBezTo>
                    <a:pt x="1622906" y="0"/>
                    <a:pt x="1670395" y="47489"/>
                    <a:pt x="1670395" y="106070"/>
                  </a:cubicBezTo>
                  <a:lnTo>
                    <a:pt x="1670395" y="954631"/>
                  </a:lnTo>
                  <a:cubicBezTo>
                    <a:pt x="1670395" y="1013212"/>
                    <a:pt x="1622906" y="1060701"/>
                    <a:pt x="1564325" y="1060701"/>
                  </a:cubicBezTo>
                  <a:lnTo>
                    <a:pt x="106070" y="1060701"/>
                  </a:lnTo>
                  <a:cubicBezTo>
                    <a:pt x="47489" y="1060701"/>
                    <a:pt x="0" y="1013212"/>
                    <a:pt x="0" y="954631"/>
                  </a:cubicBezTo>
                  <a:lnTo>
                    <a:pt x="0" y="106070"/>
                  </a:lnTo>
                  <a:close/>
                </a:path>
              </a:pathLst>
            </a:custGeom>
            <a:ln>
              <a:solidFill>
                <a:srgbClr val="30B18B"/>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07267" tIns="107267" rIns="107267" bIns="107267" numCol="1" spcCol="1270" anchor="ctr" anchorCtr="0">
              <a:noAutofit/>
            </a:bodyPr>
            <a:lstStyle/>
            <a:p>
              <a:pPr marL="0" marR="0" lvl="0" indent="0" algn="ctr" defTabSz="889000" rtl="0" eaLnBrk="1" fontAlgn="auto" latinLnBrk="0" hangingPunct="1">
                <a:lnSpc>
                  <a:spcPct val="90000"/>
                </a:lnSpc>
                <a:spcBef>
                  <a:spcPct val="0"/>
                </a:spcBef>
                <a:spcAft>
                  <a:spcPct val="35000"/>
                </a:spcAft>
                <a:buClrTx/>
                <a:buSzTx/>
                <a:buFontTx/>
                <a:buNone/>
                <a:tabLst/>
                <a:defRPr/>
              </a:pPr>
              <a:r>
                <a:rPr kumimoji="0" lang="en-US" sz="1600" b="0" i="0" u="none" strike="noStrike" kern="1200" cap="none" spc="0" normalizeH="0" baseline="0" noProof="0" dirty="0">
                  <a:ln>
                    <a:noFill/>
                  </a:ln>
                  <a:solidFill>
                    <a:schemeClr val="tx1"/>
                  </a:solidFill>
                  <a:effectLst/>
                  <a:uLnTx/>
                  <a:uFillTx/>
                  <a:latin typeface="Calibri" panose="020F0502020204030204"/>
                  <a:ea typeface="+mn-ea"/>
                  <a:cs typeface="+mn-cs"/>
                </a:rPr>
                <a:t>Jonesboro Complex Care Home or TC</a:t>
              </a:r>
            </a:p>
          </p:txBody>
        </p:sp>
      </p:grpSp>
      <p:grpSp>
        <p:nvGrpSpPr>
          <p:cNvPr id="53" name="Group 52">
            <a:extLst>
              <a:ext uri="{FF2B5EF4-FFF2-40B4-BE49-F238E27FC236}">
                <a16:creationId xmlns:a16="http://schemas.microsoft.com/office/drawing/2014/main" id="{DEDFBC9B-B09F-4993-94B3-F592B8E2C3CA}"/>
              </a:ext>
            </a:extLst>
          </p:cNvPr>
          <p:cNvGrpSpPr/>
          <p:nvPr/>
        </p:nvGrpSpPr>
        <p:grpSpPr>
          <a:xfrm>
            <a:off x="1401141" y="1426605"/>
            <a:ext cx="6969688" cy="3051531"/>
            <a:chOff x="2056735" y="1397149"/>
            <a:chExt cx="6969688" cy="3051531"/>
          </a:xfrm>
        </p:grpSpPr>
        <p:sp>
          <p:nvSpPr>
            <p:cNvPr id="34" name="Rectangle: Rounded Corners 33">
              <a:extLst>
                <a:ext uri="{FF2B5EF4-FFF2-40B4-BE49-F238E27FC236}">
                  <a16:creationId xmlns:a16="http://schemas.microsoft.com/office/drawing/2014/main" id="{81919AE5-9FE8-4741-BEA5-85E31A976550}"/>
                </a:ext>
              </a:extLst>
            </p:cNvPr>
            <p:cNvSpPr/>
            <p:nvPr/>
          </p:nvSpPr>
          <p:spPr>
            <a:xfrm>
              <a:off x="2056735" y="1397149"/>
              <a:ext cx="1761909" cy="1203066"/>
            </a:xfrm>
            <a:prstGeom prst="roundRect">
              <a:avLst>
                <a:gd name="adj" fmla="val 10000"/>
              </a:avLst>
            </a:prstGeom>
            <a:solidFill>
              <a:srgbClr val="006DB4"/>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41" name="Rectangle: Rounded Corners 40">
              <a:extLst>
                <a:ext uri="{FF2B5EF4-FFF2-40B4-BE49-F238E27FC236}">
                  <a16:creationId xmlns:a16="http://schemas.microsoft.com/office/drawing/2014/main" id="{9A51984D-A8AA-4997-88D8-91F427BE545B}"/>
                </a:ext>
              </a:extLst>
            </p:cNvPr>
            <p:cNvSpPr/>
            <p:nvPr/>
          </p:nvSpPr>
          <p:spPr>
            <a:xfrm>
              <a:off x="4573834" y="1397149"/>
              <a:ext cx="1761909" cy="1203066"/>
            </a:xfrm>
            <a:prstGeom prst="roundRect">
              <a:avLst>
                <a:gd name="adj" fmla="val 10000"/>
              </a:avLst>
            </a:prstGeom>
            <a:solidFill>
              <a:srgbClr val="006DB4"/>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43" name="Rectangle: Rounded Corners 42">
              <a:extLst>
                <a:ext uri="{FF2B5EF4-FFF2-40B4-BE49-F238E27FC236}">
                  <a16:creationId xmlns:a16="http://schemas.microsoft.com/office/drawing/2014/main" id="{6237A1A7-5525-4411-96D5-CD903C4BF404}"/>
                </a:ext>
              </a:extLst>
            </p:cNvPr>
            <p:cNvSpPr/>
            <p:nvPr/>
          </p:nvSpPr>
          <p:spPr>
            <a:xfrm>
              <a:off x="7090933" y="1397149"/>
              <a:ext cx="1761909" cy="1203066"/>
            </a:xfrm>
            <a:prstGeom prst="roundRect">
              <a:avLst>
                <a:gd name="adj" fmla="val 10000"/>
              </a:avLst>
            </a:prstGeom>
            <a:solidFill>
              <a:srgbClr val="006DB4"/>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grpSp>
          <p:nvGrpSpPr>
            <p:cNvPr id="52" name="Group 51">
              <a:extLst>
                <a:ext uri="{FF2B5EF4-FFF2-40B4-BE49-F238E27FC236}">
                  <a16:creationId xmlns:a16="http://schemas.microsoft.com/office/drawing/2014/main" id="{CD6D2E3A-BCE9-410E-9868-EA3388805D6C}"/>
                </a:ext>
              </a:extLst>
            </p:cNvPr>
            <p:cNvGrpSpPr/>
            <p:nvPr/>
          </p:nvGrpSpPr>
          <p:grpSpPr>
            <a:xfrm>
              <a:off x="2298100" y="1653221"/>
              <a:ext cx="6728323" cy="2795459"/>
              <a:chOff x="2298100" y="1653221"/>
              <a:chExt cx="6728323" cy="2795459"/>
            </a:xfrm>
          </p:grpSpPr>
          <p:cxnSp>
            <p:nvCxnSpPr>
              <p:cNvPr id="49" name="Straight Arrow Connector 48">
                <a:extLst>
                  <a:ext uri="{FF2B5EF4-FFF2-40B4-BE49-F238E27FC236}">
                    <a16:creationId xmlns:a16="http://schemas.microsoft.com/office/drawing/2014/main" id="{A3C52971-6B4E-4D30-824B-21E273275670}"/>
                  </a:ext>
                </a:extLst>
              </p:cNvPr>
              <p:cNvCxnSpPr>
                <a:cxnSpLocks/>
              </p:cNvCxnSpPr>
              <p:nvPr/>
            </p:nvCxnSpPr>
            <p:spPr>
              <a:xfrm>
                <a:off x="8098936" y="2777668"/>
                <a:ext cx="0" cy="448908"/>
              </a:xfrm>
              <a:prstGeom prst="straightConnector1">
                <a:avLst/>
              </a:prstGeom>
              <a:ln w="76200">
                <a:solidFill>
                  <a:srgbClr val="006DB4"/>
                </a:solidFill>
                <a:tailEnd type="triangle"/>
              </a:ln>
            </p:spPr>
            <p:style>
              <a:lnRef idx="1">
                <a:schemeClr val="accent1"/>
              </a:lnRef>
              <a:fillRef idx="0">
                <a:schemeClr val="accent1"/>
              </a:fillRef>
              <a:effectRef idx="0">
                <a:schemeClr val="accent1"/>
              </a:effectRef>
              <a:fontRef idx="minor">
                <a:schemeClr val="tx1"/>
              </a:fontRef>
            </p:style>
          </p:cxnSp>
          <p:sp>
            <p:nvSpPr>
              <p:cNvPr id="32" name="Freeform: Shape 31">
                <a:extLst>
                  <a:ext uri="{FF2B5EF4-FFF2-40B4-BE49-F238E27FC236}">
                    <a16:creationId xmlns:a16="http://schemas.microsoft.com/office/drawing/2014/main" id="{3E5FA0BB-4811-4246-B496-4DF3BD197490}"/>
                  </a:ext>
                </a:extLst>
              </p:cNvPr>
              <p:cNvSpPr/>
              <p:nvPr/>
            </p:nvSpPr>
            <p:spPr>
              <a:xfrm>
                <a:off x="8024741" y="2675191"/>
                <a:ext cx="92874" cy="485806"/>
              </a:xfrm>
              <a:custGeom>
                <a:avLst/>
                <a:gdLst/>
                <a:ahLst/>
                <a:cxnLst/>
                <a:rect l="0" t="0" r="0" b="0"/>
                <a:pathLst>
                  <a:path>
                    <a:moveTo>
                      <a:pt x="45720" y="0"/>
                    </a:moveTo>
                    <a:lnTo>
                      <a:pt x="45720" y="485806"/>
                    </a:lnTo>
                  </a:path>
                </a:pathLst>
              </a:custGeom>
              <a:noFill/>
              <a:ln>
                <a:solidFill>
                  <a:srgbClr val="006DB4"/>
                </a:solidFill>
              </a:ln>
            </p:spPr>
            <p:style>
              <a:lnRef idx="2">
                <a:schemeClr val="accent1">
                  <a:shade val="8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30" name="Rectangle: Rounded Corners 29">
                <a:extLst>
                  <a:ext uri="{FF2B5EF4-FFF2-40B4-BE49-F238E27FC236}">
                    <a16:creationId xmlns:a16="http://schemas.microsoft.com/office/drawing/2014/main" id="{B269D34A-5879-4037-B0A8-32FA65C975BE}"/>
                  </a:ext>
                </a:extLst>
              </p:cNvPr>
              <p:cNvSpPr/>
              <p:nvPr/>
            </p:nvSpPr>
            <p:spPr>
              <a:xfrm>
                <a:off x="7156249" y="3204965"/>
                <a:ext cx="1696593" cy="1060701"/>
              </a:xfrm>
              <a:prstGeom prst="roundRect">
                <a:avLst>
                  <a:gd name="adj" fmla="val 10000"/>
                </a:avLst>
              </a:prstGeom>
              <a:solidFill>
                <a:srgbClr val="006DB4"/>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31" name="Freeform: Shape 30">
                <a:extLst>
                  <a:ext uri="{FF2B5EF4-FFF2-40B4-BE49-F238E27FC236}">
                    <a16:creationId xmlns:a16="http://schemas.microsoft.com/office/drawing/2014/main" id="{7F8BC92B-D9D9-4682-A48C-B8E9DED9C8D5}"/>
                  </a:ext>
                </a:extLst>
              </p:cNvPr>
              <p:cNvSpPr/>
              <p:nvPr/>
            </p:nvSpPr>
            <p:spPr>
              <a:xfrm>
                <a:off x="7329830" y="3387979"/>
                <a:ext cx="1696593" cy="1060701"/>
              </a:xfrm>
              <a:custGeom>
                <a:avLst/>
                <a:gdLst>
                  <a:gd name="connsiteX0" fmla="*/ 0 w 1670395"/>
                  <a:gd name="connsiteY0" fmla="*/ 106070 h 1060701"/>
                  <a:gd name="connsiteX1" fmla="*/ 106070 w 1670395"/>
                  <a:gd name="connsiteY1" fmla="*/ 0 h 1060701"/>
                  <a:gd name="connsiteX2" fmla="*/ 1564325 w 1670395"/>
                  <a:gd name="connsiteY2" fmla="*/ 0 h 1060701"/>
                  <a:gd name="connsiteX3" fmla="*/ 1670395 w 1670395"/>
                  <a:gd name="connsiteY3" fmla="*/ 106070 h 1060701"/>
                  <a:gd name="connsiteX4" fmla="*/ 1670395 w 1670395"/>
                  <a:gd name="connsiteY4" fmla="*/ 954631 h 1060701"/>
                  <a:gd name="connsiteX5" fmla="*/ 1564325 w 1670395"/>
                  <a:gd name="connsiteY5" fmla="*/ 1060701 h 1060701"/>
                  <a:gd name="connsiteX6" fmla="*/ 106070 w 1670395"/>
                  <a:gd name="connsiteY6" fmla="*/ 1060701 h 1060701"/>
                  <a:gd name="connsiteX7" fmla="*/ 0 w 1670395"/>
                  <a:gd name="connsiteY7" fmla="*/ 954631 h 1060701"/>
                  <a:gd name="connsiteX8" fmla="*/ 0 w 1670395"/>
                  <a:gd name="connsiteY8" fmla="*/ 106070 h 1060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70395" h="1060701">
                    <a:moveTo>
                      <a:pt x="0" y="106070"/>
                    </a:moveTo>
                    <a:cubicBezTo>
                      <a:pt x="0" y="47489"/>
                      <a:pt x="47489" y="0"/>
                      <a:pt x="106070" y="0"/>
                    </a:cubicBezTo>
                    <a:lnTo>
                      <a:pt x="1564325" y="0"/>
                    </a:lnTo>
                    <a:cubicBezTo>
                      <a:pt x="1622906" y="0"/>
                      <a:pt x="1670395" y="47489"/>
                      <a:pt x="1670395" y="106070"/>
                    </a:cubicBezTo>
                    <a:lnTo>
                      <a:pt x="1670395" y="954631"/>
                    </a:lnTo>
                    <a:cubicBezTo>
                      <a:pt x="1670395" y="1013212"/>
                      <a:pt x="1622906" y="1060701"/>
                      <a:pt x="1564325" y="1060701"/>
                    </a:cubicBezTo>
                    <a:lnTo>
                      <a:pt x="106070" y="1060701"/>
                    </a:lnTo>
                    <a:cubicBezTo>
                      <a:pt x="47489" y="1060701"/>
                      <a:pt x="0" y="1013212"/>
                      <a:pt x="0" y="954631"/>
                    </a:cubicBezTo>
                    <a:lnTo>
                      <a:pt x="0" y="106070"/>
                    </a:lnTo>
                    <a:close/>
                  </a:path>
                </a:pathLst>
              </a:custGeom>
              <a:ln>
                <a:solidFill>
                  <a:srgbClr val="006DB4"/>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07267" tIns="107267" rIns="107267" bIns="107267" numCol="1" spcCol="1270" anchor="ctr" anchorCtr="0">
                <a:noAutofit/>
              </a:bodyPr>
              <a:lstStyle/>
              <a:p>
                <a:pPr marL="0" marR="0" lvl="0" indent="0" algn="ctr" defTabSz="889000" rtl="0" eaLnBrk="1" fontAlgn="auto" latinLnBrk="0" hangingPunct="1">
                  <a:lnSpc>
                    <a:spcPct val="90000"/>
                  </a:lnSpc>
                  <a:spcBef>
                    <a:spcPct val="0"/>
                  </a:spcBef>
                  <a:spcAft>
                    <a:spcPct val="35000"/>
                  </a:spcAft>
                  <a:buClrTx/>
                  <a:buSzTx/>
                  <a:buFontTx/>
                  <a:buNone/>
                  <a:tabLst/>
                  <a:defRPr/>
                </a:pPr>
                <a:r>
                  <a:rPr kumimoji="0" lang="en-US" sz="16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rPr>
                  <a:t>CSSP Enhanced Certification Approved</a:t>
                </a:r>
              </a:p>
            </p:txBody>
          </p:sp>
          <p:sp>
            <p:nvSpPr>
              <p:cNvPr id="35" name="Freeform: Shape 34">
                <a:extLst>
                  <a:ext uri="{FF2B5EF4-FFF2-40B4-BE49-F238E27FC236}">
                    <a16:creationId xmlns:a16="http://schemas.microsoft.com/office/drawing/2014/main" id="{2B28ED3F-53DD-4648-BC9A-E59460930F88}"/>
                  </a:ext>
                </a:extLst>
              </p:cNvPr>
              <p:cNvSpPr/>
              <p:nvPr/>
            </p:nvSpPr>
            <p:spPr>
              <a:xfrm>
                <a:off x="2298100" y="1653221"/>
                <a:ext cx="1632859" cy="1124447"/>
              </a:xfrm>
              <a:custGeom>
                <a:avLst/>
                <a:gdLst>
                  <a:gd name="connsiteX0" fmla="*/ 0 w 1670395"/>
                  <a:gd name="connsiteY0" fmla="*/ 106070 h 1060701"/>
                  <a:gd name="connsiteX1" fmla="*/ 106070 w 1670395"/>
                  <a:gd name="connsiteY1" fmla="*/ 0 h 1060701"/>
                  <a:gd name="connsiteX2" fmla="*/ 1564325 w 1670395"/>
                  <a:gd name="connsiteY2" fmla="*/ 0 h 1060701"/>
                  <a:gd name="connsiteX3" fmla="*/ 1670395 w 1670395"/>
                  <a:gd name="connsiteY3" fmla="*/ 106070 h 1060701"/>
                  <a:gd name="connsiteX4" fmla="*/ 1670395 w 1670395"/>
                  <a:gd name="connsiteY4" fmla="*/ 954631 h 1060701"/>
                  <a:gd name="connsiteX5" fmla="*/ 1564325 w 1670395"/>
                  <a:gd name="connsiteY5" fmla="*/ 1060701 h 1060701"/>
                  <a:gd name="connsiteX6" fmla="*/ 106070 w 1670395"/>
                  <a:gd name="connsiteY6" fmla="*/ 1060701 h 1060701"/>
                  <a:gd name="connsiteX7" fmla="*/ 0 w 1670395"/>
                  <a:gd name="connsiteY7" fmla="*/ 954631 h 1060701"/>
                  <a:gd name="connsiteX8" fmla="*/ 0 w 1670395"/>
                  <a:gd name="connsiteY8" fmla="*/ 106070 h 1060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70395" h="1060701">
                    <a:moveTo>
                      <a:pt x="0" y="106070"/>
                    </a:moveTo>
                    <a:cubicBezTo>
                      <a:pt x="0" y="47489"/>
                      <a:pt x="47489" y="0"/>
                      <a:pt x="106070" y="0"/>
                    </a:cubicBezTo>
                    <a:lnTo>
                      <a:pt x="1564325" y="0"/>
                    </a:lnTo>
                    <a:cubicBezTo>
                      <a:pt x="1622906" y="0"/>
                      <a:pt x="1670395" y="47489"/>
                      <a:pt x="1670395" y="106070"/>
                    </a:cubicBezTo>
                    <a:lnTo>
                      <a:pt x="1670395" y="954631"/>
                    </a:lnTo>
                    <a:cubicBezTo>
                      <a:pt x="1670395" y="1013212"/>
                      <a:pt x="1622906" y="1060701"/>
                      <a:pt x="1564325" y="1060701"/>
                    </a:cubicBezTo>
                    <a:lnTo>
                      <a:pt x="106070" y="1060701"/>
                    </a:lnTo>
                    <a:cubicBezTo>
                      <a:pt x="47489" y="1060701"/>
                      <a:pt x="0" y="1013212"/>
                      <a:pt x="0" y="954631"/>
                    </a:cubicBezTo>
                    <a:lnTo>
                      <a:pt x="0" y="106070"/>
                    </a:lnTo>
                    <a:close/>
                  </a:path>
                </a:pathLst>
              </a:custGeom>
              <a:ln>
                <a:solidFill>
                  <a:srgbClr val="006DB4"/>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07267" tIns="107267" rIns="107267" bIns="107267" numCol="1" spcCol="1270" anchor="ctr" anchorCtr="0">
                <a:noAutofit/>
              </a:bodyPr>
              <a:lstStyle/>
              <a:p>
                <a:pPr marL="0" marR="0" lvl="0" indent="0" algn="ctr" defTabSz="889000" rtl="0" eaLnBrk="1" fontAlgn="auto" latinLnBrk="0" hangingPunct="1">
                  <a:lnSpc>
                    <a:spcPct val="90000"/>
                  </a:lnSpc>
                  <a:spcBef>
                    <a:spcPct val="0"/>
                  </a:spcBef>
                  <a:spcAft>
                    <a:spcPct val="35000"/>
                  </a:spcAft>
                  <a:buClrTx/>
                  <a:buSzTx/>
                  <a:buFontTx/>
                  <a:buNone/>
                  <a:tabLst/>
                  <a:defRPr/>
                </a:pPr>
                <a:r>
                  <a:rPr kumimoji="0" lang="en-US" sz="16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rPr>
                  <a:t>People Services, Inc. Enhanced Certification Application</a:t>
                </a:r>
              </a:p>
            </p:txBody>
          </p:sp>
          <p:sp>
            <p:nvSpPr>
              <p:cNvPr id="42" name="Freeform: Shape 41">
                <a:extLst>
                  <a:ext uri="{FF2B5EF4-FFF2-40B4-BE49-F238E27FC236}">
                    <a16:creationId xmlns:a16="http://schemas.microsoft.com/office/drawing/2014/main" id="{A6D6756D-F3C6-4309-B80B-253AC62CD8B0}"/>
                  </a:ext>
                </a:extLst>
              </p:cNvPr>
              <p:cNvSpPr/>
              <p:nvPr/>
            </p:nvSpPr>
            <p:spPr>
              <a:xfrm>
                <a:off x="4815199" y="1653221"/>
                <a:ext cx="1632859" cy="1124447"/>
              </a:xfrm>
              <a:custGeom>
                <a:avLst/>
                <a:gdLst>
                  <a:gd name="connsiteX0" fmla="*/ 0 w 1670395"/>
                  <a:gd name="connsiteY0" fmla="*/ 106070 h 1060701"/>
                  <a:gd name="connsiteX1" fmla="*/ 106070 w 1670395"/>
                  <a:gd name="connsiteY1" fmla="*/ 0 h 1060701"/>
                  <a:gd name="connsiteX2" fmla="*/ 1564325 w 1670395"/>
                  <a:gd name="connsiteY2" fmla="*/ 0 h 1060701"/>
                  <a:gd name="connsiteX3" fmla="*/ 1670395 w 1670395"/>
                  <a:gd name="connsiteY3" fmla="*/ 106070 h 1060701"/>
                  <a:gd name="connsiteX4" fmla="*/ 1670395 w 1670395"/>
                  <a:gd name="connsiteY4" fmla="*/ 954631 h 1060701"/>
                  <a:gd name="connsiteX5" fmla="*/ 1564325 w 1670395"/>
                  <a:gd name="connsiteY5" fmla="*/ 1060701 h 1060701"/>
                  <a:gd name="connsiteX6" fmla="*/ 106070 w 1670395"/>
                  <a:gd name="connsiteY6" fmla="*/ 1060701 h 1060701"/>
                  <a:gd name="connsiteX7" fmla="*/ 0 w 1670395"/>
                  <a:gd name="connsiteY7" fmla="*/ 954631 h 1060701"/>
                  <a:gd name="connsiteX8" fmla="*/ 0 w 1670395"/>
                  <a:gd name="connsiteY8" fmla="*/ 106070 h 1060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70395" h="1060701">
                    <a:moveTo>
                      <a:pt x="0" y="106070"/>
                    </a:moveTo>
                    <a:cubicBezTo>
                      <a:pt x="0" y="47489"/>
                      <a:pt x="47489" y="0"/>
                      <a:pt x="106070" y="0"/>
                    </a:cubicBezTo>
                    <a:lnTo>
                      <a:pt x="1564325" y="0"/>
                    </a:lnTo>
                    <a:cubicBezTo>
                      <a:pt x="1622906" y="0"/>
                      <a:pt x="1670395" y="47489"/>
                      <a:pt x="1670395" y="106070"/>
                    </a:cubicBezTo>
                    <a:lnTo>
                      <a:pt x="1670395" y="954631"/>
                    </a:lnTo>
                    <a:cubicBezTo>
                      <a:pt x="1670395" y="1013212"/>
                      <a:pt x="1622906" y="1060701"/>
                      <a:pt x="1564325" y="1060701"/>
                    </a:cubicBezTo>
                    <a:lnTo>
                      <a:pt x="106070" y="1060701"/>
                    </a:lnTo>
                    <a:cubicBezTo>
                      <a:pt x="47489" y="1060701"/>
                      <a:pt x="0" y="1013212"/>
                      <a:pt x="0" y="954631"/>
                    </a:cubicBezTo>
                    <a:lnTo>
                      <a:pt x="0" y="106070"/>
                    </a:lnTo>
                    <a:close/>
                  </a:path>
                </a:pathLst>
              </a:custGeom>
              <a:ln>
                <a:solidFill>
                  <a:srgbClr val="006DB4"/>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07267" tIns="107267" rIns="107267" bIns="107267" numCol="1" spcCol="1270" anchor="ctr" anchorCtr="0">
                <a:noAutofit/>
              </a:bodyPr>
              <a:lstStyle/>
              <a:p>
                <a:pPr marL="0" marR="0" lvl="0" indent="0" algn="ctr" defTabSz="889000" rtl="0" eaLnBrk="1" fontAlgn="auto" latinLnBrk="0" hangingPunct="1">
                  <a:lnSpc>
                    <a:spcPct val="90000"/>
                  </a:lnSpc>
                  <a:spcBef>
                    <a:spcPct val="0"/>
                  </a:spcBef>
                  <a:spcAft>
                    <a:spcPct val="35000"/>
                  </a:spcAft>
                  <a:buClrTx/>
                  <a:buSzTx/>
                  <a:buFontTx/>
                  <a:buNone/>
                  <a:tabLst/>
                  <a:defRPr/>
                </a:pPr>
                <a:r>
                  <a:rPr kumimoji="0" lang="en-US" sz="16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rPr>
                  <a:t>DPSQA Review of Base &amp; Intensive Standards </a:t>
                </a:r>
              </a:p>
            </p:txBody>
          </p:sp>
          <p:sp>
            <p:nvSpPr>
              <p:cNvPr id="44" name="Freeform: Shape 43">
                <a:extLst>
                  <a:ext uri="{FF2B5EF4-FFF2-40B4-BE49-F238E27FC236}">
                    <a16:creationId xmlns:a16="http://schemas.microsoft.com/office/drawing/2014/main" id="{EFD13F39-A800-4F48-8643-1257F1B0C8B7}"/>
                  </a:ext>
                </a:extLst>
              </p:cNvPr>
              <p:cNvSpPr/>
              <p:nvPr/>
            </p:nvSpPr>
            <p:spPr>
              <a:xfrm>
                <a:off x="7332298" y="1653221"/>
                <a:ext cx="1632859" cy="1124447"/>
              </a:xfrm>
              <a:custGeom>
                <a:avLst/>
                <a:gdLst>
                  <a:gd name="connsiteX0" fmla="*/ 0 w 1670395"/>
                  <a:gd name="connsiteY0" fmla="*/ 106070 h 1060701"/>
                  <a:gd name="connsiteX1" fmla="*/ 106070 w 1670395"/>
                  <a:gd name="connsiteY1" fmla="*/ 0 h 1060701"/>
                  <a:gd name="connsiteX2" fmla="*/ 1564325 w 1670395"/>
                  <a:gd name="connsiteY2" fmla="*/ 0 h 1060701"/>
                  <a:gd name="connsiteX3" fmla="*/ 1670395 w 1670395"/>
                  <a:gd name="connsiteY3" fmla="*/ 106070 h 1060701"/>
                  <a:gd name="connsiteX4" fmla="*/ 1670395 w 1670395"/>
                  <a:gd name="connsiteY4" fmla="*/ 954631 h 1060701"/>
                  <a:gd name="connsiteX5" fmla="*/ 1564325 w 1670395"/>
                  <a:gd name="connsiteY5" fmla="*/ 1060701 h 1060701"/>
                  <a:gd name="connsiteX6" fmla="*/ 106070 w 1670395"/>
                  <a:gd name="connsiteY6" fmla="*/ 1060701 h 1060701"/>
                  <a:gd name="connsiteX7" fmla="*/ 0 w 1670395"/>
                  <a:gd name="connsiteY7" fmla="*/ 954631 h 1060701"/>
                  <a:gd name="connsiteX8" fmla="*/ 0 w 1670395"/>
                  <a:gd name="connsiteY8" fmla="*/ 106070 h 1060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70395" h="1060701">
                    <a:moveTo>
                      <a:pt x="0" y="106070"/>
                    </a:moveTo>
                    <a:cubicBezTo>
                      <a:pt x="0" y="47489"/>
                      <a:pt x="47489" y="0"/>
                      <a:pt x="106070" y="0"/>
                    </a:cubicBezTo>
                    <a:lnTo>
                      <a:pt x="1564325" y="0"/>
                    </a:lnTo>
                    <a:cubicBezTo>
                      <a:pt x="1622906" y="0"/>
                      <a:pt x="1670395" y="47489"/>
                      <a:pt x="1670395" y="106070"/>
                    </a:cubicBezTo>
                    <a:lnTo>
                      <a:pt x="1670395" y="954631"/>
                    </a:lnTo>
                    <a:cubicBezTo>
                      <a:pt x="1670395" y="1013212"/>
                      <a:pt x="1622906" y="1060701"/>
                      <a:pt x="1564325" y="1060701"/>
                    </a:cubicBezTo>
                    <a:lnTo>
                      <a:pt x="106070" y="1060701"/>
                    </a:lnTo>
                    <a:cubicBezTo>
                      <a:pt x="47489" y="1060701"/>
                      <a:pt x="0" y="1013212"/>
                      <a:pt x="0" y="954631"/>
                    </a:cubicBezTo>
                    <a:lnTo>
                      <a:pt x="0" y="106070"/>
                    </a:lnTo>
                    <a:close/>
                  </a:path>
                </a:pathLst>
              </a:custGeom>
              <a:ln>
                <a:solidFill>
                  <a:srgbClr val="006DB4"/>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07267" tIns="107267" rIns="107267" bIns="107267" numCol="1" spcCol="1270" anchor="ctr" anchorCtr="0">
                <a:noAutofit/>
              </a:bodyPr>
              <a:lstStyle/>
              <a:p>
                <a:pPr marL="0" marR="0" lvl="0" indent="0" algn="ctr" defTabSz="889000" rtl="0" eaLnBrk="1" fontAlgn="auto" latinLnBrk="0" hangingPunct="1">
                  <a:lnSpc>
                    <a:spcPct val="90000"/>
                  </a:lnSpc>
                  <a:spcBef>
                    <a:spcPct val="0"/>
                  </a:spcBef>
                  <a:spcAft>
                    <a:spcPct val="35000"/>
                  </a:spcAft>
                  <a:buClrTx/>
                  <a:buSzTx/>
                  <a:buFontTx/>
                  <a:buNone/>
                  <a:tabLst/>
                  <a:defRPr/>
                </a:pPr>
                <a:r>
                  <a:rPr kumimoji="0" lang="en-US" sz="16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rPr>
                  <a:t>DPSQA Review of Facility-Specific Enhanced Standards </a:t>
                </a:r>
              </a:p>
            </p:txBody>
          </p:sp>
          <p:cxnSp>
            <p:nvCxnSpPr>
              <p:cNvPr id="46" name="Straight Arrow Connector 45">
                <a:extLst>
                  <a:ext uri="{FF2B5EF4-FFF2-40B4-BE49-F238E27FC236}">
                    <a16:creationId xmlns:a16="http://schemas.microsoft.com/office/drawing/2014/main" id="{C2D2419D-83A6-43DF-B98B-E6B249CFF8A7}"/>
                  </a:ext>
                </a:extLst>
              </p:cNvPr>
              <p:cNvCxnSpPr>
                <a:cxnSpLocks/>
              </p:cNvCxnSpPr>
              <p:nvPr/>
            </p:nvCxnSpPr>
            <p:spPr>
              <a:xfrm>
                <a:off x="3930959" y="2174033"/>
                <a:ext cx="642875" cy="0"/>
              </a:xfrm>
              <a:prstGeom prst="straightConnector1">
                <a:avLst/>
              </a:prstGeom>
              <a:ln w="76200">
                <a:solidFill>
                  <a:srgbClr val="006DB4"/>
                </a:solidFill>
                <a:tailEnd type="triangle"/>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9008DF31-1AB4-4DCF-B1A8-A315B6A4FFE0}"/>
                  </a:ext>
                </a:extLst>
              </p:cNvPr>
              <p:cNvCxnSpPr>
                <a:cxnSpLocks/>
              </p:cNvCxnSpPr>
              <p:nvPr/>
            </p:nvCxnSpPr>
            <p:spPr>
              <a:xfrm>
                <a:off x="6448058" y="2174033"/>
                <a:ext cx="642875" cy="0"/>
              </a:xfrm>
              <a:prstGeom prst="straightConnector1">
                <a:avLst/>
              </a:prstGeom>
              <a:ln w="76200">
                <a:solidFill>
                  <a:srgbClr val="006DB4"/>
                </a:solidFill>
                <a:tailEnd type="triangle"/>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404242286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C349C17-BE9A-4049-AB84-6A5E818DEF90}"/>
              </a:ext>
            </a:extLst>
          </p:cNvPr>
          <p:cNvSpPr>
            <a:spLocks noGrp="1"/>
          </p:cNvSpPr>
          <p:nvPr>
            <p:ph type="title"/>
          </p:nvPr>
        </p:nvSpPr>
        <p:spPr>
          <a:xfrm>
            <a:off x="190279" y="0"/>
            <a:ext cx="11898939" cy="1325563"/>
          </a:xfrm>
        </p:spPr>
        <p:txBody>
          <a:bodyPr>
            <a:normAutofit/>
          </a:bodyPr>
          <a:lstStyle/>
          <a:p>
            <a:pPr lvl="0"/>
            <a:r>
              <a:rPr lang="en-US" sz="3600" kern="1200" dirty="0">
                <a:solidFill>
                  <a:schemeClr val="bg1"/>
                </a:solidFill>
                <a:latin typeface="+mn-lt"/>
              </a:rPr>
              <a:t>Community Support System Provider</a:t>
            </a:r>
            <a:r>
              <a:rPr lang="en-US" sz="3600" dirty="0">
                <a:solidFill>
                  <a:schemeClr val="bg1"/>
                </a:solidFill>
                <a:latin typeface="+mn-lt"/>
              </a:rPr>
              <a:t> Certification Levels- Location-Specific Certification DPSQA Certification Process</a:t>
            </a:r>
            <a:endParaRPr lang="en-US" sz="3600" kern="1200" dirty="0">
              <a:solidFill>
                <a:schemeClr val="bg1"/>
              </a:solidFill>
              <a:latin typeface="+mn-lt"/>
            </a:endParaRPr>
          </a:p>
        </p:txBody>
      </p:sp>
      <p:sp>
        <p:nvSpPr>
          <p:cNvPr id="5" name="Slide Number Placeholder 4">
            <a:extLst>
              <a:ext uri="{FF2B5EF4-FFF2-40B4-BE49-F238E27FC236}">
                <a16:creationId xmlns:a16="http://schemas.microsoft.com/office/drawing/2014/main" id="{A48E6FB3-995C-4CD0-A0C5-8A5E2B73808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465BDC-DAA7-4695-9F90-2604F83C7D05}"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grpSp>
        <p:nvGrpSpPr>
          <p:cNvPr id="3" name="Group 2">
            <a:extLst>
              <a:ext uri="{FF2B5EF4-FFF2-40B4-BE49-F238E27FC236}">
                <a16:creationId xmlns:a16="http://schemas.microsoft.com/office/drawing/2014/main" id="{0FE16EF2-2AA4-F9DB-E599-7B66560D5B22}"/>
              </a:ext>
            </a:extLst>
          </p:cNvPr>
          <p:cNvGrpSpPr/>
          <p:nvPr/>
        </p:nvGrpSpPr>
        <p:grpSpPr>
          <a:xfrm>
            <a:off x="4743647" y="1468001"/>
            <a:ext cx="8873411" cy="4540947"/>
            <a:chOff x="4743647" y="1468001"/>
            <a:chExt cx="8873411" cy="4540947"/>
          </a:xfrm>
        </p:grpSpPr>
        <p:sp>
          <p:nvSpPr>
            <p:cNvPr id="11" name="Freeform: Shape 10">
              <a:extLst>
                <a:ext uri="{FF2B5EF4-FFF2-40B4-BE49-F238E27FC236}">
                  <a16:creationId xmlns:a16="http://schemas.microsoft.com/office/drawing/2014/main" id="{A41274D6-8F94-483C-9457-DB266D96082B}"/>
                </a:ext>
              </a:extLst>
            </p:cNvPr>
            <p:cNvSpPr/>
            <p:nvPr/>
          </p:nvSpPr>
          <p:spPr>
            <a:xfrm>
              <a:off x="9839625" y="3997913"/>
              <a:ext cx="3777433" cy="908401"/>
            </a:xfrm>
            <a:custGeom>
              <a:avLst/>
              <a:gdLst/>
              <a:ahLst/>
              <a:cxnLst/>
              <a:rect l="0" t="0" r="0" b="0"/>
              <a:pathLst>
                <a:path>
                  <a:moveTo>
                    <a:pt x="0" y="0"/>
                  </a:moveTo>
                  <a:lnTo>
                    <a:pt x="0" y="331063"/>
                  </a:lnTo>
                  <a:lnTo>
                    <a:pt x="2041594" y="331063"/>
                  </a:lnTo>
                  <a:lnTo>
                    <a:pt x="2041594" y="485806"/>
                  </a:lnTo>
                </a:path>
              </a:pathLst>
            </a:custGeom>
            <a:noFill/>
            <a:ln>
              <a:solidFill>
                <a:srgbClr val="30B18B"/>
              </a:solidFill>
            </a:ln>
          </p:spPr>
          <p:style>
            <a:lnRef idx="2">
              <a:scrgbClr r="0" g="0" b="0"/>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endParaRPr>
            </a:p>
          </p:txBody>
        </p:sp>
        <p:grpSp>
          <p:nvGrpSpPr>
            <p:cNvPr id="2" name="Group 1">
              <a:extLst>
                <a:ext uri="{FF2B5EF4-FFF2-40B4-BE49-F238E27FC236}">
                  <a16:creationId xmlns:a16="http://schemas.microsoft.com/office/drawing/2014/main" id="{7ECBF6BB-EE92-86E3-870B-E4131801E200}"/>
                </a:ext>
              </a:extLst>
            </p:cNvPr>
            <p:cNvGrpSpPr/>
            <p:nvPr/>
          </p:nvGrpSpPr>
          <p:grpSpPr>
            <a:xfrm>
              <a:off x="4743647" y="1468001"/>
              <a:ext cx="7310158" cy="4540947"/>
              <a:chOff x="4743647" y="1468001"/>
              <a:chExt cx="7310158" cy="4540947"/>
            </a:xfrm>
          </p:grpSpPr>
          <p:sp>
            <p:nvSpPr>
              <p:cNvPr id="57" name="Freeform: Shape 56">
                <a:extLst>
                  <a:ext uri="{FF2B5EF4-FFF2-40B4-BE49-F238E27FC236}">
                    <a16:creationId xmlns:a16="http://schemas.microsoft.com/office/drawing/2014/main" id="{EF637B4C-F594-4A80-A4A1-6FA11E55FAE8}"/>
                  </a:ext>
                </a:extLst>
              </p:cNvPr>
              <p:cNvSpPr/>
              <p:nvPr/>
            </p:nvSpPr>
            <p:spPr>
              <a:xfrm flipH="1">
                <a:off x="6648579" y="4536684"/>
                <a:ext cx="656645" cy="416051"/>
              </a:xfrm>
              <a:custGeom>
                <a:avLst/>
                <a:gdLst/>
                <a:ahLst/>
                <a:cxnLst/>
                <a:rect l="0" t="0" r="0" b="0"/>
                <a:pathLst>
                  <a:path>
                    <a:moveTo>
                      <a:pt x="0" y="0"/>
                    </a:moveTo>
                    <a:lnTo>
                      <a:pt x="0" y="331063"/>
                    </a:lnTo>
                    <a:lnTo>
                      <a:pt x="2041594" y="331063"/>
                    </a:lnTo>
                    <a:lnTo>
                      <a:pt x="2041594" y="485806"/>
                    </a:lnTo>
                  </a:path>
                </a:pathLst>
              </a:custGeom>
              <a:noFill/>
              <a:ln>
                <a:solidFill>
                  <a:srgbClr val="006DB4"/>
                </a:solidFill>
              </a:ln>
            </p:spPr>
            <p:style>
              <a:lnRef idx="2">
                <a:scrgbClr r="0" g="0" b="0"/>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10" name="Freeform: Shape 9">
                <a:extLst>
                  <a:ext uri="{FF2B5EF4-FFF2-40B4-BE49-F238E27FC236}">
                    <a16:creationId xmlns:a16="http://schemas.microsoft.com/office/drawing/2014/main" id="{E16BB061-0894-425B-A97F-AE7BF0F232E8}"/>
                  </a:ext>
                </a:extLst>
              </p:cNvPr>
              <p:cNvSpPr/>
              <p:nvPr/>
            </p:nvSpPr>
            <p:spPr>
              <a:xfrm>
                <a:off x="11391101" y="4608757"/>
                <a:ext cx="65424" cy="416052"/>
              </a:xfrm>
              <a:custGeom>
                <a:avLst/>
                <a:gdLst/>
                <a:ahLst/>
                <a:cxnLst/>
                <a:rect l="0" t="0" r="0" b="0"/>
                <a:pathLst>
                  <a:path>
                    <a:moveTo>
                      <a:pt x="45720" y="0"/>
                    </a:moveTo>
                    <a:lnTo>
                      <a:pt x="45720" y="485806"/>
                    </a:lnTo>
                  </a:path>
                </a:pathLst>
              </a:custGeom>
              <a:noFill/>
              <a:ln>
                <a:solidFill>
                  <a:srgbClr val="30B18B"/>
                </a:solidFill>
              </a:ln>
            </p:spPr>
            <p:style>
              <a:lnRef idx="2">
                <a:schemeClr val="accent1">
                  <a:shade val="8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12" name="Freeform: Shape 11">
                <a:extLst>
                  <a:ext uri="{FF2B5EF4-FFF2-40B4-BE49-F238E27FC236}">
                    <a16:creationId xmlns:a16="http://schemas.microsoft.com/office/drawing/2014/main" id="{5246804C-E267-424E-B0B1-6ADEE7878AF6}"/>
                  </a:ext>
                </a:extLst>
              </p:cNvPr>
              <p:cNvSpPr/>
              <p:nvPr/>
            </p:nvSpPr>
            <p:spPr>
              <a:xfrm>
                <a:off x="7511860" y="4538616"/>
                <a:ext cx="656645" cy="416051"/>
              </a:xfrm>
              <a:custGeom>
                <a:avLst/>
                <a:gdLst/>
                <a:ahLst/>
                <a:cxnLst/>
                <a:rect l="0" t="0" r="0" b="0"/>
                <a:pathLst>
                  <a:path>
                    <a:moveTo>
                      <a:pt x="0" y="0"/>
                    </a:moveTo>
                    <a:lnTo>
                      <a:pt x="0" y="331063"/>
                    </a:lnTo>
                    <a:lnTo>
                      <a:pt x="2041594" y="331063"/>
                    </a:lnTo>
                    <a:lnTo>
                      <a:pt x="2041594" y="485806"/>
                    </a:lnTo>
                  </a:path>
                </a:pathLst>
              </a:custGeom>
              <a:noFill/>
              <a:ln>
                <a:solidFill>
                  <a:srgbClr val="006DB4"/>
                </a:solidFill>
              </a:ln>
            </p:spPr>
            <p:style>
              <a:lnRef idx="2">
                <a:scrgbClr r="0" g="0" b="0"/>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13" name="Freeform: Shape 12">
                <a:extLst>
                  <a:ext uri="{FF2B5EF4-FFF2-40B4-BE49-F238E27FC236}">
                    <a16:creationId xmlns:a16="http://schemas.microsoft.com/office/drawing/2014/main" id="{06857DAA-EB2C-41BD-9B4A-1EA152CED00C}"/>
                  </a:ext>
                </a:extLst>
              </p:cNvPr>
              <p:cNvSpPr/>
              <p:nvPr/>
            </p:nvSpPr>
            <p:spPr>
              <a:xfrm>
                <a:off x="7355334" y="4533492"/>
                <a:ext cx="65424" cy="416052"/>
              </a:xfrm>
              <a:custGeom>
                <a:avLst/>
                <a:gdLst/>
                <a:ahLst/>
                <a:cxnLst/>
                <a:rect l="0" t="0" r="0" b="0"/>
                <a:pathLst>
                  <a:path>
                    <a:moveTo>
                      <a:pt x="45720" y="0"/>
                    </a:moveTo>
                    <a:lnTo>
                      <a:pt x="45720" y="485806"/>
                    </a:lnTo>
                  </a:path>
                </a:pathLst>
              </a:custGeom>
              <a:noFill/>
              <a:ln>
                <a:solidFill>
                  <a:srgbClr val="006DB4"/>
                </a:solidFill>
              </a:ln>
            </p:spPr>
            <p:style>
              <a:lnRef idx="2">
                <a:schemeClr val="accent1">
                  <a:shade val="8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15" name="Freeform: Shape 14">
                <a:extLst>
                  <a:ext uri="{FF2B5EF4-FFF2-40B4-BE49-F238E27FC236}">
                    <a16:creationId xmlns:a16="http://schemas.microsoft.com/office/drawing/2014/main" id="{B9B28B28-A8F9-452F-B52C-46FC6574D785}"/>
                  </a:ext>
                </a:extLst>
              </p:cNvPr>
              <p:cNvSpPr/>
              <p:nvPr/>
            </p:nvSpPr>
            <p:spPr>
              <a:xfrm>
                <a:off x="7600129" y="4008527"/>
                <a:ext cx="1460741" cy="416052"/>
              </a:xfrm>
              <a:custGeom>
                <a:avLst/>
                <a:gdLst/>
                <a:ahLst/>
                <a:cxnLst/>
                <a:rect l="0" t="0" r="0" b="0"/>
                <a:pathLst>
                  <a:path>
                    <a:moveTo>
                      <a:pt x="2041594" y="0"/>
                    </a:moveTo>
                    <a:lnTo>
                      <a:pt x="2041594" y="331063"/>
                    </a:lnTo>
                    <a:lnTo>
                      <a:pt x="0" y="331063"/>
                    </a:lnTo>
                    <a:lnTo>
                      <a:pt x="0" y="485806"/>
                    </a:lnTo>
                  </a:path>
                </a:pathLst>
              </a:custGeom>
              <a:noFill/>
              <a:ln>
                <a:solidFill>
                  <a:srgbClr val="006DB4"/>
                </a:solidFill>
              </a:ln>
            </p:spPr>
            <p:style>
              <a:lnRef idx="2">
                <a:scrgbClr r="0" g="0" b="0"/>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endParaRPr>
              </a:p>
            </p:txBody>
          </p:sp>
          <p:sp>
            <p:nvSpPr>
              <p:cNvPr id="18" name="Rectangle: Rounded Corners 17">
                <a:extLst>
                  <a:ext uri="{FF2B5EF4-FFF2-40B4-BE49-F238E27FC236}">
                    <a16:creationId xmlns:a16="http://schemas.microsoft.com/office/drawing/2014/main" id="{C9C845AC-10FA-4817-8950-EF4ADFB74A58}"/>
                  </a:ext>
                </a:extLst>
              </p:cNvPr>
              <p:cNvSpPr/>
              <p:nvPr/>
            </p:nvSpPr>
            <p:spPr>
              <a:xfrm>
                <a:off x="6790470" y="3625091"/>
                <a:ext cx="1195152" cy="908401"/>
              </a:xfrm>
              <a:prstGeom prst="roundRect">
                <a:avLst>
                  <a:gd name="adj" fmla="val 10000"/>
                </a:avLst>
              </a:prstGeom>
              <a:solidFill>
                <a:srgbClr val="006DB4"/>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9" name="Freeform: Shape 18">
                <a:extLst>
                  <a:ext uri="{FF2B5EF4-FFF2-40B4-BE49-F238E27FC236}">
                    <a16:creationId xmlns:a16="http://schemas.microsoft.com/office/drawing/2014/main" id="{38CE7EF6-6A9A-4D9B-8B38-EC7956210B57}"/>
                  </a:ext>
                </a:extLst>
              </p:cNvPr>
              <p:cNvSpPr/>
              <p:nvPr/>
            </p:nvSpPr>
            <p:spPr>
              <a:xfrm>
                <a:off x="6923265" y="3776093"/>
                <a:ext cx="1195152" cy="908401"/>
              </a:xfrm>
              <a:custGeom>
                <a:avLst/>
                <a:gdLst>
                  <a:gd name="connsiteX0" fmla="*/ 0 w 1670395"/>
                  <a:gd name="connsiteY0" fmla="*/ 106070 h 1060701"/>
                  <a:gd name="connsiteX1" fmla="*/ 106070 w 1670395"/>
                  <a:gd name="connsiteY1" fmla="*/ 0 h 1060701"/>
                  <a:gd name="connsiteX2" fmla="*/ 1564325 w 1670395"/>
                  <a:gd name="connsiteY2" fmla="*/ 0 h 1060701"/>
                  <a:gd name="connsiteX3" fmla="*/ 1670395 w 1670395"/>
                  <a:gd name="connsiteY3" fmla="*/ 106070 h 1060701"/>
                  <a:gd name="connsiteX4" fmla="*/ 1670395 w 1670395"/>
                  <a:gd name="connsiteY4" fmla="*/ 954631 h 1060701"/>
                  <a:gd name="connsiteX5" fmla="*/ 1564325 w 1670395"/>
                  <a:gd name="connsiteY5" fmla="*/ 1060701 h 1060701"/>
                  <a:gd name="connsiteX6" fmla="*/ 106070 w 1670395"/>
                  <a:gd name="connsiteY6" fmla="*/ 1060701 h 1060701"/>
                  <a:gd name="connsiteX7" fmla="*/ 0 w 1670395"/>
                  <a:gd name="connsiteY7" fmla="*/ 954631 h 1060701"/>
                  <a:gd name="connsiteX8" fmla="*/ 0 w 1670395"/>
                  <a:gd name="connsiteY8" fmla="*/ 106070 h 1060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70395" h="1060701">
                    <a:moveTo>
                      <a:pt x="0" y="106070"/>
                    </a:moveTo>
                    <a:cubicBezTo>
                      <a:pt x="0" y="47489"/>
                      <a:pt x="47489" y="0"/>
                      <a:pt x="106070" y="0"/>
                    </a:cubicBezTo>
                    <a:lnTo>
                      <a:pt x="1564325" y="0"/>
                    </a:lnTo>
                    <a:cubicBezTo>
                      <a:pt x="1622906" y="0"/>
                      <a:pt x="1670395" y="47489"/>
                      <a:pt x="1670395" y="106070"/>
                    </a:cubicBezTo>
                    <a:lnTo>
                      <a:pt x="1670395" y="954631"/>
                    </a:lnTo>
                    <a:cubicBezTo>
                      <a:pt x="1670395" y="1013212"/>
                      <a:pt x="1622906" y="1060701"/>
                      <a:pt x="1564325" y="1060701"/>
                    </a:cubicBezTo>
                    <a:lnTo>
                      <a:pt x="106070" y="1060701"/>
                    </a:lnTo>
                    <a:cubicBezTo>
                      <a:pt x="47489" y="1060701"/>
                      <a:pt x="0" y="1013212"/>
                      <a:pt x="0" y="954631"/>
                    </a:cubicBezTo>
                    <a:lnTo>
                      <a:pt x="0" y="106070"/>
                    </a:lnTo>
                    <a:close/>
                  </a:path>
                </a:pathLst>
              </a:custGeom>
              <a:ln>
                <a:solidFill>
                  <a:srgbClr val="006DB4"/>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07267" tIns="107267" rIns="107267" bIns="107267" numCol="1" spcCol="1270" anchor="ctr" anchorCtr="0">
                <a:noAutofit/>
              </a:bodyPr>
              <a:lstStyle/>
              <a:p>
                <a:pPr marL="0" marR="0" lvl="0" indent="0" algn="ctr" defTabSz="889000" rtl="0" eaLnBrk="1" fontAlgn="auto" latinLnBrk="0" hangingPunct="1">
                  <a:lnSpc>
                    <a:spcPct val="90000"/>
                  </a:lnSpc>
                  <a:spcBef>
                    <a:spcPct val="0"/>
                  </a:spcBef>
                  <a:spcAft>
                    <a:spcPct val="35000"/>
                  </a:spcAft>
                  <a:buClrTx/>
                  <a:buSzTx/>
                  <a:buFontTx/>
                  <a:buNone/>
                  <a:tabLst/>
                  <a:defRPr/>
                </a:pPr>
                <a:r>
                  <a:rPr kumimoji="0" lang="en-US" sz="12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rPr>
                  <a:t>CSSP Base/ Intensive Services</a:t>
                </a:r>
              </a:p>
            </p:txBody>
          </p:sp>
          <p:sp>
            <p:nvSpPr>
              <p:cNvPr id="20" name="Rectangle: Rounded Corners 19">
                <a:extLst>
                  <a:ext uri="{FF2B5EF4-FFF2-40B4-BE49-F238E27FC236}">
                    <a16:creationId xmlns:a16="http://schemas.microsoft.com/office/drawing/2014/main" id="{6741494C-BF2B-4A21-8722-8507D1E62A66}"/>
                  </a:ext>
                </a:extLst>
              </p:cNvPr>
              <p:cNvSpPr/>
              <p:nvPr/>
            </p:nvSpPr>
            <p:spPr>
              <a:xfrm>
                <a:off x="4923137" y="4958072"/>
                <a:ext cx="1195152" cy="908401"/>
              </a:xfrm>
              <a:prstGeom prst="roundRect">
                <a:avLst>
                  <a:gd name="adj" fmla="val 10000"/>
                </a:avLst>
              </a:prstGeom>
              <a:solidFill>
                <a:srgbClr val="006DB4"/>
              </a:solidFill>
              <a:ln>
                <a:solidFill>
                  <a:srgbClr val="006DB4"/>
                </a:solid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21" name="Freeform: Shape 20">
                <a:extLst>
                  <a:ext uri="{FF2B5EF4-FFF2-40B4-BE49-F238E27FC236}">
                    <a16:creationId xmlns:a16="http://schemas.microsoft.com/office/drawing/2014/main" id="{0D9CE0A3-80D3-4C92-99D3-29EBA3A14F37}"/>
                  </a:ext>
                </a:extLst>
              </p:cNvPr>
              <p:cNvSpPr/>
              <p:nvPr/>
            </p:nvSpPr>
            <p:spPr>
              <a:xfrm>
                <a:off x="5100217" y="5086805"/>
                <a:ext cx="1195152" cy="908401"/>
              </a:xfrm>
              <a:custGeom>
                <a:avLst/>
                <a:gdLst>
                  <a:gd name="connsiteX0" fmla="*/ 0 w 1670395"/>
                  <a:gd name="connsiteY0" fmla="*/ 106070 h 1060701"/>
                  <a:gd name="connsiteX1" fmla="*/ 106070 w 1670395"/>
                  <a:gd name="connsiteY1" fmla="*/ 0 h 1060701"/>
                  <a:gd name="connsiteX2" fmla="*/ 1564325 w 1670395"/>
                  <a:gd name="connsiteY2" fmla="*/ 0 h 1060701"/>
                  <a:gd name="connsiteX3" fmla="*/ 1670395 w 1670395"/>
                  <a:gd name="connsiteY3" fmla="*/ 106070 h 1060701"/>
                  <a:gd name="connsiteX4" fmla="*/ 1670395 w 1670395"/>
                  <a:gd name="connsiteY4" fmla="*/ 954631 h 1060701"/>
                  <a:gd name="connsiteX5" fmla="*/ 1564325 w 1670395"/>
                  <a:gd name="connsiteY5" fmla="*/ 1060701 h 1060701"/>
                  <a:gd name="connsiteX6" fmla="*/ 106070 w 1670395"/>
                  <a:gd name="connsiteY6" fmla="*/ 1060701 h 1060701"/>
                  <a:gd name="connsiteX7" fmla="*/ 0 w 1670395"/>
                  <a:gd name="connsiteY7" fmla="*/ 954631 h 1060701"/>
                  <a:gd name="connsiteX8" fmla="*/ 0 w 1670395"/>
                  <a:gd name="connsiteY8" fmla="*/ 106070 h 1060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70395" h="1060701">
                    <a:moveTo>
                      <a:pt x="0" y="106070"/>
                    </a:moveTo>
                    <a:cubicBezTo>
                      <a:pt x="0" y="47489"/>
                      <a:pt x="47489" y="0"/>
                      <a:pt x="106070" y="0"/>
                    </a:cubicBezTo>
                    <a:lnTo>
                      <a:pt x="1564325" y="0"/>
                    </a:lnTo>
                    <a:cubicBezTo>
                      <a:pt x="1622906" y="0"/>
                      <a:pt x="1670395" y="47489"/>
                      <a:pt x="1670395" y="106070"/>
                    </a:cubicBezTo>
                    <a:lnTo>
                      <a:pt x="1670395" y="954631"/>
                    </a:lnTo>
                    <a:cubicBezTo>
                      <a:pt x="1670395" y="1013212"/>
                      <a:pt x="1622906" y="1060701"/>
                      <a:pt x="1564325" y="1060701"/>
                    </a:cubicBezTo>
                    <a:lnTo>
                      <a:pt x="106070" y="1060701"/>
                    </a:lnTo>
                    <a:cubicBezTo>
                      <a:pt x="47489" y="1060701"/>
                      <a:pt x="0" y="1013212"/>
                      <a:pt x="0" y="954631"/>
                    </a:cubicBezTo>
                    <a:lnTo>
                      <a:pt x="0" y="106070"/>
                    </a:lnTo>
                    <a:close/>
                  </a:path>
                </a:pathLst>
              </a:custGeom>
              <a:ln>
                <a:solidFill>
                  <a:srgbClr val="006DB4"/>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07267" tIns="107267" rIns="107267" bIns="107267" numCol="1" spcCol="1270" anchor="ctr" anchorCtr="0">
                <a:noAutofit/>
              </a:bodyPr>
              <a:lstStyle/>
              <a:p>
                <a:pPr marL="0" marR="0" lvl="0" indent="0" algn="ctr" defTabSz="889000" rtl="0" eaLnBrk="1" fontAlgn="auto" latinLnBrk="0" hangingPunct="1">
                  <a:lnSpc>
                    <a:spcPct val="90000"/>
                  </a:lnSpc>
                  <a:spcBef>
                    <a:spcPct val="0"/>
                  </a:spcBef>
                  <a:spcAft>
                    <a:spcPct val="35000"/>
                  </a:spcAft>
                  <a:buClrTx/>
                  <a:buSzTx/>
                  <a:buFontTx/>
                  <a:buNone/>
                  <a:tabLst/>
                  <a:defRPr/>
                </a:pPr>
                <a:r>
                  <a:rPr kumimoji="0" lang="en-US" sz="12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rPr>
                  <a:t>Group Home A </a:t>
                </a:r>
              </a:p>
            </p:txBody>
          </p:sp>
          <p:sp>
            <p:nvSpPr>
              <p:cNvPr id="22" name="Rectangle: Rounded Corners 21">
                <a:extLst>
                  <a:ext uri="{FF2B5EF4-FFF2-40B4-BE49-F238E27FC236}">
                    <a16:creationId xmlns:a16="http://schemas.microsoft.com/office/drawing/2014/main" id="{4B5F6B73-0CAA-4542-90C7-98F2418FF991}"/>
                  </a:ext>
                </a:extLst>
              </p:cNvPr>
              <p:cNvSpPr/>
              <p:nvPr/>
            </p:nvSpPr>
            <p:spPr>
              <a:xfrm>
                <a:off x="6790470" y="4949544"/>
                <a:ext cx="1195152" cy="908401"/>
              </a:xfrm>
              <a:prstGeom prst="roundRect">
                <a:avLst>
                  <a:gd name="adj" fmla="val 10000"/>
                </a:avLst>
              </a:prstGeom>
              <a:solidFill>
                <a:srgbClr val="006DB4"/>
              </a:solidFill>
              <a:ln>
                <a:solidFill>
                  <a:srgbClr val="006DB4"/>
                </a:solid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23" name="Freeform: Shape 22">
                <a:extLst>
                  <a:ext uri="{FF2B5EF4-FFF2-40B4-BE49-F238E27FC236}">
                    <a16:creationId xmlns:a16="http://schemas.microsoft.com/office/drawing/2014/main" id="{634F6DA1-5369-4C10-93A2-69F4AC093130}"/>
                  </a:ext>
                </a:extLst>
              </p:cNvPr>
              <p:cNvSpPr/>
              <p:nvPr/>
            </p:nvSpPr>
            <p:spPr>
              <a:xfrm>
                <a:off x="6923265" y="5100547"/>
                <a:ext cx="1195152" cy="908401"/>
              </a:xfrm>
              <a:custGeom>
                <a:avLst/>
                <a:gdLst>
                  <a:gd name="connsiteX0" fmla="*/ 0 w 1670395"/>
                  <a:gd name="connsiteY0" fmla="*/ 106070 h 1060701"/>
                  <a:gd name="connsiteX1" fmla="*/ 106070 w 1670395"/>
                  <a:gd name="connsiteY1" fmla="*/ 0 h 1060701"/>
                  <a:gd name="connsiteX2" fmla="*/ 1564325 w 1670395"/>
                  <a:gd name="connsiteY2" fmla="*/ 0 h 1060701"/>
                  <a:gd name="connsiteX3" fmla="*/ 1670395 w 1670395"/>
                  <a:gd name="connsiteY3" fmla="*/ 106070 h 1060701"/>
                  <a:gd name="connsiteX4" fmla="*/ 1670395 w 1670395"/>
                  <a:gd name="connsiteY4" fmla="*/ 954631 h 1060701"/>
                  <a:gd name="connsiteX5" fmla="*/ 1564325 w 1670395"/>
                  <a:gd name="connsiteY5" fmla="*/ 1060701 h 1060701"/>
                  <a:gd name="connsiteX6" fmla="*/ 106070 w 1670395"/>
                  <a:gd name="connsiteY6" fmla="*/ 1060701 h 1060701"/>
                  <a:gd name="connsiteX7" fmla="*/ 0 w 1670395"/>
                  <a:gd name="connsiteY7" fmla="*/ 954631 h 1060701"/>
                  <a:gd name="connsiteX8" fmla="*/ 0 w 1670395"/>
                  <a:gd name="connsiteY8" fmla="*/ 106070 h 1060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70395" h="1060701">
                    <a:moveTo>
                      <a:pt x="0" y="106070"/>
                    </a:moveTo>
                    <a:cubicBezTo>
                      <a:pt x="0" y="47489"/>
                      <a:pt x="47489" y="0"/>
                      <a:pt x="106070" y="0"/>
                    </a:cubicBezTo>
                    <a:lnTo>
                      <a:pt x="1564325" y="0"/>
                    </a:lnTo>
                    <a:cubicBezTo>
                      <a:pt x="1622906" y="0"/>
                      <a:pt x="1670395" y="47489"/>
                      <a:pt x="1670395" y="106070"/>
                    </a:cubicBezTo>
                    <a:lnTo>
                      <a:pt x="1670395" y="954631"/>
                    </a:lnTo>
                    <a:cubicBezTo>
                      <a:pt x="1670395" y="1013212"/>
                      <a:pt x="1622906" y="1060701"/>
                      <a:pt x="1564325" y="1060701"/>
                    </a:cubicBezTo>
                    <a:lnTo>
                      <a:pt x="106070" y="1060701"/>
                    </a:lnTo>
                    <a:cubicBezTo>
                      <a:pt x="47489" y="1060701"/>
                      <a:pt x="0" y="1013212"/>
                      <a:pt x="0" y="954631"/>
                    </a:cubicBezTo>
                    <a:lnTo>
                      <a:pt x="0" y="106070"/>
                    </a:lnTo>
                    <a:close/>
                  </a:path>
                </a:pathLst>
              </a:custGeom>
              <a:ln>
                <a:solidFill>
                  <a:srgbClr val="006DB4"/>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07267" tIns="107267" rIns="107267" bIns="107267" numCol="1" spcCol="1270" anchor="ctr" anchorCtr="0">
                <a:noAutofit/>
              </a:bodyPr>
              <a:lstStyle/>
              <a:p>
                <a:pPr marL="0" marR="0" lvl="0" indent="0" algn="ctr" defTabSz="889000" rtl="0" eaLnBrk="1" fontAlgn="auto" latinLnBrk="0" hangingPunct="1">
                  <a:lnSpc>
                    <a:spcPct val="90000"/>
                  </a:lnSpc>
                  <a:spcBef>
                    <a:spcPct val="0"/>
                  </a:spcBef>
                  <a:spcAft>
                    <a:spcPct val="35000"/>
                  </a:spcAft>
                  <a:buClrTx/>
                  <a:buSzTx/>
                  <a:buFontTx/>
                  <a:buNone/>
                  <a:tabLst/>
                  <a:defRPr/>
                </a:pPr>
                <a:r>
                  <a:rPr kumimoji="0" lang="en-US" sz="12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rPr>
                  <a:t>Group Home B </a:t>
                </a:r>
              </a:p>
            </p:txBody>
          </p:sp>
          <p:sp>
            <p:nvSpPr>
              <p:cNvPr id="24" name="Rectangle: Rounded Corners 23">
                <a:extLst>
                  <a:ext uri="{FF2B5EF4-FFF2-40B4-BE49-F238E27FC236}">
                    <a16:creationId xmlns:a16="http://schemas.microsoft.com/office/drawing/2014/main" id="{F97964F2-DAFB-47FE-A6ED-62BB3055D2C1}"/>
                  </a:ext>
                </a:extLst>
              </p:cNvPr>
              <p:cNvSpPr/>
              <p:nvPr/>
            </p:nvSpPr>
            <p:spPr>
              <a:xfrm>
                <a:off x="8550486" y="4955764"/>
                <a:ext cx="1195152" cy="908401"/>
              </a:xfrm>
              <a:prstGeom prst="roundRect">
                <a:avLst>
                  <a:gd name="adj" fmla="val 10000"/>
                </a:avLst>
              </a:prstGeom>
              <a:solidFill>
                <a:srgbClr val="006DB4"/>
              </a:solidFill>
              <a:ln>
                <a:solidFill>
                  <a:srgbClr val="006DB4"/>
                </a:solid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25" name="Freeform: Shape 24">
                <a:extLst>
                  <a:ext uri="{FF2B5EF4-FFF2-40B4-BE49-F238E27FC236}">
                    <a16:creationId xmlns:a16="http://schemas.microsoft.com/office/drawing/2014/main" id="{003F2176-09BA-4797-9973-59E2691A2F8C}"/>
                  </a:ext>
                </a:extLst>
              </p:cNvPr>
              <p:cNvSpPr/>
              <p:nvPr/>
            </p:nvSpPr>
            <p:spPr>
              <a:xfrm>
                <a:off x="8443169" y="5086806"/>
                <a:ext cx="1195152" cy="908401"/>
              </a:xfrm>
              <a:custGeom>
                <a:avLst/>
                <a:gdLst>
                  <a:gd name="connsiteX0" fmla="*/ 0 w 1670395"/>
                  <a:gd name="connsiteY0" fmla="*/ 106070 h 1060701"/>
                  <a:gd name="connsiteX1" fmla="*/ 106070 w 1670395"/>
                  <a:gd name="connsiteY1" fmla="*/ 0 h 1060701"/>
                  <a:gd name="connsiteX2" fmla="*/ 1564325 w 1670395"/>
                  <a:gd name="connsiteY2" fmla="*/ 0 h 1060701"/>
                  <a:gd name="connsiteX3" fmla="*/ 1670395 w 1670395"/>
                  <a:gd name="connsiteY3" fmla="*/ 106070 h 1060701"/>
                  <a:gd name="connsiteX4" fmla="*/ 1670395 w 1670395"/>
                  <a:gd name="connsiteY4" fmla="*/ 954631 h 1060701"/>
                  <a:gd name="connsiteX5" fmla="*/ 1564325 w 1670395"/>
                  <a:gd name="connsiteY5" fmla="*/ 1060701 h 1060701"/>
                  <a:gd name="connsiteX6" fmla="*/ 106070 w 1670395"/>
                  <a:gd name="connsiteY6" fmla="*/ 1060701 h 1060701"/>
                  <a:gd name="connsiteX7" fmla="*/ 0 w 1670395"/>
                  <a:gd name="connsiteY7" fmla="*/ 954631 h 1060701"/>
                  <a:gd name="connsiteX8" fmla="*/ 0 w 1670395"/>
                  <a:gd name="connsiteY8" fmla="*/ 106070 h 1060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70395" h="1060701">
                    <a:moveTo>
                      <a:pt x="0" y="106070"/>
                    </a:moveTo>
                    <a:cubicBezTo>
                      <a:pt x="0" y="47489"/>
                      <a:pt x="47489" y="0"/>
                      <a:pt x="106070" y="0"/>
                    </a:cubicBezTo>
                    <a:lnTo>
                      <a:pt x="1564325" y="0"/>
                    </a:lnTo>
                    <a:cubicBezTo>
                      <a:pt x="1622906" y="0"/>
                      <a:pt x="1670395" y="47489"/>
                      <a:pt x="1670395" y="106070"/>
                    </a:cubicBezTo>
                    <a:lnTo>
                      <a:pt x="1670395" y="954631"/>
                    </a:lnTo>
                    <a:cubicBezTo>
                      <a:pt x="1670395" y="1013212"/>
                      <a:pt x="1622906" y="1060701"/>
                      <a:pt x="1564325" y="1060701"/>
                    </a:cubicBezTo>
                    <a:lnTo>
                      <a:pt x="106070" y="1060701"/>
                    </a:lnTo>
                    <a:cubicBezTo>
                      <a:pt x="47489" y="1060701"/>
                      <a:pt x="0" y="1013212"/>
                      <a:pt x="0" y="954631"/>
                    </a:cubicBezTo>
                    <a:lnTo>
                      <a:pt x="0" y="106070"/>
                    </a:lnTo>
                    <a:close/>
                  </a:path>
                </a:pathLst>
              </a:custGeom>
              <a:ln>
                <a:solidFill>
                  <a:srgbClr val="006DB4"/>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07267" tIns="107267" rIns="107267" bIns="107267" numCol="1" spcCol="1270" anchor="ctr" anchorCtr="0">
                <a:noAutofit/>
              </a:bodyPr>
              <a:lstStyle/>
              <a:p>
                <a:pPr marL="0" marR="0" lvl="0" indent="0" algn="ctr" defTabSz="889000" rtl="0" eaLnBrk="1" fontAlgn="auto" latinLnBrk="0" hangingPunct="1">
                  <a:lnSpc>
                    <a:spcPct val="90000"/>
                  </a:lnSpc>
                  <a:spcBef>
                    <a:spcPct val="0"/>
                  </a:spcBef>
                  <a:spcAft>
                    <a:spcPct val="35000"/>
                  </a:spcAft>
                  <a:buClrTx/>
                  <a:buSzTx/>
                  <a:buFontTx/>
                  <a:buNone/>
                  <a:tabLst/>
                  <a:defRPr/>
                </a:pPr>
                <a:r>
                  <a:rPr kumimoji="0" lang="en-US" sz="12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rPr>
                  <a:t>Client Living at Home</a:t>
                </a:r>
              </a:p>
            </p:txBody>
          </p:sp>
          <p:sp>
            <p:nvSpPr>
              <p:cNvPr id="26" name="Rectangle: Rounded Corners 25">
                <a:extLst>
                  <a:ext uri="{FF2B5EF4-FFF2-40B4-BE49-F238E27FC236}">
                    <a16:creationId xmlns:a16="http://schemas.microsoft.com/office/drawing/2014/main" id="{70C8D824-57FB-4472-8448-8E5A03455013}"/>
                  </a:ext>
                </a:extLst>
              </p:cNvPr>
              <p:cNvSpPr/>
              <p:nvPr/>
            </p:nvSpPr>
            <p:spPr>
              <a:xfrm>
                <a:off x="10707915" y="3616324"/>
                <a:ext cx="1195152" cy="908401"/>
              </a:xfrm>
              <a:prstGeom prst="roundRect">
                <a:avLst>
                  <a:gd name="adj" fmla="val 10000"/>
                </a:avLst>
              </a:prstGeom>
              <a:solidFill>
                <a:srgbClr val="30B18B"/>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27" name="Freeform: Shape 26">
                <a:extLst>
                  <a:ext uri="{FF2B5EF4-FFF2-40B4-BE49-F238E27FC236}">
                    <a16:creationId xmlns:a16="http://schemas.microsoft.com/office/drawing/2014/main" id="{BA229972-940A-452C-AB1B-CF95DC4787CB}"/>
                  </a:ext>
                </a:extLst>
              </p:cNvPr>
              <p:cNvSpPr/>
              <p:nvPr/>
            </p:nvSpPr>
            <p:spPr>
              <a:xfrm>
                <a:off x="10840710" y="3762353"/>
                <a:ext cx="1195152" cy="908401"/>
              </a:xfrm>
              <a:custGeom>
                <a:avLst/>
                <a:gdLst>
                  <a:gd name="connsiteX0" fmla="*/ 0 w 1670395"/>
                  <a:gd name="connsiteY0" fmla="*/ 106070 h 1060701"/>
                  <a:gd name="connsiteX1" fmla="*/ 106070 w 1670395"/>
                  <a:gd name="connsiteY1" fmla="*/ 0 h 1060701"/>
                  <a:gd name="connsiteX2" fmla="*/ 1564325 w 1670395"/>
                  <a:gd name="connsiteY2" fmla="*/ 0 h 1060701"/>
                  <a:gd name="connsiteX3" fmla="*/ 1670395 w 1670395"/>
                  <a:gd name="connsiteY3" fmla="*/ 106070 h 1060701"/>
                  <a:gd name="connsiteX4" fmla="*/ 1670395 w 1670395"/>
                  <a:gd name="connsiteY4" fmla="*/ 954631 h 1060701"/>
                  <a:gd name="connsiteX5" fmla="*/ 1564325 w 1670395"/>
                  <a:gd name="connsiteY5" fmla="*/ 1060701 h 1060701"/>
                  <a:gd name="connsiteX6" fmla="*/ 106070 w 1670395"/>
                  <a:gd name="connsiteY6" fmla="*/ 1060701 h 1060701"/>
                  <a:gd name="connsiteX7" fmla="*/ 0 w 1670395"/>
                  <a:gd name="connsiteY7" fmla="*/ 954631 h 1060701"/>
                  <a:gd name="connsiteX8" fmla="*/ 0 w 1670395"/>
                  <a:gd name="connsiteY8" fmla="*/ 106070 h 1060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70395" h="1060701">
                    <a:moveTo>
                      <a:pt x="0" y="106070"/>
                    </a:moveTo>
                    <a:cubicBezTo>
                      <a:pt x="0" y="47489"/>
                      <a:pt x="47489" y="0"/>
                      <a:pt x="106070" y="0"/>
                    </a:cubicBezTo>
                    <a:lnTo>
                      <a:pt x="1564325" y="0"/>
                    </a:lnTo>
                    <a:cubicBezTo>
                      <a:pt x="1622906" y="0"/>
                      <a:pt x="1670395" y="47489"/>
                      <a:pt x="1670395" y="106070"/>
                    </a:cubicBezTo>
                    <a:lnTo>
                      <a:pt x="1670395" y="954631"/>
                    </a:lnTo>
                    <a:cubicBezTo>
                      <a:pt x="1670395" y="1013212"/>
                      <a:pt x="1622906" y="1060701"/>
                      <a:pt x="1564325" y="1060701"/>
                    </a:cubicBezTo>
                    <a:lnTo>
                      <a:pt x="106070" y="1060701"/>
                    </a:lnTo>
                    <a:cubicBezTo>
                      <a:pt x="47489" y="1060701"/>
                      <a:pt x="0" y="1013212"/>
                      <a:pt x="0" y="954631"/>
                    </a:cubicBezTo>
                    <a:lnTo>
                      <a:pt x="0" y="106070"/>
                    </a:lnTo>
                    <a:close/>
                  </a:path>
                </a:pathLst>
              </a:custGeom>
              <a:ln>
                <a:solidFill>
                  <a:srgbClr val="30B18B"/>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07267" tIns="107267" rIns="107267" bIns="107267" numCol="1" spcCol="1270" anchor="ctr" anchorCtr="0">
                <a:noAutofit/>
              </a:bodyPr>
              <a:lstStyle/>
              <a:p>
                <a:pPr marL="0" marR="0" lvl="0" indent="0" algn="ctr" defTabSz="889000" rtl="0" eaLnBrk="1" fontAlgn="auto" latinLnBrk="0" hangingPunct="1">
                  <a:lnSpc>
                    <a:spcPct val="90000"/>
                  </a:lnSpc>
                  <a:spcBef>
                    <a:spcPct val="0"/>
                  </a:spcBef>
                  <a:spcAft>
                    <a:spcPct val="35000"/>
                  </a:spcAft>
                  <a:buClrTx/>
                  <a:buSzTx/>
                  <a:buFontTx/>
                  <a:buNone/>
                  <a:tabLst/>
                  <a:defRPr/>
                </a:pPr>
                <a:r>
                  <a:rPr kumimoji="0" lang="en-US" sz="12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rPr>
                  <a:t>CSSP Enhanced Services</a:t>
                </a:r>
              </a:p>
            </p:txBody>
          </p:sp>
          <p:sp>
            <p:nvSpPr>
              <p:cNvPr id="28" name="Rectangle: Rounded Corners 27">
                <a:extLst>
                  <a:ext uri="{FF2B5EF4-FFF2-40B4-BE49-F238E27FC236}">
                    <a16:creationId xmlns:a16="http://schemas.microsoft.com/office/drawing/2014/main" id="{DE4A278B-E13F-40BC-A5AA-43407C86152A}"/>
                  </a:ext>
                </a:extLst>
              </p:cNvPr>
              <p:cNvSpPr/>
              <p:nvPr/>
            </p:nvSpPr>
            <p:spPr>
              <a:xfrm>
                <a:off x="10726155" y="4949544"/>
                <a:ext cx="1195152" cy="908401"/>
              </a:xfrm>
              <a:prstGeom prst="roundRect">
                <a:avLst>
                  <a:gd name="adj" fmla="val 10000"/>
                </a:avLst>
              </a:prstGeom>
              <a:solidFill>
                <a:srgbClr val="30B18B"/>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29" name="Freeform: Shape 28">
                <a:extLst>
                  <a:ext uri="{FF2B5EF4-FFF2-40B4-BE49-F238E27FC236}">
                    <a16:creationId xmlns:a16="http://schemas.microsoft.com/office/drawing/2014/main" id="{A5A19CD0-1D01-456B-9EF0-2B9B67B5C8F9}"/>
                  </a:ext>
                </a:extLst>
              </p:cNvPr>
              <p:cNvSpPr/>
              <p:nvPr/>
            </p:nvSpPr>
            <p:spPr>
              <a:xfrm>
                <a:off x="10858653" y="5086806"/>
                <a:ext cx="1195152" cy="908401"/>
              </a:xfrm>
              <a:custGeom>
                <a:avLst/>
                <a:gdLst>
                  <a:gd name="connsiteX0" fmla="*/ 0 w 1670395"/>
                  <a:gd name="connsiteY0" fmla="*/ 106070 h 1060701"/>
                  <a:gd name="connsiteX1" fmla="*/ 106070 w 1670395"/>
                  <a:gd name="connsiteY1" fmla="*/ 0 h 1060701"/>
                  <a:gd name="connsiteX2" fmla="*/ 1564325 w 1670395"/>
                  <a:gd name="connsiteY2" fmla="*/ 0 h 1060701"/>
                  <a:gd name="connsiteX3" fmla="*/ 1670395 w 1670395"/>
                  <a:gd name="connsiteY3" fmla="*/ 106070 h 1060701"/>
                  <a:gd name="connsiteX4" fmla="*/ 1670395 w 1670395"/>
                  <a:gd name="connsiteY4" fmla="*/ 954631 h 1060701"/>
                  <a:gd name="connsiteX5" fmla="*/ 1564325 w 1670395"/>
                  <a:gd name="connsiteY5" fmla="*/ 1060701 h 1060701"/>
                  <a:gd name="connsiteX6" fmla="*/ 106070 w 1670395"/>
                  <a:gd name="connsiteY6" fmla="*/ 1060701 h 1060701"/>
                  <a:gd name="connsiteX7" fmla="*/ 0 w 1670395"/>
                  <a:gd name="connsiteY7" fmla="*/ 954631 h 1060701"/>
                  <a:gd name="connsiteX8" fmla="*/ 0 w 1670395"/>
                  <a:gd name="connsiteY8" fmla="*/ 106070 h 1060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70395" h="1060701">
                    <a:moveTo>
                      <a:pt x="0" y="106070"/>
                    </a:moveTo>
                    <a:cubicBezTo>
                      <a:pt x="0" y="47489"/>
                      <a:pt x="47489" y="0"/>
                      <a:pt x="106070" y="0"/>
                    </a:cubicBezTo>
                    <a:lnTo>
                      <a:pt x="1564325" y="0"/>
                    </a:lnTo>
                    <a:cubicBezTo>
                      <a:pt x="1622906" y="0"/>
                      <a:pt x="1670395" y="47489"/>
                      <a:pt x="1670395" y="106070"/>
                    </a:cubicBezTo>
                    <a:lnTo>
                      <a:pt x="1670395" y="954631"/>
                    </a:lnTo>
                    <a:cubicBezTo>
                      <a:pt x="1670395" y="1013212"/>
                      <a:pt x="1622906" y="1060701"/>
                      <a:pt x="1564325" y="1060701"/>
                    </a:cubicBezTo>
                    <a:lnTo>
                      <a:pt x="106070" y="1060701"/>
                    </a:lnTo>
                    <a:cubicBezTo>
                      <a:pt x="47489" y="1060701"/>
                      <a:pt x="0" y="1013212"/>
                      <a:pt x="0" y="954631"/>
                    </a:cubicBezTo>
                    <a:lnTo>
                      <a:pt x="0" y="106070"/>
                    </a:lnTo>
                    <a:close/>
                  </a:path>
                </a:pathLst>
              </a:custGeom>
              <a:ln>
                <a:solidFill>
                  <a:srgbClr val="30B18B"/>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07267" tIns="107267" rIns="107267" bIns="107267" numCol="1" spcCol="1270" anchor="ctr" anchorCtr="0">
                <a:noAutofit/>
              </a:bodyPr>
              <a:lstStyle/>
              <a:p>
                <a:pPr marL="0" marR="0" lvl="0" indent="0" algn="ctr" defTabSz="889000" rtl="0" eaLnBrk="1" fontAlgn="auto" latinLnBrk="0" hangingPunct="1">
                  <a:lnSpc>
                    <a:spcPct val="90000"/>
                  </a:lnSpc>
                  <a:spcBef>
                    <a:spcPct val="0"/>
                  </a:spcBef>
                  <a:spcAft>
                    <a:spcPct val="35000"/>
                  </a:spcAft>
                  <a:buClrTx/>
                  <a:buSzTx/>
                  <a:buFontTx/>
                  <a:buNone/>
                  <a:tabLst/>
                  <a:defRPr/>
                </a:pPr>
                <a:r>
                  <a:rPr kumimoji="0" lang="en-US" sz="12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rPr>
                  <a:t>Jonesboro Complex Care Home or TC</a:t>
                </a:r>
              </a:p>
            </p:txBody>
          </p:sp>
          <p:sp>
            <p:nvSpPr>
              <p:cNvPr id="34" name="Rectangle: Rounded Corners 33">
                <a:extLst>
                  <a:ext uri="{FF2B5EF4-FFF2-40B4-BE49-F238E27FC236}">
                    <a16:creationId xmlns:a16="http://schemas.microsoft.com/office/drawing/2014/main" id="{81919AE5-9FE8-4741-BEA5-85E31A976550}"/>
                  </a:ext>
                </a:extLst>
              </p:cNvPr>
              <p:cNvSpPr/>
              <p:nvPr/>
            </p:nvSpPr>
            <p:spPr>
              <a:xfrm>
                <a:off x="4743647" y="1528273"/>
                <a:ext cx="1385562" cy="1074374"/>
              </a:xfrm>
              <a:prstGeom prst="roundRect">
                <a:avLst>
                  <a:gd name="adj" fmla="val 10000"/>
                </a:avLst>
              </a:prstGeom>
              <a:solidFill>
                <a:srgbClr val="006DB4"/>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41" name="Rectangle: Rounded Corners 40">
                <a:extLst>
                  <a:ext uri="{FF2B5EF4-FFF2-40B4-BE49-F238E27FC236}">
                    <a16:creationId xmlns:a16="http://schemas.microsoft.com/office/drawing/2014/main" id="{9A51984D-A8AA-4997-88D8-91F427BE545B}"/>
                  </a:ext>
                </a:extLst>
              </p:cNvPr>
              <p:cNvSpPr/>
              <p:nvPr/>
            </p:nvSpPr>
            <p:spPr>
              <a:xfrm>
                <a:off x="6723089" y="1528273"/>
                <a:ext cx="1385562" cy="1074374"/>
              </a:xfrm>
              <a:prstGeom prst="roundRect">
                <a:avLst>
                  <a:gd name="adj" fmla="val 10000"/>
                </a:avLst>
              </a:prstGeom>
              <a:solidFill>
                <a:srgbClr val="006DB4"/>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43" name="Rectangle: Rounded Corners 42">
                <a:extLst>
                  <a:ext uri="{FF2B5EF4-FFF2-40B4-BE49-F238E27FC236}">
                    <a16:creationId xmlns:a16="http://schemas.microsoft.com/office/drawing/2014/main" id="{6237A1A7-5525-4411-96D5-CD903C4BF404}"/>
                  </a:ext>
                </a:extLst>
              </p:cNvPr>
              <p:cNvSpPr/>
              <p:nvPr/>
            </p:nvSpPr>
            <p:spPr>
              <a:xfrm>
                <a:off x="8702530" y="1528273"/>
                <a:ext cx="1385562" cy="1074374"/>
              </a:xfrm>
              <a:prstGeom prst="roundRect">
                <a:avLst>
                  <a:gd name="adj" fmla="val 10000"/>
                </a:avLst>
              </a:prstGeom>
              <a:solidFill>
                <a:srgbClr val="006DB4"/>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cxnSp>
            <p:nvCxnSpPr>
              <p:cNvPr id="49" name="Straight Arrow Connector 48">
                <a:extLst>
                  <a:ext uri="{FF2B5EF4-FFF2-40B4-BE49-F238E27FC236}">
                    <a16:creationId xmlns:a16="http://schemas.microsoft.com/office/drawing/2014/main" id="{A3C52971-6B4E-4D30-824B-21E273275670}"/>
                  </a:ext>
                </a:extLst>
              </p:cNvPr>
              <p:cNvCxnSpPr>
                <a:cxnSpLocks/>
              </p:cNvCxnSpPr>
              <p:nvPr/>
            </p:nvCxnSpPr>
            <p:spPr>
              <a:xfrm>
                <a:off x="9495222" y="2761116"/>
                <a:ext cx="0" cy="400888"/>
              </a:xfrm>
              <a:prstGeom prst="straightConnector1">
                <a:avLst/>
              </a:prstGeom>
              <a:ln w="76200">
                <a:solidFill>
                  <a:srgbClr val="006DB4"/>
                </a:solidFill>
                <a:tailEnd type="triangle"/>
              </a:ln>
            </p:spPr>
            <p:style>
              <a:lnRef idx="1">
                <a:schemeClr val="accent1"/>
              </a:lnRef>
              <a:fillRef idx="0">
                <a:schemeClr val="accent1"/>
              </a:fillRef>
              <a:effectRef idx="0">
                <a:schemeClr val="accent1"/>
              </a:effectRef>
              <a:fontRef idx="minor">
                <a:schemeClr val="tx1"/>
              </a:fontRef>
            </p:style>
          </p:cxnSp>
          <p:sp>
            <p:nvSpPr>
              <p:cNvPr id="30" name="Rectangle: Rounded Corners 29">
                <a:extLst>
                  <a:ext uri="{FF2B5EF4-FFF2-40B4-BE49-F238E27FC236}">
                    <a16:creationId xmlns:a16="http://schemas.microsoft.com/office/drawing/2014/main" id="{B269D34A-5879-4037-B0A8-32FA65C975BE}"/>
                  </a:ext>
                </a:extLst>
              </p:cNvPr>
              <p:cNvSpPr/>
              <p:nvPr/>
            </p:nvSpPr>
            <p:spPr>
              <a:xfrm>
                <a:off x="8753895" y="3142704"/>
                <a:ext cx="1334197" cy="947237"/>
              </a:xfrm>
              <a:prstGeom prst="roundRect">
                <a:avLst>
                  <a:gd name="adj" fmla="val 10000"/>
                </a:avLst>
              </a:prstGeom>
              <a:solidFill>
                <a:srgbClr val="006DB4"/>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31" name="Freeform: Shape 30">
                <a:extLst>
                  <a:ext uri="{FF2B5EF4-FFF2-40B4-BE49-F238E27FC236}">
                    <a16:creationId xmlns:a16="http://schemas.microsoft.com/office/drawing/2014/main" id="{7F8BC92B-D9D9-4682-A48C-B8E9DED9C8D5}"/>
                  </a:ext>
                </a:extLst>
              </p:cNvPr>
              <p:cNvSpPr/>
              <p:nvPr/>
            </p:nvSpPr>
            <p:spPr>
              <a:xfrm>
                <a:off x="8890399" y="3306141"/>
                <a:ext cx="1334197" cy="947237"/>
              </a:xfrm>
              <a:custGeom>
                <a:avLst/>
                <a:gdLst>
                  <a:gd name="connsiteX0" fmla="*/ 0 w 1670395"/>
                  <a:gd name="connsiteY0" fmla="*/ 106070 h 1060701"/>
                  <a:gd name="connsiteX1" fmla="*/ 106070 w 1670395"/>
                  <a:gd name="connsiteY1" fmla="*/ 0 h 1060701"/>
                  <a:gd name="connsiteX2" fmla="*/ 1564325 w 1670395"/>
                  <a:gd name="connsiteY2" fmla="*/ 0 h 1060701"/>
                  <a:gd name="connsiteX3" fmla="*/ 1670395 w 1670395"/>
                  <a:gd name="connsiteY3" fmla="*/ 106070 h 1060701"/>
                  <a:gd name="connsiteX4" fmla="*/ 1670395 w 1670395"/>
                  <a:gd name="connsiteY4" fmla="*/ 954631 h 1060701"/>
                  <a:gd name="connsiteX5" fmla="*/ 1564325 w 1670395"/>
                  <a:gd name="connsiteY5" fmla="*/ 1060701 h 1060701"/>
                  <a:gd name="connsiteX6" fmla="*/ 106070 w 1670395"/>
                  <a:gd name="connsiteY6" fmla="*/ 1060701 h 1060701"/>
                  <a:gd name="connsiteX7" fmla="*/ 0 w 1670395"/>
                  <a:gd name="connsiteY7" fmla="*/ 954631 h 1060701"/>
                  <a:gd name="connsiteX8" fmla="*/ 0 w 1670395"/>
                  <a:gd name="connsiteY8" fmla="*/ 106070 h 1060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70395" h="1060701">
                    <a:moveTo>
                      <a:pt x="0" y="106070"/>
                    </a:moveTo>
                    <a:cubicBezTo>
                      <a:pt x="0" y="47489"/>
                      <a:pt x="47489" y="0"/>
                      <a:pt x="106070" y="0"/>
                    </a:cubicBezTo>
                    <a:lnTo>
                      <a:pt x="1564325" y="0"/>
                    </a:lnTo>
                    <a:cubicBezTo>
                      <a:pt x="1622906" y="0"/>
                      <a:pt x="1670395" y="47489"/>
                      <a:pt x="1670395" y="106070"/>
                    </a:cubicBezTo>
                    <a:lnTo>
                      <a:pt x="1670395" y="954631"/>
                    </a:lnTo>
                    <a:cubicBezTo>
                      <a:pt x="1670395" y="1013212"/>
                      <a:pt x="1622906" y="1060701"/>
                      <a:pt x="1564325" y="1060701"/>
                    </a:cubicBezTo>
                    <a:lnTo>
                      <a:pt x="106070" y="1060701"/>
                    </a:lnTo>
                    <a:cubicBezTo>
                      <a:pt x="47489" y="1060701"/>
                      <a:pt x="0" y="1013212"/>
                      <a:pt x="0" y="954631"/>
                    </a:cubicBezTo>
                    <a:lnTo>
                      <a:pt x="0" y="106070"/>
                    </a:lnTo>
                    <a:close/>
                  </a:path>
                </a:pathLst>
              </a:custGeom>
              <a:ln>
                <a:solidFill>
                  <a:srgbClr val="006DB4"/>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07267" tIns="107267" rIns="107267" bIns="107267" numCol="1" spcCol="1270" anchor="ctr" anchorCtr="0">
                <a:noAutofit/>
              </a:bodyPr>
              <a:lstStyle/>
              <a:p>
                <a:pPr marL="0" marR="0" lvl="0" indent="0" algn="ctr" defTabSz="889000" rtl="0" eaLnBrk="1" fontAlgn="auto" latinLnBrk="0" hangingPunct="1">
                  <a:lnSpc>
                    <a:spcPct val="90000"/>
                  </a:lnSpc>
                  <a:spcBef>
                    <a:spcPct val="0"/>
                  </a:spcBef>
                  <a:spcAft>
                    <a:spcPct val="35000"/>
                  </a:spcAft>
                  <a:buClrTx/>
                  <a:buSzTx/>
                  <a:buFontTx/>
                  <a:buNone/>
                  <a:tabLst/>
                  <a:defRPr/>
                </a:pPr>
                <a:r>
                  <a:rPr kumimoji="0" lang="en-US" sz="12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rPr>
                  <a:t>CSSP Enhanced Certification Approved</a:t>
                </a:r>
              </a:p>
            </p:txBody>
          </p:sp>
          <p:sp>
            <p:nvSpPr>
              <p:cNvPr id="35" name="Freeform: Shape 34">
                <a:extLst>
                  <a:ext uri="{FF2B5EF4-FFF2-40B4-BE49-F238E27FC236}">
                    <a16:creationId xmlns:a16="http://schemas.microsoft.com/office/drawing/2014/main" id="{2B28ED3F-53DD-4648-BC9A-E59460930F88}"/>
                  </a:ext>
                </a:extLst>
              </p:cNvPr>
              <p:cNvSpPr/>
              <p:nvPr/>
            </p:nvSpPr>
            <p:spPr>
              <a:xfrm>
                <a:off x="4933456" y="1756952"/>
                <a:ext cx="1284077" cy="1004164"/>
              </a:xfrm>
              <a:custGeom>
                <a:avLst/>
                <a:gdLst>
                  <a:gd name="connsiteX0" fmla="*/ 0 w 1670395"/>
                  <a:gd name="connsiteY0" fmla="*/ 106070 h 1060701"/>
                  <a:gd name="connsiteX1" fmla="*/ 106070 w 1670395"/>
                  <a:gd name="connsiteY1" fmla="*/ 0 h 1060701"/>
                  <a:gd name="connsiteX2" fmla="*/ 1564325 w 1670395"/>
                  <a:gd name="connsiteY2" fmla="*/ 0 h 1060701"/>
                  <a:gd name="connsiteX3" fmla="*/ 1670395 w 1670395"/>
                  <a:gd name="connsiteY3" fmla="*/ 106070 h 1060701"/>
                  <a:gd name="connsiteX4" fmla="*/ 1670395 w 1670395"/>
                  <a:gd name="connsiteY4" fmla="*/ 954631 h 1060701"/>
                  <a:gd name="connsiteX5" fmla="*/ 1564325 w 1670395"/>
                  <a:gd name="connsiteY5" fmla="*/ 1060701 h 1060701"/>
                  <a:gd name="connsiteX6" fmla="*/ 106070 w 1670395"/>
                  <a:gd name="connsiteY6" fmla="*/ 1060701 h 1060701"/>
                  <a:gd name="connsiteX7" fmla="*/ 0 w 1670395"/>
                  <a:gd name="connsiteY7" fmla="*/ 954631 h 1060701"/>
                  <a:gd name="connsiteX8" fmla="*/ 0 w 1670395"/>
                  <a:gd name="connsiteY8" fmla="*/ 106070 h 1060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70395" h="1060701">
                    <a:moveTo>
                      <a:pt x="0" y="106070"/>
                    </a:moveTo>
                    <a:cubicBezTo>
                      <a:pt x="0" y="47489"/>
                      <a:pt x="47489" y="0"/>
                      <a:pt x="106070" y="0"/>
                    </a:cubicBezTo>
                    <a:lnTo>
                      <a:pt x="1564325" y="0"/>
                    </a:lnTo>
                    <a:cubicBezTo>
                      <a:pt x="1622906" y="0"/>
                      <a:pt x="1670395" y="47489"/>
                      <a:pt x="1670395" y="106070"/>
                    </a:cubicBezTo>
                    <a:lnTo>
                      <a:pt x="1670395" y="954631"/>
                    </a:lnTo>
                    <a:cubicBezTo>
                      <a:pt x="1670395" y="1013212"/>
                      <a:pt x="1622906" y="1060701"/>
                      <a:pt x="1564325" y="1060701"/>
                    </a:cubicBezTo>
                    <a:lnTo>
                      <a:pt x="106070" y="1060701"/>
                    </a:lnTo>
                    <a:cubicBezTo>
                      <a:pt x="47489" y="1060701"/>
                      <a:pt x="0" y="1013212"/>
                      <a:pt x="0" y="954631"/>
                    </a:cubicBezTo>
                    <a:lnTo>
                      <a:pt x="0" y="106070"/>
                    </a:lnTo>
                    <a:close/>
                  </a:path>
                </a:pathLst>
              </a:custGeom>
              <a:ln>
                <a:solidFill>
                  <a:srgbClr val="006DB4"/>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07267" tIns="107267" rIns="107267" bIns="107267" numCol="1" spcCol="1270" anchor="ctr" anchorCtr="0">
                <a:noAutofit/>
              </a:bodyPr>
              <a:lstStyle/>
              <a:p>
                <a:pPr marL="0" marR="0" lvl="0" indent="0" algn="ctr" defTabSz="889000" rtl="0" eaLnBrk="1" fontAlgn="auto" latinLnBrk="0" hangingPunct="1">
                  <a:lnSpc>
                    <a:spcPct val="90000"/>
                  </a:lnSpc>
                  <a:spcBef>
                    <a:spcPct val="0"/>
                  </a:spcBef>
                  <a:spcAft>
                    <a:spcPct val="35000"/>
                  </a:spcAft>
                  <a:buClrTx/>
                  <a:buSzTx/>
                  <a:buFontTx/>
                  <a:buNone/>
                  <a:tabLst/>
                  <a:defRPr/>
                </a:pPr>
                <a:r>
                  <a:rPr kumimoji="0" lang="en-US" sz="12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rPr>
                  <a:t>People Services, Inc. Enhanced Certification Application</a:t>
                </a:r>
              </a:p>
            </p:txBody>
          </p:sp>
          <p:sp>
            <p:nvSpPr>
              <p:cNvPr id="42" name="Freeform: Shape 41">
                <a:extLst>
                  <a:ext uri="{FF2B5EF4-FFF2-40B4-BE49-F238E27FC236}">
                    <a16:creationId xmlns:a16="http://schemas.microsoft.com/office/drawing/2014/main" id="{A6D6756D-F3C6-4309-B80B-253AC62CD8B0}"/>
                  </a:ext>
                </a:extLst>
              </p:cNvPr>
              <p:cNvSpPr/>
              <p:nvPr/>
            </p:nvSpPr>
            <p:spPr>
              <a:xfrm>
                <a:off x="6912898" y="1756952"/>
                <a:ext cx="1284077" cy="1004164"/>
              </a:xfrm>
              <a:custGeom>
                <a:avLst/>
                <a:gdLst>
                  <a:gd name="connsiteX0" fmla="*/ 0 w 1670395"/>
                  <a:gd name="connsiteY0" fmla="*/ 106070 h 1060701"/>
                  <a:gd name="connsiteX1" fmla="*/ 106070 w 1670395"/>
                  <a:gd name="connsiteY1" fmla="*/ 0 h 1060701"/>
                  <a:gd name="connsiteX2" fmla="*/ 1564325 w 1670395"/>
                  <a:gd name="connsiteY2" fmla="*/ 0 h 1060701"/>
                  <a:gd name="connsiteX3" fmla="*/ 1670395 w 1670395"/>
                  <a:gd name="connsiteY3" fmla="*/ 106070 h 1060701"/>
                  <a:gd name="connsiteX4" fmla="*/ 1670395 w 1670395"/>
                  <a:gd name="connsiteY4" fmla="*/ 954631 h 1060701"/>
                  <a:gd name="connsiteX5" fmla="*/ 1564325 w 1670395"/>
                  <a:gd name="connsiteY5" fmla="*/ 1060701 h 1060701"/>
                  <a:gd name="connsiteX6" fmla="*/ 106070 w 1670395"/>
                  <a:gd name="connsiteY6" fmla="*/ 1060701 h 1060701"/>
                  <a:gd name="connsiteX7" fmla="*/ 0 w 1670395"/>
                  <a:gd name="connsiteY7" fmla="*/ 954631 h 1060701"/>
                  <a:gd name="connsiteX8" fmla="*/ 0 w 1670395"/>
                  <a:gd name="connsiteY8" fmla="*/ 106070 h 1060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70395" h="1060701">
                    <a:moveTo>
                      <a:pt x="0" y="106070"/>
                    </a:moveTo>
                    <a:cubicBezTo>
                      <a:pt x="0" y="47489"/>
                      <a:pt x="47489" y="0"/>
                      <a:pt x="106070" y="0"/>
                    </a:cubicBezTo>
                    <a:lnTo>
                      <a:pt x="1564325" y="0"/>
                    </a:lnTo>
                    <a:cubicBezTo>
                      <a:pt x="1622906" y="0"/>
                      <a:pt x="1670395" y="47489"/>
                      <a:pt x="1670395" y="106070"/>
                    </a:cubicBezTo>
                    <a:lnTo>
                      <a:pt x="1670395" y="954631"/>
                    </a:lnTo>
                    <a:cubicBezTo>
                      <a:pt x="1670395" y="1013212"/>
                      <a:pt x="1622906" y="1060701"/>
                      <a:pt x="1564325" y="1060701"/>
                    </a:cubicBezTo>
                    <a:lnTo>
                      <a:pt x="106070" y="1060701"/>
                    </a:lnTo>
                    <a:cubicBezTo>
                      <a:pt x="47489" y="1060701"/>
                      <a:pt x="0" y="1013212"/>
                      <a:pt x="0" y="954631"/>
                    </a:cubicBezTo>
                    <a:lnTo>
                      <a:pt x="0" y="106070"/>
                    </a:lnTo>
                    <a:close/>
                  </a:path>
                </a:pathLst>
              </a:custGeom>
              <a:ln>
                <a:solidFill>
                  <a:srgbClr val="006DB4"/>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07267" tIns="107267" rIns="107267" bIns="107267" numCol="1" spcCol="1270" anchor="ctr" anchorCtr="0">
                <a:noAutofit/>
              </a:bodyPr>
              <a:lstStyle/>
              <a:p>
                <a:pPr marL="0" marR="0" lvl="0" indent="0" algn="ctr" defTabSz="889000" rtl="0" eaLnBrk="1" fontAlgn="auto" latinLnBrk="0" hangingPunct="1">
                  <a:lnSpc>
                    <a:spcPct val="90000"/>
                  </a:lnSpc>
                  <a:spcBef>
                    <a:spcPct val="0"/>
                  </a:spcBef>
                  <a:spcAft>
                    <a:spcPct val="35000"/>
                  </a:spcAft>
                  <a:buClrTx/>
                  <a:buSzTx/>
                  <a:buFontTx/>
                  <a:buNone/>
                  <a:tabLst/>
                  <a:defRPr/>
                </a:pPr>
                <a:r>
                  <a:rPr kumimoji="0" lang="en-US" sz="12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rPr>
                  <a:t>DPSQA Review of Base &amp; Intensive Standards </a:t>
                </a:r>
              </a:p>
            </p:txBody>
          </p:sp>
          <p:sp>
            <p:nvSpPr>
              <p:cNvPr id="44" name="Freeform: Shape 43">
                <a:extLst>
                  <a:ext uri="{FF2B5EF4-FFF2-40B4-BE49-F238E27FC236}">
                    <a16:creationId xmlns:a16="http://schemas.microsoft.com/office/drawing/2014/main" id="{EFD13F39-A800-4F48-8643-1257F1B0C8B7}"/>
                  </a:ext>
                </a:extLst>
              </p:cNvPr>
              <p:cNvSpPr/>
              <p:nvPr/>
            </p:nvSpPr>
            <p:spPr>
              <a:xfrm>
                <a:off x="8892339" y="1756952"/>
                <a:ext cx="1284077" cy="1004164"/>
              </a:xfrm>
              <a:custGeom>
                <a:avLst/>
                <a:gdLst>
                  <a:gd name="connsiteX0" fmla="*/ 0 w 1670395"/>
                  <a:gd name="connsiteY0" fmla="*/ 106070 h 1060701"/>
                  <a:gd name="connsiteX1" fmla="*/ 106070 w 1670395"/>
                  <a:gd name="connsiteY1" fmla="*/ 0 h 1060701"/>
                  <a:gd name="connsiteX2" fmla="*/ 1564325 w 1670395"/>
                  <a:gd name="connsiteY2" fmla="*/ 0 h 1060701"/>
                  <a:gd name="connsiteX3" fmla="*/ 1670395 w 1670395"/>
                  <a:gd name="connsiteY3" fmla="*/ 106070 h 1060701"/>
                  <a:gd name="connsiteX4" fmla="*/ 1670395 w 1670395"/>
                  <a:gd name="connsiteY4" fmla="*/ 954631 h 1060701"/>
                  <a:gd name="connsiteX5" fmla="*/ 1564325 w 1670395"/>
                  <a:gd name="connsiteY5" fmla="*/ 1060701 h 1060701"/>
                  <a:gd name="connsiteX6" fmla="*/ 106070 w 1670395"/>
                  <a:gd name="connsiteY6" fmla="*/ 1060701 h 1060701"/>
                  <a:gd name="connsiteX7" fmla="*/ 0 w 1670395"/>
                  <a:gd name="connsiteY7" fmla="*/ 954631 h 1060701"/>
                  <a:gd name="connsiteX8" fmla="*/ 0 w 1670395"/>
                  <a:gd name="connsiteY8" fmla="*/ 106070 h 1060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70395" h="1060701">
                    <a:moveTo>
                      <a:pt x="0" y="106070"/>
                    </a:moveTo>
                    <a:cubicBezTo>
                      <a:pt x="0" y="47489"/>
                      <a:pt x="47489" y="0"/>
                      <a:pt x="106070" y="0"/>
                    </a:cubicBezTo>
                    <a:lnTo>
                      <a:pt x="1564325" y="0"/>
                    </a:lnTo>
                    <a:cubicBezTo>
                      <a:pt x="1622906" y="0"/>
                      <a:pt x="1670395" y="47489"/>
                      <a:pt x="1670395" y="106070"/>
                    </a:cubicBezTo>
                    <a:lnTo>
                      <a:pt x="1670395" y="954631"/>
                    </a:lnTo>
                    <a:cubicBezTo>
                      <a:pt x="1670395" y="1013212"/>
                      <a:pt x="1622906" y="1060701"/>
                      <a:pt x="1564325" y="1060701"/>
                    </a:cubicBezTo>
                    <a:lnTo>
                      <a:pt x="106070" y="1060701"/>
                    </a:lnTo>
                    <a:cubicBezTo>
                      <a:pt x="47489" y="1060701"/>
                      <a:pt x="0" y="1013212"/>
                      <a:pt x="0" y="954631"/>
                    </a:cubicBezTo>
                    <a:lnTo>
                      <a:pt x="0" y="106070"/>
                    </a:lnTo>
                    <a:close/>
                  </a:path>
                </a:pathLst>
              </a:custGeom>
              <a:ln>
                <a:solidFill>
                  <a:srgbClr val="006DB4"/>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07267" tIns="107267" rIns="107267" bIns="107267" numCol="1" spcCol="1270" anchor="ctr" anchorCtr="0">
                <a:noAutofit/>
              </a:bodyPr>
              <a:lstStyle/>
              <a:p>
                <a:pPr marL="0" marR="0" lvl="0" indent="0" algn="ctr" defTabSz="889000" rtl="0" eaLnBrk="1" fontAlgn="auto" latinLnBrk="0" hangingPunct="1">
                  <a:lnSpc>
                    <a:spcPct val="90000"/>
                  </a:lnSpc>
                  <a:spcBef>
                    <a:spcPct val="0"/>
                  </a:spcBef>
                  <a:spcAft>
                    <a:spcPct val="35000"/>
                  </a:spcAft>
                  <a:buClrTx/>
                  <a:buSzTx/>
                  <a:buFontTx/>
                  <a:buNone/>
                  <a:tabLst/>
                  <a:defRPr/>
                </a:pPr>
                <a:r>
                  <a:rPr kumimoji="0" lang="en-US" sz="12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rPr>
                  <a:t>DPSQA Review of Facility-Specific Enhanced Standards </a:t>
                </a:r>
              </a:p>
            </p:txBody>
          </p:sp>
          <p:cxnSp>
            <p:nvCxnSpPr>
              <p:cNvPr id="46" name="Straight Arrow Connector 45">
                <a:extLst>
                  <a:ext uri="{FF2B5EF4-FFF2-40B4-BE49-F238E27FC236}">
                    <a16:creationId xmlns:a16="http://schemas.microsoft.com/office/drawing/2014/main" id="{C2D2419D-83A6-43DF-B98B-E6B249CFF8A7}"/>
                  </a:ext>
                </a:extLst>
              </p:cNvPr>
              <p:cNvCxnSpPr>
                <a:cxnSpLocks/>
              </p:cNvCxnSpPr>
              <p:nvPr/>
            </p:nvCxnSpPr>
            <p:spPr>
              <a:xfrm>
                <a:off x="6217533" y="2222052"/>
                <a:ext cx="505556" cy="0"/>
              </a:xfrm>
              <a:prstGeom prst="straightConnector1">
                <a:avLst/>
              </a:prstGeom>
              <a:ln w="76200">
                <a:solidFill>
                  <a:srgbClr val="006DB4"/>
                </a:solidFill>
                <a:tailEnd type="triangle"/>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9008DF31-1AB4-4DCF-B1A8-A315B6A4FFE0}"/>
                  </a:ext>
                </a:extLst>
              </p:cNvPr>
              <p:cNvCxnSpPr>
                <a:cxnSpLocks/>
              </p:cNvCxnSpPr>
              <p:nvPr/>
            </p:nvCxnSpPr>
            <p:spPr>
              <a:xfrm>
                <a:off x="8196975" y="2222052"/>
                <a:ext cx="505556" cy="0"/>
              </a:xfrm>
              <a:prstGeom prst="straightConnector1">
                <a:avLst/>
              </a:prstGeom>
              <a:ln w="76200">
                <a:solidFill>
                  <a:srgbClr val="006DB4"/>
                </a:solidFill>
                <a:tailEnd type="triangle"/>
              </a:ln>
            </p:spPr>
            <p:style>
              <a:lnRef idx="1">
                <a:schemeClr val="accent1"/>
              </a:lnRef>
              <a:fillRef idx="0">
                <a:schemeClr val="accent1"/>
              </a:fillRef>
              <a:effectRef idx="0">
                <a:schemeClr val="accent1"/>
              </a:effectRef>
              <a:fontRef idx="minor">
                <a:schemeClr val="tx1"/>
              </a:fontRef>
            </p:style>
          </p:cxnSp>
          <p:sp>
            <p:nvSpPr>
              <p:cNvPr id="38" name="Oval 37">
                <a:extLst>
                  <a:ext uri="{FF2B5EF4-FFF2-40B4-BE49-F238E27FC236}">
                    <a16:creationId xmlns:a16="http://schemas.microsoft.com/office/drawing/2014/main" id="{EF5FBB9C-F8A8-4561-850B-DC11F0863234}"/>
                  </a:ext>
                </a:extLst>
              </p:cNvPr>
              <p:cNvSpPr/>
              <p:nvPr/>
            </p:nvSpPr>
            <p:spPr bwMode="auto">
              <a:xfrm>
                <a:off x="7385186" y="1470194"/>
                <a:ext cx="336404" cy="330925"/>
              </a:xfrm>
              <a:prstGeom prst="ellipse">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Calibri Light" panose="020F0302020204030204"/>
                    <a:ea typeface="+mn-ea"/>
                    <a:cs typeface="+mn-cs"/>
                  </a:rPr>
                  <a:t>2</a:t>
                </a:r>
              </a:p>
            </p:txBody>
          </p:sp>
          <p:sp>
            <p:nvSpPr>
              <p:cNvPr id="39" name="Oval 38">
                <a:extLst>
                  <a:ext uri="{FF2B5EF4-FFF2-40B4-BE49-F238E27FC236}">
                    <a16:creationId xmlns:a16="http://schemas.microsoft.com/office/drawing/2014/main" id="{EA40F4EC-CD8A-48C9-9424-8117A33A3B7F}"/>
                  </a:ext>
                </a:extLst>
              </p:cNvPr>
              <p:cNvSpPr/>
              <p:nvPr/>
            </p:nvSpPr>
            <p:spPr bwMode="auto">
              <a:xfrm>
                <a:off x="5407292" y="1476566"/>
                <a:ext cx="336404" cy="330925"/>
              </a:xfrm>
              <a:prstGeom prst="ellipse">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Calibri Light" panose="020F0302020204030204"/>
                    <a:ea typeface="+mn-ea"/>
                    <a:cs typeface="+mn-cs"/>
                  </a:rPr>
                  <a:t>1</a:t>
                </a:r>
                <a:endParaRPr kumimoji="0" lang="en-US" sz="1100" b="1" i="0" u="none" strike="noStrike" kern="1200" cap="none" spc="0" normalizeH="0" baseline="0" noProof="0" dirty="0">
                  <a:ln>
                    <a:noFill/>
                  </a:ln>
                  <a:solidFill>
                    <a:prstClr val="white"/>
                  </a:solidFill>
                  <a:effectLst/>
                  <a:uLnTx/>
                  <a:uFillTx/>
                  <a:latin typeface="Calibri Light" panose="020F0302020204030204"/>
                  <a:ea typeface="+mn-ea"/>
                  <a:cs typeface="+mn-cs"/>
                </a:endParaRPr>
              </a:p>
            </p:txBody>
          </p:sp>
          <p:sp>
            <p:nvSpPr>
              <p:cNvPr id="40" name="Oval 39">
                <a:extLst>
                  <a:ext uri="{FF2B5EF4-FFF2-40B4-BE49-F238E27FC236}">
                    <a16:creationId xmlns:a16="http://schemas.microsoft.com/office/drawing/2014/main" id="{1A3307DA-39C4-41D0-AEF4-DB6AF2B2DCA6}"/>
                  </a:ext>
                </a:extLst>
              </p:cNvPr>
              <p:cNvSpPr/>
              <p:nvPr/>
            </p:nvSpPr>
            <p:spPr bwMode="auto">
              <a:xfrm>
                <a:off x="9341709" y="1468001"/>
                <a:ext cx="336404" cy="330925"/>
              </a:xfrm>
              <a:prstGeom prst="ellipse">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Calibri Light" panose="020F0302020204030204"/>
                    <a:ea typeface="+mn-ea"/>
                    <a:cs typeface="+mn-cs"/>
                  </a:rPr>
                  <a:t>3</a:t>
                </a:r>
              </a:p>
            </p:txBody>
          </p:sp>
          <p:sp>
            <p:nvSpPr>
              <p:cNvPr id="45" name="Oval 44">
                <a:extLst>
                  <a:ext uri="{FF2B5EF4-FFF2-40B4-BE49-F238E27FC236}">
                    <a16:creationId xmlns:a16="http://schemas.microsoft.com/office/drawing/2014/main" id="{87D32752-E17B-45C1-A34C-66FD5CCF720D}"/>
                  </a:ext>
                </a:extLst>
              </p:cNvPr>
              <p:cNvSpPr/>
              <p:nvPr/>
            </p:nvSpPr>
            <p:spPr bwMode="auto">
              <a:xfrm>
                <a:off x="8792671" y="3071943"/>
                <a:ext cx="336404" cy="330925"/>
              </a:xfrm>
              <a:prstGeom prst="ellipse">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Calibri Light" panose="020F0302020204030204"/>
                    <a:ea typeface="+mn-ea"/>
                    <a:cs typeface="+mn-cs"/>
                  </a:rPr>
                  <a:t>4</a:t>
                </a:r>
              </a:p>
            </p:txBody>
          </p:sp>
          <p:sp>
            <p:nvSpPr>
              <p:cNvPr id="47" name="Oval 46">
                <a:extLst>
                  <a:ext uri="{FF2B5EF4-FFF2-40B4-BE49-F238E27FC236}">
                    <a16:creationId xmlns:a16="http://schemas.microsoft.com/office/drawing/2014/main" id="{FDDBDC94-335E-4CE0-B649-FC336242517E}"/>
                  </a:ext>
                </a:extLst>
              </p:cNvPr>
              <p:cNvSpPr/>
              <p:nvPr/>
            </p:nvSpPr>
            <p:spPr bwMode="auto">
              <a:xfrm>
                <a:off x="11270084" y="3573364"/>
                <a:ext cx="336404" cy="330925"/>
              </a:xfrm>
              <a:prstGeom prst="ellipse">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Calibri Light" panose="020F0302020204030204"/>
                    <a:ea typeface="+mn-ea"/>
                    <a:cs typeface="+mn-cs"/>
                  </a:rPr>
                  <a:t>5</a:t>
                </a:r>
              </a:p>
            </p:txBody>
          </p:sp>
          <p:sp>
            <p:nvSpPr>
              <p:cNvPr id="50" name="Oval 49">
                <a:extLst>
                  <a:ext uri="{FF2B5EF4-FFF2-40B4-BE49-F238E27FC236}">
                    <a16:creationId xmlns:a16="http://schemas.microsoft.com/office/drawing/2014/main" id="{985D6BB6-D0A1-45F0-B406-45FD16C1953F}"/>
                  </a:ext>
                </a:extLst>
              </p:cNvPr>
              <p:cNvSpPr/>
              <p:nvPr/>
            </p:nvSpPr>
            <p:spPr bwMode="auto">
              <a:xfrm>
                <a:off x="7311864" y="3577319"/>
                <a:ext cx="336404" cy="330925"/>
              </a:xfrm>
              <a:prstGeom prst="ellipse">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Calibri Light" panose="020F0302020204030204"/>
                    <a:ea typeface="+mn-ea"/>
                    <a:cs typeface="+mn-cs"/>
                  </a:rPr>
                  <a:t>5</a:t>
                </a:r>
              </a:p>
            </p:txBody>
          </p:sp>
        </p:grpSp>
      </p:grpSp>
      <p:sp>
        <p:nvSpPr>
          <p:cNvPr id="51" name="TextBox 50">
            <a:extLst>
              <a:ext uri="{FF2B5EF4-FFF2-40B4-BE49-F238E27FC236}">
                <a16:creationId xmlns:a16="http://schemas.microsoft.com/office/drawing/2014/main" id="{3D1D7CF9-2F09-40AE-B810-E28332536DD8}"/>
              </a:ext>
            </a:extLst>
          </p:cNvPr>
          <p:cNvSpPr txBox="1"/>
          <p:nvPr/>
        </p:nvSpPr>
        <p:spPr>
          <a:xfrm>
            <a:off x="138195" y="1415953"/>
            <a:ext cx="4289076" cy="738664"/>
          </a:xfrm>
          <a:prstGeom prst="rect">
            <a:avLst/>
          </a:prstGeom>
          <a:noFill/>
          <a:ln w="28575">
            <a:solidFill>
              <a:srgbClr val="30B18B"/>
            </a:solidFill>
          </a:ln>
        </p:spPr>
        <p:txBody>
          <a:bodyPr wrap="square" rtlCol="0">
            <a:spAutoFit/>
          </a:bodyPr>
          <a:lstStyle/>
          <a:p>
            <a:pPr marL="342900" marR="0" lvl="0" indent="-342900" algn="l" defTabSz="914400" rtl="0" eaLnBrk="1" fontAlgn="auto" latinLnBrk="0" hangingPunct="1">
              <a:lnSpc>
                <a:spcPct val="100000"/>
              </a:lnSpc>
              <a:spcBef>
                <a:spcPts val="0"/>
              </a:spcBef>
              <a:spcAft>
                <a:spcPts val="1200"/>
              </a:spcAft>
              <a:buClrTx/>
              <a:buSzTx/>
              <a:buFontTx/>
              <a:buAutoNum type="arabicPeriod"/>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The provider agency submits an application packet indicating the CSSP certification level for which they are applying (Enhanced).</a:t>
            </a:r>
          </a:p>
        </p:txBody>
      </p:sp>
      <p:sp>
        <p:nvSpPr>
          <p:cNvPr id="54" name="TextBox 53">
            <a:extLst>
              <a:ext uri="{FF2B5EF4-FFF2-40B4-BE49-F238E27FC236}">
                <a16:creationId xmlns:a16="http://schemas.microsoft.com/office/drawing/2014/main" id="{2CCFAEAF-C4C7-4276-BAF1-B03FF4A2A374}"/>
              </a:ext>
            </a:extLst>
          </p:cNvPr>
          <p:cNvSpPr txBox="1"/>
          <p:nvPr/>
        </p:nvSpPr>
        <p:spPr>
          <a:xfrm>
            <a:off x="138960" y="2262500"/>
            <a:ext cx="4289076" cy="738664"/>
          </a:xfrm>
          <a:prstGeom prst="rect">
            <a:avLst/>
          </a:prstGeom>
          <a:noFill/>
          <a:ln w="28575">
            <a:solidFill>
              <a:srgbClr val="30B18B"/>
            </a:solidFill>
          </a:ln>
        </p:spPr>
        <p:txBody>
          <a:bodyPr wrap="square" rtlCol="0">
            <a:spAutoFit/>
          </a:bodyPr>
          <a:lstStyle/>
          <a:p>
            <a:pPr marL="342900" marR="0" lvl="0" indent="-342900" algn="l" defTabSz="914400" rtl="0" eaLnBrk="1" fontAlgn="auto" latinLnBrk="0" hangingPunct="1">
              <a:lnSpc>
                <a:spcPct val="100000"/>
              </a:lnSpc>
              <a:spcBef>
                <a:spcPts val="0"/>
              </a:spcBef>
              <a:spcAft>
                <a:spcPts val="1200"/>
              </a:spcAft>
              <a:buClrTx/>
              <a:buSzTx/>
              <a:buFont typeface="+mj-lt"/>
              <a:buAutoNum type="arabicPeriod" startAt="2"/>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DPSQA reviews the application to ensure the agency meets CSSP Base and Intensive level standards. </a:t>
            </a:r>
          </a:p>
        </p:txBody>
      </p:sp>
      <p:sp>
        <p:nvSpPr>
          <p:cNvPr id="55" name="TextBox 54">
            <a:extLst>
              <a:ext uri="{FF2B5EF4-FFF2-40B4-BE49-F238E27FC236}">
                <a16:creationId xmlns:a16="http://schemas.microsoft.com/office/drawing/2014/main" id="{420ACAC8-C697-4BF3-8915-B32419CF8A95}"/>
              </a:ext>
            </a:extLst>
          </p:cNvPr>
          <p:cNvSpPr txBox="1"/>
          <p:nvPr/>
        </p:nvSpPr>
        <p:spPr>
          <a:xfrm>
            <a:off x="138960" y="3138207"/>
            <a:ext cx="4289076" cy="738664"/>
          </a:xfrm>
          <a:prstGeom prst="rect">
            <a:avLst/>
          </a:prstGeom>
          <a:noFill/>
          <a:ln w="28575">
            <a:solidFill>
              <a:srgbClr val="30B18B"/>
            </a:solidFill>
          </a:ln>
        </p:spPr>
        <p:txBody>
          <a:bodyPr wrap="square" rtlCol="0">
            <a:spAutoFit/>
          </a:bodyPr>
          <a:lstStyle/>
          <a:p>
            <a:pPr marL="342900" marR="0" lvl="0" indent="-342900" algn="l" defTabSz="914400" rtl="0" eaLnBrk="1" fontAlgn="auto" latinLnBrk="0" hangingPunct="1">
              <a:lnSpc>
                <a:spcPct val="100000"/>
              </a:lnSpc>
              <a:spcBef>
                <a:spcPts val="0"/>
              </a:spcBef>
              <a:spcAft>
                <a:spcPts val="1200"/>
              </a:spcAft>
              <a:buClrTx/>
              <a:buSzTx/>
              <a:buFont typeface="+mj-lt"/>
              <a:buAutoNum type="arabicPeriod" startAt="3"/>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DPSQA certifies that the specific location associated with the Enhanced level application meets the facility-specific standards.  </a:t>
            </a:r>
          </a:p>
        </p:txBody>
      </p:sp>
      <p:sp>
        <p:nvSpPr>
          <p:cNvPr id="56" name="TextBox 55">
            <a:extLst>
              <a:ext uri="{FF2B5EF4-FFF2-40B4-BE49-F238E27FC236}">
                <a16:creationId xmlns:a16="http://schemas.microsoft.com/office/drawing/2014/main" id="{16A55E5D-858B-41DA-8509-25694552D714}"/>
              </a:ext>
            </a:extLst>
          </p:cNvPr>
          <p:cNvSpPr txBox="1"/>
          <p:nvPr/>
        </p:nvSpPr>
        <p:spPr>
          <a:xfrm>
            <a:off x="145850" y="3997912"/>
            <a:ext cx="4282186" cy="738664"/>
          </a:xfrm>
          <a:prstGeom prst="rect">
            <a:avLst/>
          </a:prstGeom>
          <a:noFill/>
          <a:ln w="28575">
            <a:solidFill>
              <a:srgbClr val="30B18B"/>
            </a:solidFill>
          </a:ln>
        </p:spPr>
        <p:txBody>
          <a:bodyPr wrap="square" rtlCol="0">
            <a:spAutoFit/>
          </a:bodyPr>
          <a:lstStyle/>
          <a:p>
            <a:pPr marL="342900" marR="0" lvl="0" indent="-342900" algn="l" defTabSz="914400" rtl="0" eaLnBrk="1" fontAlgn="auto" latinLnBrk="0" hangingPunct="1">
              <a:lnSpc>
                <a:spcPct val="100000"/>
              </a:lnSpc>
              <a:spcBef>
                <a:spcPts val="0"/>
              </a:spcBef>
              <a:spcAft>
                <a:spcPts val="1200"/>
              </a:spcAft>
              <a:buClrTx/>
              <a:buSzTx/>
              <a:buFont typeface="+mj-lt"/>
              <a:buAutoNum type="arabicPeriod" startAt="4"/>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DPSQA approves the CSSP Enhanced certification. Provider Onboarding issues a CSSP Enhanced certification to the specific facility address.</a:t>
            </a:r>
          </a:p>
        </p:txBody>
      </p:sp>
      <p:sp>
        <p:nvSpPr>
          <p:cNvPr id="58" name="TextBox 57">
            <a:extLst>
              <a:ext uri="{FF2B5EF4-FFF2-40B4-BE49-F238E27FC236}">
                <a16:creationId xmlns:a16="http://schemas.microsoft.com/office/drawing/2014/main" id="{7F8BAEEE-602F-4A1F-BFAC-E31A1836CEEA}"/>
              </a:ext>
            </a:extLst>
          </p:cNvPr>
          <p:cNvSpPr txBox="1"/>
          <p:nvPr/>
        </p:nvSpPr>
        <p:spPr>
          <a:xfrm>
            <a:off x="154522" y="4903838"/>
            <a:ext cx="4282186" cy="954107"/>
          </a:xfrm>
          <a:prstGeom prst="rect">
            <a:avLst/>
          </a:prstGeom>
          <a:noFill/>
          <a:ln w="28575">
            <a:solidFill>
              <a:srgbClr val="30B18B"/>
            </a:solidFill>
          </a:ln>
        </p:spPr>
        <p:txBody>
          <a:bodyPr wrap="square" rtlCol="0">
            <a:spAutoFit/>
          </a:bodyPr>
          <a:lstStyle/>
          <a:p>
            <a:pPr marL="400050" marR="0" lvl="0" indent="-400050" algn="l" defTabSz="914400" rtl="0" eaLnBrk="1" fontAlgn="auto" latinLnBrk="0" hangingPunct="1">
              <a:lnSpc>
                <a:spcPct val="100000"/>
              </a:lnSpc>
              <a:spcBef>
                <a:spcPts val="0"/>
              </a:spcBef>
              <a:spcAft>
                <a:spcPts val="1200"/>
              </a:spcAft>
              <a:buClrTx/>
              <a:buSzTx/>
              <a:buFont typeface="+mj-lt"/>
              <a:buAutoNum type="arabicPeriod" startAt="5"/>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The agency is certified to provide Base and Intensive level services agencywide. The agency may also provide Enhanced level services at the specifically-certified facility. </a:t>
            </a:r>
          </a:p>
        </p:txBody>
      </p:sp>
    </p:spTree>
    <p:extLst>
      <p:ext uri="{BB962C8B-B14F-4D97-AF65-F5344CB8AC3E}">
        <p14:creationId xmlns:p14="http://schemas.microsoft.com/office/powerpoint/2010/main" val="1640335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animBg="1"/>
      <p:bldP spid="54" grpId="0" animBg="1"/>
      <p:bldP spid="55" grpId="0" animBg="1"/>
      <p:bldP spid="56" grpId="0" animBg="1"/>
      <p:bldP spid="58"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C349C17-BE9A-4049-AB84-6A5E818DEF90}"/>
              </a:ext>
            </a:extLst>
          </p:cNvPr>
          <p:cNvSpPr>
            <a:spLocks noGrp="1"/>
          </p:cNvSpPr>
          <p:nvPr>
            <p:ph type="title"/>
          </p:nvPr>
        </p:nvSpPr>
        <p:spPr>
          <a:xfrm>
            <a:off x="190279" y="0"/>
            <a:ext cx="11898939" cy="1325563"/>
          </a:xfrm>
        </p:spPr>
        <p:txBody>
          <a:bodyPr>
            <a:normAutofit/>
          </a:bodyPr>
          <a:lstStyle/>
          <a:p>
            <a:pPr lvl="0"/>
            <a:r>
              <a:rPr lang="en-US" sz="3600" kern="1200" dirty="0">
                <a:solidFill>
                  <a:schemeClr val="bg1"/>
                </a:solidFill>
                <a:latin typeface="+mn-lt"/>
              </a:rPr>
              <a:t>Community Support System Provider</a:t>
            </a:r>
            <a:r>
              <a:rPr lang="en-US" sz="3600" dirty="0">
                <a:solidFill>
                  <a:schemeClr val="bg1"/>
                </a:solidFill>
                <a:latin typeface="+mn-lt"/>
              </a:rPr>
              <a:t> Certification: Next Steps </a:t>
            </a:r>
            <a:endParaRPr lang="en-US" sz="3600" kern="1200" dirty="0">
              <a:solidFill>
                <a:schemeClr val="bg1"/>
              </a:solidFill>
              <a:latin typeface="+mn-lt"/>
            </a:endParaRPr>
          </a:p>
        </p:txBody>
      </p:sp>
      <p:sp>
        <p:nvSpPr>
          <p:cNvPr id="5" name="Slide Number Placeholder 4">
            <a:extLst>
              <a:ext uri="{FF2B5EF4-FFF2-40B4-BE49-F238E27FC236}">
                <a16:creationId xmlns:a16="http://schemas.microsoft.com/office/drawing/2014/main" id="{A48E6FB3-995C-4CD0-A0C5-8A5E2B738084}"/>
              </a:ext>
            </a:extLst>
          </p:cNvPr>
          <p:cNvSpPr>
            <a:spLocks noGrp="1"/>
          </p:cNvSpPr>
          <p:nvPr>
            <p:ph type="sldNum" sz="quarter" idx="12"/>
          </p:nvPr>
        </p:nvSpPr>
        <p:spPr/>
        <p:txBody>
          <a:bodyPr/>
          <a:lstStyle/>
          <a:p>
            <a:fld id="{C0465BDC-DAA7-4695-9F90-2604F83C7D05}" type="slidenum">
              <a:rPr lang="en-US" smtClean="0"/>
              <a:t>54</a:t>
            </a:fld>
            <a:endParaRPr lang="en-US" dirty="0"/>
          </a:p>
        </p:txBody>
      </p:sp>
      <p:sp>
        <p:nvSpPr>
          <p:cNvPr id="6" name="Rectangle: Rounded Corners 5">
            <a:extLst>
              <a:ext uri="{FF2B5EF4-FFF2-40B4-BE49-F238E27FC236}">
                <a16:creationId xmlns:a16="http://schemas.microsoft.com/office/drawing/2014/main" id="{BE4E72D1-E856-6054-80AA-337BFA579F6F}"/>
              </a:ext>
            </a:extLst>
          </p:cNvPr>
          <p:cNvSpPr/>
          <p:nvPr/>
        </p:nvSpPr>
        <p:spPr>
          <a:xfrm>
            <a:off x="190279" y="1391958"/>
            <a:ext cx="11835361" cy="593731"/>
          </a:xfrm>
          <a:prstGeom prst="roundRect">
            <a:avLst/>
          </a:prstGeom>
          <a:solidFill>
            <a:srgbClr val="30B18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t>Once your agency receives a CSSP certification, you will need to take a few additional steps to begin providing services and billing with the PASSEs. </a:t>
            </a:r>
          </a:p>
        </p:txBody>
      </p:sp>
      <p:graphicFrame>
        <p:nvGraphicFramePr>
          <p:cNvPr id="8" name="Diagram 7">
            <a:extLst>
              <a:ext uri="{FF2B5EF4-FFF2-40B4-BE49-F238E27FC236}">
                <a16:creationId xmlns:a16="http://schemas.microsoft.com/office/drawing/2014/main" id="{1869D371-9836-302E-211F-F29D20461079}"/>
              </a:ext>
            </a:extLst>
          </p:cNvPr>
          <p:cNvGraphicFramePr/>
          <p:nvPr>
            <p:extLst>
              <p:ext uri="{D42A27DB-BD31-4B8C-83A1-F6EECF244321}">
                <p14:modId xmlns:p14="http://schemas.microsoft.com/office/powerpoint/2010/main" val="629836637"/>
              </p:ext>
            </p:extLst>
          </p:nvPr>
        </p:nvGraphicFramePr>
        <p:xfrm>
          <a:off x="190278" y="2073349"/>
          <a:ext cx="11739451" cy="382252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67231152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C349C17-BE9A-4049-AB84-6A5E818DEF90}"/>
              </a:ext>
            </a:extLst>
          </p:cNvPr>
          <p:cNvSpPr>
            <a:spLocks noGrp="1"/>
          </p:cNvSpPr>
          <p:nvPr>
            <p:ph type="title"/>
          </p:nvPr>
        </p:nvSpPr>
        <p:spPr>
          <a:xfrm>
            <a:off x="139547" y="11225"/>
            <a:ext cx="11917773" cy="1325563"/>
          </a:xfrm>
        </p:spPr>
        <p:txBody>
          <a:bodyPr>
            <a:normAutofit/>
          </a:bodyPr>
          <a:lstStyle/>
          <a:p>
            <a:r>
              <a:rPr lang="en-US" sz="3600" dirty="0">
                <a:solidFill>
                  <a:schemeClr val="bg1"/>
                </a:solidFill>
                <a:latin typeface="+mn-lt"/>
              </a:rPr>
              <a:t>Provisional Certifications for Existing CSSPs and OBHAs </a:t>
            </a:r>
          </a:p>
        </p:txBody>
      </p:sp>
      <p:sp>
        <p:nvSpPr>
          <p:cNvPr id="9" name="Slide Number Placeholder 8">
            <a:extLst>
              <a:ext uri="{FF2B5EF4-FFF2-40B4-BE49-F238E27FC236}">
                <a16:creationId xmlns:a16="http://schemas.microsoft.com/office/drawing/2014/main" id="{850B985C-1133-4B24-9E78-CD50D27DE577}"/>
              </a:ext>
            </a:extLst>
          </p:cNvPr>
          <p:cNvSpPr>
            <a:spLocks noGrp="1"/>
          </p:cNvSpPr>
          <p:nvPr>
            <p:ph type="sldNum" sz="quarter" idx="12"/>
          </p:nvPr>
        </p:nvSpPr>
        <p:spPr/>
        <p:txBody>
          <a:bodyPr/>
          <a:lstStyle/>
          <a:p>
            <a:fld id="{C0465BDC-DAA7-4695-9F90-2604F83C7D05}" type="slidenum">
              <a:rPr lang="en-US" smtClean="0"/>
              <a:t>55</a:t>
            </a:fld>
            <a:endParaRPr lang="en-US" dirty="0"/>
          </a:p>
        </p:txBody>
      </p:sp>
      <p:sp>
        <p:nvSpPr>
          <p:cNvPr id="3" name="TextBox 2">
            <a:extLst>
              <a:ext uri="{FF2B5EF4-FFF2-40B4-BE49-F238E27FC236}">
                <a16:creationId xmlns:a16="http://schemas.microsoft.com/office/drawing/2014/main" id="{06FC2B33-F698-3EB2-3B98-3F181C7619DA}"/>
              </a:ext>
            </a:extLst>
          </p:cNvPr>
          <p:cNvSpPr txBox="1"/>
          <p:nvPr/>
        </p:nvSpPr>
        <p:spPr>
          <a:xfrm>
            <a:off x="176979" y="1570581"/>
            <a:ext cx="5599517" cy="3139321"/>
          </a:xfrm>
          <a:prstGeom prst="rect">
            <a:avLst/>
          </a:prstGeom>
          <a:noFill/>
          <a:ln w="38100">
            <a:solidFill>
              <a:srgbClr val="30B18B"/>
            </a:solidFill>
          </a:ln>
        </p:spPr>
        <p:txBody>
          <a:bodyPr wrap="square" rtlCol="0">
            <a:spAutoFit/>
          </a:bodyPr>
          <a:lstStyle/>
          <a:p>
            <a:pPr marL="285750" indent="-285750">
              <a:buFont typeface="Arial" panose="020B0604020202020204" pitchFamily="34" charset="0"/>
              <a:buChar char="•"/>
            </a:pPr>
            <a:r>
              <a:rPr lang="en-US" dirty="0"/>
              <a:t>Existing certified and enrolled </a:t>
            </a:r>
            <a:r>
              <a:rPr lang="en-US" sz="1800" dirty="0">
                <a:effectLst/>
                <a:latin typeface="Calibri" panose="020F0502020204030204" pitchFamily="34" charset="0"/>
                <a:ea typeface="Calibri" panose="020F0502020204030204" pitchFamily="34" charset="0"/>
              </a:rPr>
              <a:t>CSSPs and Outpatient Behavioral Health Agencies that meet the certification requirements of Intensive CSSP Agency certification or Enhanced CSSP Agency certification can receive provisional Intensive CSSP Agency certification or Enhanced CSSP Agency certification.</a:t>
            </a:r>
          </a:p>
          <a:p>
            <a:endParaRPr lang="en-US" dirty="0">
              <a:latin typeface="Calibri" panose="020F0502020204030204" pitchFamily="34" charset="0"/>
              <a:ea typeface="Calibri" panose="020F0502020204030204" pitchFamily="34" charset="0"/>
            </a:endParaRPr>
          </a:p>
          <a:p>
            <a:pPr marL="285750" indent="-285750">
              <a:buFont typeface="Arial" panose="020B0604020202020204" pitchFamily="34" charset="0"/>
              <a:buChar char="•"/>
            </a:pPr>
            <a:r>
              <a:rPr lang="en-US" sz="1800" dirty="0">
                <a:effectLst/>
                <a:latin typeface="Calibri" panose="020F0502020204030204" pitchFamily="34" charset="0"/>
                <a:ea typeface="Calibri" panose="020F0502020204030204" pitchFamily="34" charset="0"/>
              </a:rPr>
              <a:t>Submit an attestation letter with the application to DPSQA by </a:t>
            </a:r>
            <a:r>
              <a:rPr lang="en-US" sz="1800" b="1" dirty="0">
                <a:effectLst/>
                <a:highlight>
                  <a:srgbClr val="FFFF00"/>
                </a:highlight>
                <a:latin typeface="Calibri" panose="020F0502020204030204" pitchFamily="34" charset="0"/>
                <a:ea typeface="Calibri" panose="020F0502020204030204" pitchFamily="34" charset="0"/>
              </a:rPr>
              <a:t>July 1, 2023</a:t>
            </a:r>
            <a:r>
              <a:rPr lang="en-US" sz="1800" b="1" dirty="0">
                <a:effectLst/>
                <a:latin typeface="Calibri" panose="020F0502020204030204" pitchFamily="34" charset="0"/>
                <a:ea typeface="Calibri" panose="020F0502020204030204" pitchFamily="34" charset="0"/>
              </a:rPr>
              <a:t> </a:t>
            </a:r>
            <a:r>
              <a:rPr lang="en-US" sz="1800" dirty="0">
                <a:effectLst/>
                <a:latin typeface="Calibri" panose="020F0502020204030204" pitchFamily="34" charset="0"/>
                <a:ea typeface="Calibri" panose="020F0502020204030204" pitchFamily="34" charset="0"/>
              </a:rPr>
              <a:t>to receive a provisional certification. </a:t>
            </a:r>
            <a:endParaRPr lang="en-US" dirty="0"/>
          </a:p>
          <a:p>
            <a:endParaRPr lang="en-US" dirty="0"/>
          </a:p>
        </p:txBody>
      </p:sp>
      <p:graphicFrame>
        <p:nvGraphicFramePr>
          <p:cNvPr id="6" name="Diagram 5">
            <a:extLst>
              <a:ext uri="{FF2B5EF4-FFF2-40B4-BE49-F238E27FC236}">
                <a16:creationId xmlns:a16="http://schemas.microsoft.com/office/drawing/2014/main" id="{ADFD48EF-3FAF-6038-6296-D7E3EBEDA022}"/>
              </a:ext>
            </a:extLst>
          </p:cNvPr>
          <p:cNvGraphicFramePr/>
          <p:nvPr>
            <p:extLst>
              <p:ext uri="{D42A27DB-BD31-4B8C-83A1-F6EECF244321}">
                <p14:modId xmlns:p14="http://schemas.microsoft.com/office/powerpoint/2010/main" val="3038090746"/>
              </p:ext>
            </p:extLst>
          </p:nvPr>
        </p:nvGraphicFramePr>
        <p:xfrm>
          <a:off x="6415505" y="1057664"/>
          <a:ext cx="5599516" cy="44298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TextBox 6">
            <a:extLst>
              <a:ext uri="{FF2B5EF4-FFF2-40B4-BE49-F238E27FC236}">
                <a16:creationId xmlns:a16="http://schemas.microsoft.com/office/drawing/2014/main" id="{60682C52-B11B-FB52-0B2E-BD84942DC925}"/>
              </a:ext>
            </a:extLst>
          </p:cNvPr>
          <p:cNvSpPr txBox="1"/>
          <p:nvPr/>
        </p:nvSpPr>
        <p:spPr>
          <a:xfrm>
            <a:off x="176979" y="5293895"/>
            <a:ext cx="11838042" cy="646331"/>
          </a:xfrm>
          <a:prstGeom prst="rect">
            <a:avLst/>
          </a:prstGeom>
          <a:noFill/>
          <a:ln>
            <a:solidFill>
              <a:schemeClr val="tx1"/>
            </a:solidFill>
          </a:ln>
        </p:spPr>
        <p:txBody>
          <a:bodyPr wrap="square" rtlCol="0">
            <a:spAutoFit/>
          </a:bodyPr>
          <a:lstStyle/>
          <a:p>
            <a:r>
              <a:rPr lang="en-US" dirty="0"/>
              <a:t>Attestation letters can be found on the DHS CSSP webpage: </a:t>
            </a:r>
            <a:r>
              <a:rPr lang="en-US" dirty="0">
                <a:hlinkClick r:id="rId7"/>
              </a:rPr>
              <a:t>https://humanservices.arkansas.gov/divisions-shared-services/medical-services/healthcare-programs/passe/community-support-system-provider/</a:t>
            </a:r>
            <a:endParaRPr lang="en-US" dirty="0"/>
          </a:p>
        </p:txBody>
      </p:sp>
    </p:spTree>
    <p:extLst>
      <p:ext uri="{BB962C8B-B14F-4D97-AF65-F5344CB8AC3E}">
        <p14:creationId xmlns:p14="http://schemas.microsoft.com/office/powerpoint/2010/main" val="89201699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C349C17-BE9A-4049-AB84-6A5E818DEF90}"/>
              </a:ext>
            </a:extLst>
          </p:cNvPr>
          <p:cNvSpPr>
            <a:spLocks noGrp="1"/>
          </p:cNvSpPr>
          <p:nvPr>
            <p:ph type="title"/>
          </p:nvPr>
        </p:nvSpPr>
        <p:spPr>
          <a:xfrm>
            <a:off x="190279" y="0"/>
            <a:ext cx="11898939" cy="1325563"/>
          </a:xfrm>
        </p:spPr>
        <p:txBody>
          <a:bodyPr>
            <a:normAutofit/>
          </a:bodyPr>
          <a:lstStyle/>
          <a:p>
            <a:pPr lvl="0"/>
            <a:r>
              <a:rPr lang="en-US" sz="3600" kern="1200" dirty="0">
                <a:solidFill>
                  <a:schemeClr val="bg1"/>
                </a:solidFill>
                <a:latin typeface="+mn-lt"/>
              </a:rPr>
              <a:t>Community Support System Provider</a:t>
            </a:r>
            <a:r>
              <a:rPr lang="en-US" sz="3600" dirty="0">
                <a:solidFill>
                  <a:schemeClr val="bg1"/>
                </a:solidFill>
                <a:latin typeface="+mn-lt"/>
              </a:rPr>
              <a:t> Certification Levels- Service Level Updates  </a:t>
            </a:r>
            <a:endParaRPr lang="en-US" sz="3600" kern="1200" dirty="0">
              <a:solidFill>
                <a:schemeClr val="bg1"/>
              </a:solidFill>
              <a:latin typeface="+mn-lt"/>
            </a:endParaRPr>
          </a:p>
        </p:txBody>
      </p:sp>
      <p:sp>
        <p:nvSpPr>
          <p:cNvPr id="5" name="TextBox 4">
            <a:extLst>
              <a:ext uri="{FF2B5EF4-FFF2-40B4-BE49-F238E27FC236}">
                <a16:creationId xmlns:a16="http://schemas.microsoft.com/office/drawing/2014/main" id="{76D6F6B7-6E63-4D5D-9043-54896EC58C7F}"/>
              </a:ext>
            </a:extLst>
          </p:cNvPr>
          <p:cNvSpPr txBox="1"/>
          <p:nvPr/>
        </p:nvSpPr>
        <p:spPr>
          <a:xfrm>
            <a:off x="208001" y="1470027"/>
            <a:ext cx="11791280" cy="400110"/>
          </a:xfrm>
          <a:prstGeom prst="rect">
            <a:avLst/>
          </a:prstGeom>
          <a:solidFill>
            <a:srgbClr val="30B18B"/>
          </a:solidFill>
          <a:ln w="28575">
            <a:solidFill>
              <a:schemeClr val="tx1"/>
            </a:solidFill>
          </a:ln>
        </p:spPr>
        <p:txBody>
          <a:bodyPr wrap="square" rtlCol="0">
            <a:spAutoFit/>
          </a:bodyPr>
          <a:lstStyle/>
          <a:p>
            <a:r>
              <a:rPr lang="en-US" sz="2000" dirty="0">
                <a:solidFill>
                  <a:schemeClr val="bg1"/>
                </a:solidFill>
              </a:rPr>
              <a:t>As of January 1, 2023, the following changes have been made to CSSP Agency Certification Levels: </a:t>
            </a:r>
          </a:p>
        </p:txBody>
      </p:sp>
      <p:sp>
        <p:nvSpPr>
          <p:cNvPr id="3" name="Slide Number Placeholder 2">
            <a:extLst>
              <a:ext uri="{FF2B5EF4-FFF2-40B4-BE49-F238E27FC236}">
                <a16:creationId xmlns:a16="http://schemas.microsoft.com/office/drawing/2014/main" id="{C6C59ECB-2644-441B-ADC2-A7BF0206CC73}"/>
              </a:ext>
            </a:extLst>
          </p:cNvPr>
          <p:cNvSpPr>
            <a:spLocks noGrp="1"/>
          </p:cNvSpPr>
          <p:nvPr>
            <p:ph type="sldNum" sz="quarter" idx="12"/>
          </p:nvPr>
        </p:nvSpPr>
        <p:spPr/>
        <p:txBody>
          <a:bodyPr/>
          <a:lstStyle/>
          <a:p>
            <a:fld id="{C0465BDC-DAA7-4695-9F90-2604F83C7D05}" type="slidenum">
              <a:rPr lang="en-US" smtClean="0"/>
              <a:t>56</a:t>
            </a:fld>
            <a:endParaRPr lang="en-US" dirty="0"/>
          </a:p>
        </p:txBody>
      </p:sp>
      <p:grpSp>
        <p:nvGrpSpPr>
          <p:cNvPr id="2" name="Group 1">
            <a:extLst>
              <a:ext uri="{FF2B5EF4-FFF2-40B4-BE49-F238E27FC236}">
                <a16:creationId xmlns:a16="http://schemas.microsoft.com/office/drawing/2014/main" id="{FB31BF77-CC01-A4BB-755A-874216FF6BDE}"/>
              </a:ext>
            </a:extLst>
          </p:cNvPr>
          <p:cNvGrpSpPr/>
          <p:nvPr/>
        </p:nvGrpSpPr>
        <p:grpSpPr>
          <a:xfrm>
            <a:off x="3088867" y="2014601"/>
            <a:ext cx="6029547" cy="3667955"/>
            <a:chOff x="465176" y="2101327"/>
            <a:chExt cx="6029547" cy="3667955"/>
          </a:xfrm>
        </p:grpSpPr>
        <p:graphicFrame>
          <p:nvGraphicFramePr>
            <p:cNvPr id="11" name="Diagram 10">
              <a:extLst>
                <a:ext uri="{FF2B5EF4-FFF2-40B4-BE49-F238E27FC236}">
                  <a16:creationId xmlns:a16="http://schemas.microsoft.com/office/drawing/2014/main" id="{206DCF50-D4E0-451E-A06D-4FF7CFA65D8C}"/>
                </a:ext>
              </a:extLst>
            </p:cNvPr>
            <p:cNvGraphicFramePr/>
            <p:nvPr>
              <p:extLst>
                <p:ext uri="{D42A27DB-BD31-4B8C-83A1-F6EECF244321}">
                  <p14:modId xmlns:p14="http://schemas.microsoft.com/office/powerpoint/2010/main" val="580292681"/>
                </p:ext>
              </p:extLst>
            </p:nvPr>
          </p:nvGraphicFramePr>
          <p:xfrm>
            <a:off x="465176" y="3121330"/>
            <a:ext cx="6029547" cy="264795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Graphic 5" descr="Arrow: Clockwise curve with solid fill">
              <a:extLst>
                <a:ext uri="{FF2B5EF4-FFF2-40B4-BE49-F238E27FC236}">
                  <a16:creationId xmlns:a16="http://schemas.microsoft.com/office/drawing/2014/main" id="{830E2B96-563A-449D-972C-B8894D4BE4A2}"/>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926584" y="2101327"/>
              <a:ext cx="1106729" cy="1106729"/>
            </a:xfrm>
            <a:prstGeom prst="rect">
              <a:avLst/>
            </a:prstGeom>
          </p:spPr>
        </p:pic>
      </p:grpSp>
    </p:spTree>
    <p:extLst>
      <p:ext uri="{BB962C8B-B14F-4D97-AF65-F5344CB8AC3E}">
        <p14:creationId xmlns:p14="http://schemas.microsoft.com/office/powerpoint/2010/main" val="192762946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C349C17-BE9A-4049-AB84-6A5E818DEF90}"/>
              </a:ext>
            </a:extLst>
          </p:cNvPr>
          <p:cNvSpPr>
            <a:spLocks noGrp="1"/>
          </p:cNvSpPr>
          <p:nvPr>
            <p:ph type="title"/>
          </p:nvPr>
        </p:nvSpPr>
        <p:spPr>
          <a:xfrm>
            <a:off x="190279" y="0"/>
            <a:ext cx="11898939" cy="1325563"/>
          </a:xfrm>
        </p:spPr>
        <p:txBody>
          <a:bodyPr>
            <a:normAutofit/>
          </a:bodyPr>
          <a:lstStyle/>
          <a:p>
            <a:pPr lvl="0"/>
            <a:r>
              <a:rPr lang="en-US" sz="3600" kern="1200" dirty="0">
                <a:solidFill>
                  <a:schemeClr val="bg1"/>
                </a:solidFill>
                <a:latin typeface="+mn-lt"/>
              </a:rPr>
              <a:t>Community Support System Provider</a:t>
            </a:r>
            <a:r>
              <a:rPr lang="en-US" sz="3600" dirty="0">
                <a:solidFill>
                  <a:schemeClr val="bg1"/>
                </a:solidFill>
                <a:latin typeface="+mn-lt"/>
              </a:rPr>
              <a:t> Certification Levels- Service Level Updates </a:t>
            </a:r>
            <a:r>
              <a:rPr lang="en-US" sz="3600" i="1" dirty="0">
                <a:solidFill>
                  <a:schemeClr val="bg1"/>
                </a:solidFill>
                <a:latin typeface="+mn-lt"/>
              </a:rPr>
              <a:t>Continued</a:t>
            </a:r>
            <a:r>
              <a:rPr lang="en-US" sz="3600" dirty="0">
                <a:solidFill>
                  <a:schemeClr val="bg1"/>
                </a:solidFill>
                <a:latin typeface="+mn-lt"/>
              </a:rPr>
              <a:t> </a:t>
            </a:r>
            <a:endParaRPr lang="en-US" sz="3600" kern="1200" dirty="0">
              <a:solidFill>
                <a:schemeClr val="bg1"/>
              </a:solidFill>
              <a:latin typeface="+mn-lt"/>
            </a:endParaRPr>
          </a:p>
        </p:txBody>
      </p:sp>
      <p:sp>
        <p:nvSpPr>
          <p:cNvPr id="3" name="Slide Number Placeholder 2">
            <a:extLst>
              <a:ext uri="{FF2B5EF4-FFF2-40B4-BE49-F238E27FC236}">
                <a16:creationId xmlns:a16="http://schemas.microsoft.com/office/drawing/2014/main" id="{C6C59ECB-2644-441B-ADC2-A7BF0206CC73}"/>
              </a:ext>
            </a:extLst>
          </p:cNvPr>
          <p:cNvSpPr>
            <a:spLocks noGrp="1"/>
          </p:cNvSpPr>
          <p:nvPr>
            <p:ph type="sldNum" sz="quarter" idx="12"/>
          </p:nvPr>
        </p:nvSpPr>
        <p:spPr/>
        <p:txBody>
          <a:bodyPr/>
          <a:lstStyle/>
          <a:p>
            <a:fld id="{C0465BDC-DAA7-4695-9F90-2604F83C7D05}" type="slidenum">
              <a:rPr lang="en-US" smtClean="0"/>
              <a:t>57</a:t>
            </a:fld>
            <a:endParaRPr lang="en-US" dirty="0"/>
          </a:p>
        </p:txBody>
      </p:sp>
      <p:grpSp>
        <p:nvGrpSpPr>
          <p:cNvPr id="2" name="Group 1">
            <a:extLst>
              <a:ext uri="{FF2B5EF4-FFF2-40B4-BE49-F238E27FC236}">
                <a16:creationId xmlns:a16="http://schemas.microsoft.com/office/drawing/2014/main" id="{4217BAAA-A15F-F31C-FBA2-792362656019}"/>
              </a:ext>
            </a:extLst>
          </p:cNvPr>
          <p:cNvGrpSpPr/>
          <p:nvPr/>
        </p:nvGrpSpPr>
        <p:grpSpPr>
          <a:xfrm>
            <a:off x="3314677" y="1534117"/>
            <a:ext cx="5562645" cy="3789766"/>
            <a:chOff x="190279" y="1552254"/>
            <a:chExt cx="5562645" cy="3789766"/>
          </a:xfrm>
        </p:grpSpPr>
        <p:graphicFrame>
          <p:nvGraphicFramePr>
            <p:cNvPr id="11" name="Diagram 10">
              <a:extLst>
                <a:ext uri="{FF2B5EF4-FFF2-40B4-BE49-F238E27FC236}">
                  <a16:creationId xmlns:a16="http://schemas.microsoft.com/office/drawing/2014/main" id="{206DCF50-D4E0-451E-A06D-4FF7CFA65D8C}"/>
                </a:ext>
              </a:extLst>
            </p:cNvPr>
            <p:cNvGraphicFramePr/>
            <p:nvPr>
              <p:extLst>
                <p:ext uri="{D42A27DB-BD31-4B8C-83A1-F6EECF244321}">
                  <p14:modId xmlns:p14="http://schemas.microsoft.com/office/powerpoint/2010/main" val="901795180"/>
                </p:ext>
              </p:extLst>
            </p:nvPr>
          </p:nvGraphicFramePr>
          <p:xfrm>
            <a:off x="190279" y="2567876"/>
            <a:ext cx="5562645" cy="277414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8" name="Graphic 7" descr="Universal access with solid fill">
              <a:extLst>
                <a:ext uri="{FF2B5EF4-FFF2-40B4-BE49-F238E27FC236}">
                  <a16:creationId xmlns:a16="http://schemas.microsoft.com/office/drawing/2014/main" id="{5FA3EF50-1901-455B-ACDF-117BAC8EFE59}"/>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514401" y="1552254"/>
              <a:ext cx="914400" cy="914400"/>
            </a:xfrm>
            <a:prstGeom prst="rect">
              <a:avLst/>
            </a:prstGeom>
          </p:spPr>
        </p:pic>
      </p:grpSp>
    </p:spTree>
    <p:extLst>
      <p:ext uri="{BB962C8B-B14F-4D97-AF65-F5344CB8AC3E}">
        <p14:creationId xmlns:p14="http://schemas.microsoft.com/office/powerpoint/2010/main" val="295143046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ABEEC98-E525-4636-8601-4877F7C5D8EB}"/>
              </a:ext>
            </a:extLst>
          </p:cNvPr>
          <p:cNvSpPr>
            <a:spLocks noGrp="1"/>
          </p:cNvSpPr>
          <p:nvPr>
            <p:ph type="title"/>
          </p:nvPr>
        </p:nvSpPr>
        <p:spPr>
          <a:xfrm>
            <a:off x="838200" y="1243013"/>
            <a:ext cx="10515600" cy="2852737"/>
          </a:xfrm>
          <a:solidFill>
            <a:srgbClr val="006DB4"/>
          </a:solidFill>
          <a:ln>
            <a:solidFill>
              <a:srgbClr val="006DB4"/>
            </a:solidFill>
          </a:ln>
        </p:spPr>
        <p:txBody>
          <a:bodyPr/>
          <a:lstStyle/>
          <a:p>
            <a:pPr algn="ctr"/>
            <a:r>
              <a:rPr lang="en-US" dirty="0">
                <a:solidFill>
                  <a:schemeClr val="bg1"/>
                </a:solidFill>
                <a:latin typeface="+mn-lt"/>
              </a:rPr>
              <a:t>Resources for Providers</a:t>
            </a:r>
          </a:p>
        </p:txBody>
      </p:sp>
      <p:grpSp>
        <p:nvGrpSpPr>
          <p:cNvPr id="6" name="Group 5">
            <a:extLst>
              <a:ext uri="{FF2B5EF4-FFF2-40B4-BE49-F238E27FC236}">
                <a16:creationId xmlns:a16="http://schemas.microsoft.com/office/drawing/2014/main" id="{A9761481-9D7B-48D2-8440-E9254313703E}"/>
              </a:ext>
            </a:extLst>
          </p:cNvPr>
          <p:cNvGrpSpPr/>
          <p:nvPr/>
        </p:nvGrpSpPr>
        <p:grpSpPr>
          <a:xfrm>
            <a:off x="315673" y="6311900"/>
            <a:ext cx="1045054" cy="306779"/>
            <a:chOff x="306196" y="6327302"/>
            <a:chExt cx="1045054" cy="306779"/>
          </a:xfrm>
        </p:grpSpPr>
        <p:pic>
          <p:nvPicPr>
            <p:cNvPr id="7" name="Picture 6" descr="A picture containing light, clock&#10;&#10;Description automatically generated">
              <a:extLst>
                <a:ext uri="{FF2B5EF4-FFF2-40B4-BE49-F238E27FC236}">
                  <a16:creationId xmlns:a16="http://schemas.microsoft.com/office/drawing/2014/main" id="{07DF0753-FA9C-42A0-8E84-93082A0798A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1876" y="6336073"/>
              <a:ext cx="629374" cy="290451"/>
            </a:xfrm>
            <a:prstGeom prst="rect">
              <a:avLst/>
            </a:prstGeom>
          </p:spPr>
        </p:pic>
        <p:pic>
          <p:nvPicPr>
            <p:cNvPr id="8" name="Picture 7" descr="A close up of a sign&#10;&#10;Description automatically generated">
              <a:extLst>
                <a:ext uri="{FF2B5EF4-FFF2-40B4-BE49-F238E27FC236}">
                  <a16:creationId xmlns:a16="http://schemas.microsoft.com/office/drawing/2014/main" id="{EDE3454A-7F16-4927-9891-A72C00FFB4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6196" y="6327302"/>
              <a:ext cx="306779" cy="306779"/>
            </a:xfrm>
            <a:prstGeom prst="rect">
              <a:avLst/>
            </a:prstGeom>
          </p:spPr>
        </p:pic>
      </p:grpSp>
      <p:sp>
        <p:nvSpPr>
          <p:cNvPr id="9" name="Rectangle 8">
            <a:extLst>
              <a:ext uri="{FF2B5EF4-FFF2-40B4-BE49-F238E27FC236}">
                <a16:creationId xmlns:a16="http://schemas.microsoft.com/office/drawing/2014/main" id="{D0452F14-E310-4407-8B4B-E446B4276736}"/>
              </a:ext>
            </a:extLst>
          </p:cNvPr>
          <p:cNvSpPr/>
          <p:nvPr/>
        </p:nvSpPr>
        <p:spPr>
          <a:xfrm rot="16200000">
            <a:off x="6040853" y="-1014830"/>
            <a:ext cx="116641" cy="10509252"/>
          </a:xfrm>
          <a:prstGeom prst="rect">
            <a:avLst/>
          </a:prstGeom>
          <a:solidFill>
            <a:srgbClr val="30B1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Slide Number Placeholder 2">
            <a:extLst>
              <a:ext uri="{FF2B5EF4-FFF2-40B4-BE49-F238E27FC236}">
                <a16:creationId xmlns:a16="http://schemas.microsoft.com/office/drawing/2014/main" id="{DB23E3CE-00A8-4E0B-A70A-1BB50B2B5D8F}"/>
              </a:ext>
            </a:extLst>
          </p:cNvPr>
          <p:cNvSpPr>
            <a:spLocks noGrp="1"/>
          </p:cNvSpPr>
          <p:nvPr>
            <p:ph type="sldNum" sz="quarter" idx="12"/>
          </p:nvPr>
        </p:nvSpPr>
        <p:spPr/>
        <p:txBody>
          <a:bodyPr/>
          <a:lstStyle/>
          <a:p>
            <a:fld id="{C0465BDC-DAA7-4695-9F90-2604F83C7D05}" type="slidenum">
              <a:rPr lang="en-US" smtClean="0"/>
              <a:t>58</a:t>
            </a:fld>
            <a:endParaRPr lang="en-US" dirty="0"/>
          </a:p>
        </p:txBody>
      </p:sp>
      <p:sp>
        <p:nvSpPr>
          <p:cNvPr id="10" name="Text Placeholder 9">
            <a:extLst>
              <a:ext uri="{FF2B5EF4-FFF2-40B4-BE49-F238E27FC236}">
                <a16:creationId xmlns:a16="http://schemas.microsoft.com/office/drawing/2014/main" id="{1800620D-7A9B-1B39-B926-E93E5EA6BC0C}"/>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21926347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C349C17-BE9A-4049-AB84-6A5E818DEF90}"/>
              </a:ext>
            </a:extLst>
          </p:cNvPr>
          <p:cNvSpPr>
            <a:spLocks noGrp="1"/>
          </p:cNvSpPr>
          <p:nvPr>
            <p:ph type="title"/>
          </p:nvPr>
        </p:nvSpPr>
        <p:spPr>
          <a:xfrm>
            <a:off x="190279" y="0"/>
            <a:ext cx="11898939" cy="1325563"/>
          </a:xfrm>
        </p:spPr>
        <p:txBody>
          <a:bodyPr>
            <a:normAutofit/>
          </a:bodyPr>
          <a:lstStyle/>
          <a:p>
            <a:pPr lvl="0"/>
            <a:r>
              <a:rPr lang="en-US" sz="3600" kern="1200" dirty="0">
                <a:solidFill>
                  <a:schemeClr val="bg1"/>
                </a:solidFill>
                <a:latin typeface="+mn-lt"/>
              </a:rPr>
              <a:t>Community Support System Provider Web Page </a:t>
            </a:r>
          </a:p>
        </p:txBody>
      </p:sp>
      <p:sp>
        <p:nvSpPr>
          <p:cNvPr id="3" name="Slide Number Placeholder 2">
            <a:extLst>
              <a:ext uri="{FF2B5EF4-FFF2-40B4-BE49-F238E27FC236}">
                <a16:creationId xmlns:a16="http://schemas.microsoft.com/office/drawing/2014/main" id="{C6C59ECB-2644-441B-ADC2-A7BF0206CC73}"/>
              </a:ext>
            </a:extLst>
          </p:cNvPr>
          <p:cNvSpPr>
            <a:spLocks noGrp="1"/>
          </p:cNvSpPr>
          <p:nvPr>
            <p:ph type="sldNum" sz="quarter" idx="12"/>
          </p:nvPr>
        </p:nvSpPr>
        <p:spPr/>
        <p:txBody>
          <a:bodyPr/>
          <a:lstStyle/>
          <a:p>
            <a:fld id="{C0465BDC-DAA7-4695-9F90-2604F83C7D05}" type="slidenum">
              <a:rPr lang="en-US" smtClean="0"/>
              <a:t>59</a:t>
            </a:fld>
            <a:endParaRPr lang="en-US" dirty="0"/>
          </a:p>
        </p:txBody>
      </p:sp>
      <p:sp>
        <p:nvSpPr>
          <p:cNvPr id="5" name="TextBox 4">
            <a:extLst>
              <a:ext uri="{FF2B5EF4-FFF2-40B4-BE49-F238E27FC236}">
                <a16:creationId xmlns:a16="http://schemas.microsoft.com/office/drawing/2014/main" id="{FF1F4174-E369-7008-D15B-3CE40DF6F278}"/>
              </a:ext>
            </a:extLst>
          </p:cNvPr>
          <p:cNvSpPr txBox="1"/>
          <p:nvPr/>
        </p:nvSpPr>
        <p:spPr>
          <a:xfrm>
            <a:off x="184193" y="1426588"/>
            <a:ext cx="11791280" cy="646331"/>
          </a:xfrm>
          <a:prstGeom prst="rect">
            <a:avLst/>
          </a:prstGeom>
          <a:noFill/>
          <a:ln w="28575">
            <a:solidFill>
              <a:schemeClr val="tx1"/>
            </a:solidFill>
          </a:ln>
        </p:spPr>
        <p:txBody>
          <a:bodyPr wrap="square" rtlCol="0">
            <a:spAutoFit/>
          </a:bodyPr>
          <a:lstStyle/>
          <a:p>
            <a:r>
              <a:rPr lang="en-US" dirty="0"/>
              <a:t>DHS has created a </a:t>
            </a:r>
            <a:r>
              <a:rPr lang="en-US" dirty="0">
                <a:solidFill>
                  <a:schemeClr val="bg1"/>
                </a:solidFill>
                <a:hlinkClick r:id="rId2"/>
              </a:rPr>
              <a:t>CSSP dedicated web page</a:t>
            </a:r>
            <a:r>
              <a:rPr lang="en-US" dirty="0">
                <a:solidFill>
                  <a:schemeClr val="bg1"/>
                </a:solidFill>
              </a:rPr>
              <a:t> </a:t>
            </a:r>
            <a:r>
              <a:rPr lang="en-US" dirty="0"/>
              <a:t>with provider resources and FAQs. DHS will continue to update the web page with resources for providers. A recording of this training will be archived on this page. </a:t>
            </a:r>
          </a:p>
        </p:txBody>
      </p:sp>
      <p:pic>
        <p:nvPicPr>
          <p:cNvPr id="7" name="Picture 6">
            <a:extLst>
              <a:ext uri="{FF2B5EF4-FFF2-40B4-BE49-F238E27FC236}">
                <a16:creationId xmlns:a16="http://schemas.microsoft.com/office/drawing/2014/main" id="{9851CC8B-EF21-9C70-60A2-1648BC53FCE1}"/>
              </a:ext>
            </a:extLst>
          </p:cNvPr>
          <p:cNvPicPr>
            <a:picLocks noChangeAspect="1"/>
          </p:cNvPicPr>
          <p:nvPr/>
        </p:nvPicPr>
        <p:blipFill>
          <a:blip r:embed="rId3"/>
          <a:stretch>
            <a:fillRect/>
          </a:stretch>
        </p:blipFill>
        <p:spPr>
          <a:xfrm>
            <a:off x="2404966" y="2173944"/>
            <a:ext cx="7305868" cy="4252669"/>
          </a:xfrm>
          <a:prstGeom prst="rect">
            <a:avLst/>
          </a:prstGeom>
          <a:ln w="28575">
            <a:solidFill>
              <a:schemeClr val="tx1"/>
            </a:solidFill>
          </a:ln>
        </p:spPr>
      </p:pic>
    </p:spTree>
    <p:extLst>
      <p:ext uri="{BB962C8B-B14F-4D97-AF65-F5344CB8AC3E}">
        <p14:creationId xmlns:p14="http://schemas.microsoft.com/office/powerpoint/2010/main" val="6191016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2DEE22-9857-6183-2198-651C917D3BD5}"/>
              </a:ext>
            </a:extLst>
          </p:cNvPr>
          <p:cNvSpPr>
            <a:spLocks noGrp="1"/>
          </p:cNvSpPr>
          <p:nvPr>
            <p:ph type="title"/>
          </p:nvPr>
        </p:nvSpPr>
        <p:spPr>
          <a:xfrm>
            <a:off x="152400" y="18255"/>
            <a:ext cx="11949404" cy="1325563"/>
          </a:xfrm>
        </p:spPr>
        <p:txBody>
          <a:bodyPr>
            <a:normAutofit/>
          </a:bodyPr>
          <a:lstStyle/>
          <a:p>
            <a:r>
              <a:rPr lang="en-US" sz="3600" dirty="0">
                <a:solidFill>
                  <a:schemeClr val="bg1"/>
                </a:solidFill>
                <a:latin typeface="+mn-lt"/>
              </a:rPr>
              <a:t>Who Receives Home and Community Based Services in PASSE?</a:t>
            </a:r>
            <a:endParaRPr lang="en-US" sz="3600" dirty="0"/>
          </a:p>
        </p:txBody>
      </p:sp>
      <p:graphicFrame>
        <p:nvGraphicFramePr>
          <p:cNvPr id="5" name="Content Placeholder 4">
            <a:extLst>
              <a:ext uri="{FF2B5EF4-FFF2-40B4-BE49-F238E27FC236}">
                <a16:creationId xmlns:a16="http://schemas.microsoft.com/office/drawing/2014/main" id="{982DCB24-19C6-29F2-C9D6-E9E1FABD3976}"/>
              </a:ext>
            </a:extLst>
          </p:cNvPr>
          <p:cNvGraphicFramePr>
            <a:graphicFrameLocks noGrp="1"/>
          </p:cNvGraphicFramePr>
          <p:nvPr>
            <p:ph idx="1"/>
            <p:extLst>
              <p:ext uri="{D42A27DB-BD31-4B8C-83A1-F6EECF244321}">
                <p14:modId xmlns:p14="http://schemas.microsoft.com/office/powerpoint/2010/main" val="670422128"/>
              </p:ext>
            </p:extLst>
          </p:nvPr>
        </p:nvGraphicFramePr>
        <p:xfrm>
          <a:off x="0" y="2620370"/>
          <a:ext cx="12517039" cy="373598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lide Number Placeholder 3">
            <a:extLst>
              <a:ext uri="{FF2B5EF4-FFF2-40B4-BE49-F238E27FC236}">
                <a16:creationId xmlns:a16="http://schemas.microsoft.com/office/drawing/2014/main" id="{6262DAA0-62EC-2C45-CCFB-4222F5C44438}"/>
              </a:ext>
            </a:extLst>
          </p:cNvPr>
          <p:cNvSpPr>
            <a:spLocks noGrp="1"/>
          </p:cNvSpPr>
          <p:nvPr>
            <p:ph type="sldNum" sz="quarter" idx="12"/>
          </p:nvPr>
        </p:nvSpPr>
        <p:spPr/>
        <p:txBody>
          <a:bodyPr/>
          <a:lstStyle/>
          <a:p>
            <a:fld id="{C0465BDC-DAA7-4695-9F90-2604F83C7D05}" type="slidenum">
              <a:rPr lang="en-US" smtClean="0"/>
              <a:pPr/>
              <a:t>6</a:t>
            </a:fld>
            <a:endParaRPr lang="en-US" dirty="0"/>
          </a:p>
        </p:txBody>
      </p:sp>
      <p:sp>
        <p:nvSpPr>
          <p:cNvPr id="6" name="TextBox 5">
            <a:extLst>
              <a:ext uri="{FF2B5EF4-FFF2-40B4-BE49-F238E27FC236}">
                <a16:creationId xmlns:a16="http://schemas.microsoft.com/office/drawing/2014/main" id="{9B13CC21-53AB-766C-70DF-0B45553A457F}"/>
              </a:ext>
            </a:extLst>
          </p:cNvPr>
          <p:cNvSpPr txBox="1"/>
          <p:nvPr/>
        </p:nvSpPr>
        <p:spPr>
          <a:xfrm>
            <a:off x="152400" y="1403644"/>
            <a:ext cx="11918301" cy="646331"/>
          </a:xfrm>
          <a:prstGeom prst="rect">
            <a:avLst/>
          </a:prstGeom>
          <a:noFill/>
          <a:ln w="28575">
            <a:solidFill>
              <a:schemeClr val="tx1"/>
            </a:solidFill>
          </a:ln>
        </p:spPr>
        <p:txBody>
          <a:bodyPr wrap="square" rtlCol="0">
            <a:spAutoFit/>
          </a:bodyPr>
          <a:lstStyle/>
          <a:p>
            <a:pPr lvl="0"/>
            <a:r>
              <a:rPr lang="en-US" dirty="0"/>
              <a:t>Several client populations in the State receive HCBS through PASSE. Clients access HCBS through federal Medicaid vehicles known as “waivers” and “state plan options.” PASSE client populations fall under two federal vehicles.</a:t>
            </a:r>
          </a:p>
        </p:txBody>
      </p:sp>
      <p:sp>
        <p:nvSpPr>
          <p:cNvPr id="7" name="TextBox 6">
            <a:extLst>
              <a:ext uri="{FF2B5EF4-FFF2-40B4-BE49-F238E27FC236}">
                <a16:creationId xmlns:a16="http://schemas.microsoft.com/office/drawing/2014/main" id="{AA48FA8F-6F85-7162-23CD-34A8EA2CB000}"/>
              </a:ext>
            </a:extLst>
          </p:cNvPr>
          <p:cNvSpPr txBox="1"/>
          <p:nvPr/>
        </p:nvSpPr>
        <p:spPr>
          <a:xfrm>
            <a:off x="2096695" y="2193839"/>
            <a:ext cx="1856095" cy="400110"/>
          </a:xfrm>
          <a:prstGeom prst="rect">
            <a:avLst/>
          </a:prstGeom>
          <a:noFill/>
        </p:spPr>
        <p:txBody>
          <a:bodyPr wrap="square" rtlCol="0">
            <a:spAutoFit/>
          </a:bodyPr>
          <a:lstStyle/>
          <a:p>
            <a:r>
              <a:rPr lang="en-US" sz="2000" b="1" dirty="0"/>
              <a:t>Federal Vehicle </a:t>
            </a:r>
          </a:p>
        </p:txBody>
      </p:sp>
      <p:sp>
        <p:nvSpPr>
          <p:cNvPr id="8" name="TextBox 7">
            <a:extLst>
              <a:ext uri="{FF2B5EF4-FFF2-40B4-BE49-F238E27FC236}">
                <a16:creationId xmlns:a16="http://schemas.microsoft.com/office/drawing/2014/main" id="{8886F375-D984-E786-2F38-AF8DE8506DA6}"/>
              </a:ext>
            </a:extLst>
          </p:cNvPr>
          <p:cNvSpPr txBox="1"/>
          <p:nvPr/>
        </p:nvSpPr>
        <p:spPr>
          <a:xfrm>
            <a:off x="5566139" y="2198069"/>
            <a:ext cx="1596788" cy="400110"/>
          </a:xfrm>
          <a:prstGeom prst="rect">
            <a:avLst/>
          </a:prstGeom>
          <a:noFill/>
        </p:spPr>
        <p:txBody>
          <a:bodyPr wrap="square" rtlCol="0">
            <a:spAutoFit/>
          </a:bodyPr>
          <a:lstStyle/>
          <a:p>
            <a:r>
              <a:rPr lang="en-US" sz="2000" b="1" dirty="0"/>
              <a:t>Population</a:t>
            </a:r>
          </a:p>
        </p:txBody>
      </p:sp>
      <p:sp>
        <p:nvSpPr>
          <p:cNvPr id="9" name="TextBox 8">
            <a:extLst>
              <a:ext uri="{FF2B5EF4-FFF2-40B4-BE49-F238E27FC236}">
                <a16:creationId xmlns:a16="http://schemas.microsoft.com/office/drawing/2014/main" id="{E2153F3A-4763-B5B8-75C8-9F1245C08EED}"/>
              </a:ext>
            </a:extLst>
          </p:cNvPr>
          <p:cNvSpPr txBox="1"/>
          <p:nvPr/>
        </p:nvSpPr>
        <p:spPr>
          <a:xfrm>
            <a:off x="8994639" y="2198069"/>
            <a:ext cx="1596788" cy="400110"/>
          </a:xfrm>
          <a:prstGeom prst="rect">
            <a:avLst/>
          </a:prstGeom>
          <a:noFill/>
        </p:spPr>
        <p:txBody>
          <a:bodyPr wrap="square" rtlCol="0">
            <a:spAutoFit/>
          </a:bodyPr>
          <a:lstStyle/>
          <a:p>
            <a:r>
              <a:rPr lang="en-US" sz="2000" b="1" dirty="0"/>
              <a:t>Example</a:t>
            </a:r>
          </a:p>
        </p:txBody>
      </p:sp>
    </p:spTree>
    <p:extLst>
      <p:ext uri="{BB962C8B-B14F-4D97-AF65-F5344CB8AC3E}">
        <p14:creationId xmlns:p14="http://schemas.microsoft.com/office/powerpoint/2010/main" val="3445308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968473-CBE3-6418-3B63-356432C54D66}"/>
              </a:ext>
            </a:extLst>
          </p:cNvPr>
          <p:cNvSpPr>
            <a:spLocks noGrp="1"/>
          </p:cNvSpPr>
          <p:nvPr>
            <p:ph type="title"/>
          </p:nvPr>
        </p:nvSpPr>
        <p:spPr/>
        <p:txBody>
          <a:bodyPr/>
          <a:lstStyle/>
          <a:p>
            <a:pPr algn="ctr"/>
            <a:r>
              <a:rPr lang="en-US" sz="3600" dirty="0">
                <a:solidFill>
                  <a:schemeClr val="bg1"/>
                </a:solidFill>
                <a:latin typeface="+mn-lt"/>
              </a:rPr>
              <a:t>           Questions?</a:t>
            </a:r>
          </a:p>
        </p:txBody>
      </p:sp>
      <p:sp>
        <p:nvSpPr>
          <p:cNvPr id="4" name="Slide Number Placeholder 3">
            <a:extLst>
              <a:ext uri="{FF2B5EF4-FFF2-40B4-BE49-F238E27FC236}">
                <a16:creationId xmlns:a16="http://schemas.microsoft.com/office/drawing/2014/main" id="{35339A5D-7F50-A2C0-3549-24FD1ABDCFFA}"/>
              </a:ext>
            </a:extLst>
          </p:cNvPr>
          <p:cNvSpPr>
            <a:spLocks noGrp="1"/>
          </p:cNvSpPr>
          <p:nvPr>
            <p:ph type="sldNum" sz="quarter" idx="12"/>
          </p:nvPr>
        </p:nvSpPr>
        <p:spPr/>
        <p:txBody>
          <a:bodyPr/>
          <a:lstStyle/>
          <a:p>
            <a:fld id="{C0465BDC-DAA7-4695-9F90-2604F83C7D05}" type="slidenum">
              <a:rPr lang="en-US" smtClean="0"/>
              <a:pPr/>
              <a:t>60</a:t>
            </a:fld>
            <a:endParaRPr lang="en-US" dirty="0"/>
          </a:p>
        </p:txBody>
      </p:sp>
      <p:sp>
        <p:nvSpPr>
          <p:cNvPr id="6" name="Flowchart: Process 5">
            <a:extLst>
              <a:ext uri="{FF2B5EF4-FFF2-40B4-BE49-F238E27FC236}">
                <a16:creationId xmlns:a16="http://schemas.microsoft.com/office/drawing/2014/main" id="{2CDDA8B0-8C7A-454B-C2B1-0CF922329B55}"/>
              </a:ext>
            </a:extLst>
          </p:cNvPr>
          <p:cNvSpPr/>
          <p:nvPr/>
        </p:nvSpPr>
        <p:spPr>
          <a:xfrm>
            <a:off x="202017" y="1526019"/>
            <a:ext cx="11787819" cy="2629672"/>
          </a:xfrm>
          <a:prstGeom prst="flowChartProcess">
            <a:avLst/>
          </a:prstGeom>
          <a:solidFill>
            <a:schemeClr val="bg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85750" lvl="0" indent="-285750">
              <a:buFont typeface="Arial" panose="020B0604020202020204" pitchFamily="34" charset="0"/>
              <a:buChar char="•"/>
            </a:pPr>
            <a:r>
              <a:rPr lang="en-US" dirty="0">
                <a:solidFill>
                  <a:schemeClr val="tx1"/>
                </a:solidFill>
              </a:rPr>
              <a:t>For overall programmatic questions, please contact DHS at </a:t>
            </a:r>
            <a:r>
              <a:rPr lang="en-US" b="0" i="0" u="none" strike="noStrike" dirty="0">
                <a:effectLst/>
                <a:hlinkClick r:id="rId2"/>
              </a:rPr>
              <a:t>CSSPQuestions@dhs.arkansas.gov</a:t>
            </a:r>
            <a:r>
              <a:rPr lang="en-US" b="0" i="0" u="none" strike="noStrike" dirty="0">
                <a:solidFill>
                  <a:schemeClr val="tx1"/>
                </a:solidFill>
                <a:effectLst/>
              </a:rPr>
              <a:t>.</a:t>
            </a:r>
          </a:p>
          <a:p>
            <a:pPr marL="285750" lvl="0" indent="-285750">
              <a:buFont typeface="Arial" panose="020B0604020202020204" pitchFamily="34" charset="0"/>
              <a:buChar char="•"/>
            </a:pPr>
            <a:endParaRPr lang="en-US" dirty="0">
              <a:solidFill>
                <a:schemeClr val="tx1"/>
              </a:solidFill>
            </a:endParaRPr>
          </a:p>
          <a:p>
            <a:pPr marL="285750" lvl="0" indent="-285750">
              <a:buFont typeface="Arial" panose="020B0604020202020204" pitchFamily="34" charset="0"/>
              <a:buChar char="•"/>
            </a:pPr>
            <a:r>
              <a:rPr lang="en-US" b="0" i="0" u="none" strike="noStrike" dirty="0">
                <a:solidFill>
                  <a:schemeClr val="tx1"/>
                </a:solidFill>
                <a:effectLst/>
              </a:rPr>
              <a:t>For specific questions about the CSSP certification process, please contact DPSQA at </a:t>
            </a:r>
            <a:r>
              <a:rPr lang="en-US" b="0" i="0" u="none" strike="noStrike" dirty="0">
                <a:solidFill>
                  <a:schemeClr val="tx1"/>
                </a:solidFill>
                <a:effectLst/>
                <a:hlinkClick r:id="rId3"/>
              </a:rPr>
              <a:t>DPSQA.ProviderApplications@dhs.arkansas.gov</a:t>
            </a:r>
            <a:r>
              <a:rPr lang="en-US" b="0" i="0" u="none" strike="noStrike" dirty="0">
                <a:solidFill>
                  <a:schemeClr val="tx1"/>
                </a:solidFill>
                <a:effectLst/>
              </a:rPr>
              <a:t>.</a:t>
            </a:r>
          </a:p>
          <a:p>
            <a:pPr lvl="0"/>
            <a:endParaRPr lang="en-US" b="0" i="0" u="none" strike="noStrike" dirty="0">
              <a:solidFill>
                <a:schemeClr val="tx1"/>
              </a:solidFill>
              <a:effectLst/>
            </a:endParaRPr>
          </a:p>
          <a:p>
            <a:pPr lvl="0"/>
            <a:endParaRPr lang="en-US" dirty="0">
              <a:solidFill>
                <a:schemeClr val="tx1"/>
              </a:solidFill>
            </a:endParaRPr>
          </a:p>
        </p:txBody>
      </p:sp>
    </p:spTree>
    <p:extLst>
      <p:ext uri="{BB962C8B-B14F-4D97-AF65-F5344CB8AC3E}">
        <p14:creationId xmlns:p14="http://schemas.microsoft.com/office/powerpoint/2010/main" val="2351231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2D524214-886A-4482-B32F-F95F21C07B30}"/>
              </a:ext>
            </a:extLst>
          </p:cNvPr>
          <p:cNvSpPr>
            <a:spLocks noGrp="1"/>
          </p:cNvSpPr>
          <p:nvPr>
            <p:ph type="title"/>
          </p:nvPr>
        </p:nvSpPr>
        <p:spPr>
          <a:xfrm>
            <a:off x="202018" y="0"/>
            <a:ext cx="11835361" cy="1325563"/>
          </a:xfrm>
        </p:spPr>
        <p:txBody>
          <a:bodyPr>
            <a:normAutofit/>
          </a:bodyPr>
          <a:lstStyle/>
          <a:p>
            <a:r>
              <a:rPr lang="en-US" sz="3600" dirty="0">
                <a:solidFill>
                  <a:schemeClr val="bg1"/>
                </a:solidFill>
                <a:latin typeface="+mn-lt"/>
              </a:rPr>
              <a:t>Benefits of Home and Community Based Services </a:t>
            </a:r>
          </a:p>
        </p:txBody>
      </p:sp>
      <p:sp>
        <p:nvSpPr>
          <p:cNvPr id="10" name="Slide Number Placeholder 9">
            <a:extLst>
              <a:ext uri="{FF2B5EF4-FFF2-40B4-BE49-F238E27FC236}">
                <a16:creationId xmlns:a16="http://schemas.microsoft.com/office/drawing/2014/main" id="{1114CFBF-9A69-45E2-9ABC-547D02C4C7A9}"/>
              </a:ext>
            </a:extLst>
          </p:cNvPr>
          <p:cNvSpPr>
            <a:spLocks noGrp="1"/>
          </p:cNvSpPr>
          <p:nvPr>
            <p:ph type="sldNum" sz="quarter" idx="12"/>
          </p:nvPr>
        </p:nvSpPr>
        <p:spPr/>
        <p:txBody>
          <a:bodyPr/>
          <a:lstStyle/>
          <a:p>
            <a:fld id="{C0465BDC-DAA7-4695-9F90-2604F83C7D05}" type="slidenum">
              <a:rPr lang="en-US" smtClean="0"/>
              <a:t>7</a:t>
            </a:fld>
            <a:endParaRPr lang="en-US" dirty="0"/>
          </a:p>
        </p:txBody>
      </p:sp>
      <p:graphicFrame>
        <p:nvGraphicFramePr>
          <p:cNvPr id="3" name="Diagram 2">
            <a:extLst>
              <a:ext uri="{FF2B5EF4-FFF2-40B4-BE49-F238E27FC236}">
                <a16:creationId xmlns:a16="http://schemas.microsoft.com/office/drawing/2014/main" id="{3D740AE1-AEFF-4CF5-BCD0-CA597B0C4335}"/>
              </a:ext>
            </a:extLst>
          </p:cNvPr>
          <p:cNvGraphicFramePr/>
          <p:nvPr/>
        </p:nvGraphicFramePr>
        <p:xfrm>
          <a:off x="-83976" y="2798845"/>
          <a:ext cx="6372807" cy="342630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9" name="Diagram 8">
            <a:extLst>
              <a:ext uri="{FF2B5EF4-FFF2-40B4-BE49-F238E27FC236}">
                <a16:creationId xmlns:a16="http://schemas.microsoft.com/office/drawing/2014/main" id="{D6CD0935-8358-41C7-AB0B-9A2F94934C4F}"/>
              </a:ext>
            </a:extLst>
          </p:cNvPr>
          <p:cNvGraphicFramePr/>
          <p:nvPr/>
        </p:nvGraphicFramePr>
        <p:xfrm>
          <a:off x="5664573" y="2759059"/>
          <a:ext cx="6372806" cy="3426306"/>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7" name="Content Placeholder 2">
            <a:extLst>
              <a:ext uri="{FF2B5EF4-FFF2-40B4-BE49-F238E27FC236}">
                <a16:creationId xmlns:a16="http://schemas.microsoft.com/office/drawing/2014/main" id="{F35B76EA-2539-94B9-BF3C-BD564DAEC3F0}"/>
              </a:ext>
            </a:extLst>
          </p:cNvPr>
          <p:cNvSpPr txBox="1">
            <a:spLocks/>
          </p:cNvSpPr>
          <p:nvPr/>
        </p:nvSpPr>
        <p:spPr>
          <a:xfrm>
            <a:off x="3447331" y="1700337"/>
            <a:ext cx="6863732" cy="1058721"/>
          </a:xfrm>
          <a:prstGeom prst="rect">
            <a:avLst/>
          </a:prstGeom>
          <a:solidFill>
            <a:schemeClr val="bg1"/>
          </a:solidFill>
          <a:ln w="38100">
            <a:solidFill>
              <a:srgbClr val="0077C3"/>
            </a:solidFill>
          </a:ln>
        </p:spPr>
        <p:txBody>
          <a:bodyPr anchor="ctr">
            <a:normAutofit lnSpcReduction="10000"/>
          </a:bodyPr>
          <a:lstStyle>
            <a:lvl1pPr marL="228594" indent="-228594" algn="l" defTabSz="914377" rtl="0" eaLnBrk="1" latinLnBrk="0" hangingPunct="1">
              <a:lnSpc>
                <a:spcPct val="90000"/>
              </a:lnSpc>
              <a:spcBef>
                <a:spcPts val="10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1pPr>
            <a:lvl2pPr marL="685783" indent="-228594" algn="l" defTabSz="914377" rtl="0" eaLnBrk="1" latinLnBrk="0" hangingPunct="1">
              <a:lnSpc>
                <a:spcPct val="90000"/>
              </a:lnSpc>
              <a:spcBef>
                <a:spcPts val="500"/>
              </a:spcBef>
              <a:buFont typeface="Courier New" panose="02070309020205020404" pitchFamily="49" charset="0"/>
              <a:buChar char="o"/>
              <a:defRPr sz="2000" b="0" i="0" kern="1200">
                <a:solidFill>
                  <a:schemeClr val="tx1"/>
                </a:solidFill>
                <a:latin typeface="Arial" panose="020B0604020202020204" pitchFamily="34" charset="0"/>
                <a:ea typeface="+mn-ea"/>
                <a:cs typeface="Arial" panose="020B0604020202020204" pitchFamily="34" charset="0"/>
              </a:defRPr>
            </a:lvl2pPr>
            <a:lvl3pPr marL="1142971" indent="-228594" algn="l" defTabSz="914377" rtl="0" eaLnBrk="1" latinLnBrk="0" hangingPunct="1">
              <a:lnSpc>
                <a:spcPct val="90000"/>
              </a:lnSpc>
              <a:spcBef>
                <a:spcPts val="500"/>
              </a:spcBef>
              <a:buFont typeface="System Font Regular"/>
              <a:buChar char="–"/>
              <a:defRPr sz="1800" b="0" i="0" kern="1200">
                <a:solidFill>
                  <a:schemeClr val="tx1"/>
                </a:solidFill>
                <a:latin typeface="Arial" panose="020B0604020202020204" pitchFamily="34" charset="0"/>
                <a:ea typeface="+mn-ea"/>
                <a:cs typeface="Arial" panose="020B0604020202020204" pitchFamily="34" charset="0"/>
              </a:defRPr>
            </a:lvl3pPr>
            <a:lvl4pPr marL="1600160" indent="-228594" algn="l" defTabSz="914377" rtl="0" eaLnBrk="1" latinLnBrk="0" hangingPunct="1">
              <a:lnSpc>
                <a:spcPct val="90000"/>
              </a:lnSpc>
              <a:spcBef>
                <a:spcPts val="500"/>
              </a:spcBef>
              <a:buFont typeface="Arial" panose="020B0604020202020204" pitchFamily="34" charset="0"/>
              <a:buChar char="•"/>
              <a:defRPr sz="1600" b="0" i="0" kern="1200">
                <a:solidFill>
                  <a:schemeClr val="tx1"/>
                </a:solidFill>
                <a:latin typeface="Arial" panose="020B0604020202020204" pitchFamily="34" charset="0"/>
                <a:ea typeface="+mn-ea"/>
                <a:cs typeface="Arial" panose="020B0604020202020204" pitchFamily="34" charset="0"/>
              </a:defRPr>
            </a:lvl4pPr>
            <a:lvl5pPr marL="2057349" indent="-228594" algn="l" defTabSz="914377" rtl="0" eaLnBrk="1" latinLnBrk="0" hangingPunct="1">
              <a:lnSpc>
                <a:spcPct val="90000"/>
              </a:lnSpc>
              <a:spcBef>
                <a:spcPts val="500"/>
              </a:spcBef>
              <a:buFont typeface="Courier New" panose="02070309020205020404" pitchFamily="49" charset="0"/>
              <a:buChar char="o"/>
              <a:defRPr sz="1500" b="0" i="0" kern="1200">
                <a:solidFill>
                  <a:schemeClr val="tx1"/>
                </a:solidFill>
                <a:latin typeface="Arial" panose="020B060402020202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dirty="0">
                <a:latin typeface="Calibri" panose="020F0502020204030204" pitchFamily="34" charset="0"/>
                <a:cs typeface="Calibri" panose="020F0502020204030204" pitchFamily="34" charset="0"/>
              </a:rPr>
              <a:t>Home and Community Based Services (HCBS) are an alternative to clients receiving services in institutional settings such as hospitals and residential facilities. Clients receive services in their home and community. HCBS has several benefits. </a:t>
            </a:r>
          </a:p>
        </p:txBody>
      </p:sp>
      <p:graphicFrame>
        <p:nvGraphicFramePr>
          <p:cNvPr id="12" name="Table 4">
            <a:extLst>
              <a:ext uri="{FF2B5EF4-FFF2-40B4-BE49-F238E27FC236}">
                <a16:creationId xmlns:a16="http://schemas.microsoft.com/office/drawing/2014/main" id="{DF6AD95C-838D-DA32-2289-79FC9EF0D032}"/>
              </a:ext>
            </a:extLst>
          </p:cNvPr>
          <p:cNvGraphicFramePr>
            <a:graphicFrameLocks noGrp="1"/>
          </p:cNvGraphicFramePr>
          <p:nvPr>
            <p:extLst>
              <p:ext uri="{D42A27DB-BD31-4B8C-83A1-F6EECF244321}">
                <p14:modId xmlns:p14="http://schemas.microsoft.com/office/powerpoint/2010/main" val="2922721130"/>
              </p:ext>
            </p:extLst>
          </p:nvPr>
        </p:nvGraphicFramePr>
        <p:xfrm>
          <a:off x="3434786" y="2962364"/>
          <a:ext cx="6765323" cy="2346960"/>
        </p:xfrm>
        <a:graphic>
          <a:graphicData uri="http://schemas.openxmlformats.org/drawingml/2006/table">
            <a:tbl>
              <a:tblPr firstRow="1" bandRow="1">
                <a:tableStyleId>{5C22544A-7EE6-4342-B048-85BDC9FD1C3A}</a:tableStyleId>
              </a:tblPr>
              <a:tblGrid>
                <a:gridCol w="6765323">
                  <a:extLst>
                    <a:ext uri="{9D8B030D-6E8A-4147-A177-3AD203B41FA5}">
                      <a16:colId xmlns:a16="http://schemas.microsoft.com/office/drawing/2014/main" val="3116255551"/>
                    </a:ext>
                  </a:extLst>
                </a:gridCol>
              </a:tblGrid>
              <a:tr h="248144">
                <a:tc>
                  <a:txBody>
                    <a:bodyPr/>
                    <a:lstStyle/>
                    <a:p>
                      <a:pPr algn="ctr"/>
                      <a:r>
                        <a:rPr lang="en-US" sz="1600" dirty="0">
                          <a:solidFill>
                            <a:srgbClr val="00B050"/>
                          </a:solidFill>
                          <a:latin typeface="+mn-lt"/>
                          <a:cs typeface="Arial" panose="020B0604020202020204" pitchFamily="34" charset="0"/>
                        </a:rPr>
                        <a:t>PROS</a:t>
                      </a:r>
                    </a:p>
                  </a:txBody>
                  <a:tcPr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502574506"/>
                  </a:ext>
                </a:extLst>
              </a:tr>
              <a:tr h="1401277">
                <a:tc>
                  <a:txBody>
                    <a:bodyPr/>
                    <a:lstStyle/>
                    <a:p>
                      <a:pPr marL="225425" marR="0" lvl="0" indent="-225425"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lang="en-US" sz="1600" dirty="0">
                          <a:latin typeface="+mn-lt"/>
                          <a:cs typeface="Arial" panose="020B0604020202020204" pitchFamily="34" charset="0"/>
                        </a:rPr>
                        <a:t>More cost effective as clients are routed away from higher cost institutional services </a:t>
                      </a:r>
                    </a:p>
                    <a:p>
                      <a:pPr marL="225425" marR="0" lvl="0" indent="-225425"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lang="en-US" sz="1600" dirty="0">
                          <a:latin typeface="+mn-lt"/>
                          <a:cs typeface="Arial" panose="020B0604020202020204" pitchFamily="34" charset="0"/>
                        </a:rPr>
                        <a:t>CMS estimates HCBS services as less than half the cost of institutional equivalents on average</a:t>
                      </a:r>
                      <a:r>
                        <a:rPr lang="en-US" sz="1600" baseline="30000" dirty="0">
                          <a:latin typeface="+mn-lt"/>
                          <a:cs typeface="Arial" panose="020B0604020202020204" pitchFamily="34" charset="0"/>
                        </a:rPr>
                        <a:t>1</a:t>
                      </a:r>
                      <a:endParaRPr lang="en-US" sz="1600" dirty="0">
                        <a:latin typeface="+mn-lt"/>
                        <a:cs typeface="Arial" panose="020B0604020202020204" pitchFamily="34" charset="0"/>
                      </a:endParaRPr>
                    </a:p>
                    <a:p>
                      <a:pPr marL="225425" marR="0" lvl="0" indent="-225425"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lang="en-US" sz="1600" dirty="0">
                          <a:latin typeface="+mn-lt"/>
                          <a:cs typeface="Arial" panose="020B0604020202020204" pitchFamily="34" charset="0"/>
                        </a:rPr>
                        <a:t>Overall reflects clients’ preferences, who would rather receive services in familiar settings</a:t>
                      </a:r>
                    </a:p>
                    <a:p>
                      <a:pPr marL="225425" marR="0" lvl="0" indent="-225425"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lang="en-US" sz="1600" dirty="0">
                          <a:latin typeface="+mn-lt"/>
                          <a:cs typeface="Arial" panose="020B0604020202020204" pitchFamily="34" charset="0"/>
                        </a:rPr>
                        <a:t>Supports clients to remain integrated in their communities</a:t>
                      </a: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endParaRPr lang="en-US" sz="1400" dirty="0">
                        <a:latin typeface="+mn-lt"/>
                        <a:cs typeface="Arial" panose="020B0604020202020204" pitchFamily="34" charset="0"/>
                      </a:endParaRPr>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574359775"/>
                  </a:ext>
                </a:extLst>
              </a:tr>
            </a:tbl>
          </a:graphicData>
        </a:graphic>
      </p:graphicFrame>
      <p:sp>
        <p:nvSpPr>
          <p:cNvPr id="13" name="TextBox 12">
            <a:extLst>
              <a:ext uri="{FF2B5EF4-FFF2-40B4-BE49-F238E27FC236}">
                <a16:creationId xmlns:a16="http://schemas.microsoft.com/office/drawing/2014/main" id="{434A9B15-7C73-1123-53FD-8DF48CDB10FD}"/>
              </a:ext>
            </a:extLst>
          </p:cNvPr>
          <p:cNvSpPr txBox="1"/>
          <p:nvPr/>
        </p:nvSpPr>
        <p:spPr>
          <a:xfrm>
            <a:off x="3447331" y="2922577"/>
            <a:ext cx="6752778" cy="369332"/>
          </a:xfrm>
          <a:prstGeom prst="rect">
            <a:avLst/>
          </a:prstGeom>
          <a:noFill/>
          <a:ln>
            <a:solidFill>
              <a:schemeClr val="tx1"/>
            </a:solidFill>
          </a:ln>
        </p:spPr>
        <p:txBody>
          <a:bodyPr wrap="square" rtlCol="0">
            <a:spAutoFit/>
          </a:bodyPr>
          <a:lstStyle/>
          <a:p>
            <a:endParaRPr lang="en-US" dirty="0">
              <a:ln>
                <a:solidFill>
                  <a:schemeClr val="tx1"/>
                </a:solidFill>
              </a:ln>
            </a:endParaRPr>
          </a:p>
        </p:txBody>
      </p:sp>
      <p:grpSp>
        <p:nvGrpSpPr>
          <p:cNvPr id="14" name="Group 13">
            <a:extLst>
              <a:ext uri="{FF2B5EF4-FFF2-40B4-BE49-F238E27FC236}">
                <a16:creationId xmlns:a16="http://schemas.microsoft.com/office/drawing/2014/main" id="{1EA198CB-5F39-64D7-0309-02BF03CB219A}"/>
              </a:ext>
            </a:extLst>
          </p:cNvPr>
          <p:cNvGrpSpPr/>
          <p:nvPr/>
        </p:nvGrpSpPr>
        <p:grpSpPr>
          <a:xfrm>
            <a:off x="1774818" y="1544294"/>
            <a:ext cx="1327609" cy="3611055"/>
            <a:chOff x="687189" y="1573344"/>
            <a:chExt cx="1327609" cy="3467272"/>
          </a:xfrm>
        </p:grpSpPr>
        <p:cxnSp>
          <p:nvCxnSpPr>
            <p:cNvPr id="15" name="Straight Connector 14">
              <a:extLst>
                <a:ext uri="{FF2B5EF4-FFF2-40B4-BE49-F238E27FC236}">
                  <a16:creationId xmlns:a16="http://schemas.microsoft.com/office/drawing/2014/main" id="{D9A75B06-40E4-4CB4-27C6-D5C12EB5857E}"/>
                </a:ext>
              </a:extLst>
            </p:cNvPr>
            <p:cNvCxnSpPr>
              <a:cxnSpLocks/>
            </p:cNvCxnSpPr>
            <p:nvPr/>
          </p:nvCxnSpPr>
          <p:spPr>
            <a:xfrm>
              <a:off x="1350996" y="2763894"/>
              <a:ext cx="0" cy="1305754"/>
            </a:xfrm>
            <a:prstGeom prst="line">
              <a:avLst/>
            </a:prstGeom>
            <a:ln w="28575">
              <a:solidFill>
                <a:schemeClr val="tx1"/>
              </a:solidFill>
              <a:prstDash val="sysDash"/>
            </a:ln>
          </p:spPr>
          <p:style>
            <a:lnRef idx="1">
              <a:schemeClr val="accent1"/>
            </a:lnRef>
            <a:fillRef idx="0">
              <a:schemeClr val="accent1"/>
            </a:fillRef>
            <a:effectRef idx="0">
              <a:schemeClr val="accent1"/>
            </a:effectRef>
            <a:fontRef idx="minor">
              <a:schemeClr val="tx1"/>
            </a:fontRef>
          </p:style>
        </p:cxnSp>
        <p:pic>
          <p:nvPicPr>
            <p:cNvPr id="16" name="Graphic 15" descr="House with solid fill">
              <a:extLst>
                <a:ext uri="{FF2B5EF4-FFF2-40B4-BE49-F238E27FC236}">
                  <a16:creationId xmlns:a16="http://schemas.microsoft.com/office/drawing/2014/main" id="{763B4F38-7E1C-96CE-A888-AFE6B7969E74}"/>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p:blipFill>
          <p:spPr>
            <a:xfrm>
              <a:off x="877876" y="4094383"/>
              <a:ext cx="946233" cy="946233"/>
            </a:xfrm>
            <a:prstGeom prst="rect">
              <a:avLst/>
            </a:prstGeom>
          </p:spPr>
        </p:pic>
        <p:pic>
          <p:nvPicPr>
            <p:cNvPr id="17" name="Graphic 16" descr="Hospital with solid fill">
              <a:extLst>
                <a:ext uri="{FF2B5EF4-FFF2-40B4-BE49-F238E27FC236}">
                  <a16:creationId xmlns:a16="http://schemas.microsoft.com/office/drawing/2014/main" id="{FB3C6906-56B1-C922-8F23-8E488D37CB62}"/>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687189" y="1573344"/>
              <a:ext cx="1327609" cy="1327609"/>
            </a:xfrm>
            <a:prstGeom prst="rect">
              <a:avLst/>
            </a:prstGeom>
          </p:spPr>
        </p:pic>
      </p:grpSp>
      <p:sp>
        <p:nvSpPr>
          <p:cNvPr id="24" name="TextBox 23">
            <a:extLst>
              <a:ext uri="{FF2B5EF4-FFF2-40B4-BE49-F238E27FC236}">
                <a16:creationId xmlns:a16="http://schemas.microsoft.com/office/drawing/2014/main" id="{5463DE1E-0349-C707-B75A-0A7342293250}"/>
              </a:ext>
            </a:extLst>
          </p:cNvPr>
          <p:cNvSpPr txBox="1"/>
          <p:nvPr/>
        </p:nvSpPr>
        <p:spPr>
          <a:xfrm>
            <a:off x="1871927" y="6085067"/>
            <a:ext cx="4860785" cy="215444"/>
          </a:xfrm>
          <a:prstGeom prst="rect">
            <a:avLst/>
          </a:prstGeom>
          <a:noFill/>
          <a:ln>
            <a:solidFill>
              <a:schemeClr val="bg1"/>
            </a:solidFill>
          </a:ln>
        </p:spPr>
        <p:txBody>
          <a:bodyPr wrap="square" rtlCol="0">
            <a:spAutoFit/>
          </a:bodyPr>
          <a:lstStyle/>
          <a:p>
            <a:r>
              <a:rPr lang="en-US" sz="800" dirty="0"/>
              <a:t>1. https://www.cms.gov/outreach-and-education/american-indian-alaska-native/aian/ltss-ta-center/info/hcbs</a:t>
            </a:r>
          </a:p>
        </p:txBody>
      </p:sp>
    </p:spTree>
    <p:extLst>
      <p:ext uri="{BB962C8B-B14F-4D97-AF65-F5344CB8AC3E}">
        <p14:creationId xmlns:p14="http://schemas.microsoft.com/office/powerpoint/2010/main" val="34420882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ABEEC98-E525-4636-8601-4877F7C5D8EB}"/>
              </a:ext>
            </a:extLst>
          </p:cNvPr>
          <p:cNvSpPr>
            <a:spLocks noGrp="1"/>
          </p:cNvSpPr>
          <p:nvPr>
            <p:ph type="title"/>
          </p:nvPr>
        </p:nvSpPr>
        <p:spPr>
          <a:xfrm>
            <a:off x="838200" y="1243013"/>
            <a:ext cx="10515600" cy="2852737"/>
          </a:xfrm>
          <a:solidFill>
            <a:srgbClr val="006DB4"/>
          </a:solidFill>
          <a:ln>
            <a:solidFill>
              <a:srgbClr val="006DB4"/>
            </a:solidFill>
          </a:ln>
        </p:spPr>
        <p:txBody>
          <a:bodyPr>
            <a:noAutofit/>
          </a:bodyPr>
          <a:lstStyle/>
          <a:p>
            <a:pPr algn="ctr"/>
            <a:r>
              <a:rPr lang="en-US" sz="4800" dirty="0">
                <a:ln>
                  <a:solidFill>
                    <a:srgbClr val="006DB4"/>
                  </a:solidFill>
                </a:ln>
                <a:solidFill>
                  <a:schemeClr val="bg1"/>
                </a:solidFill>
                <a:latin typeface="+mn-lt"/>
              </a:rPr>
              <a:t>Waiver &amp; State Plan Option Populations Served by CSSPs </a:t>
            </a:r>
          </a:p>
        </p:txBody>
      </p:sp>
      <p:sp>
        <p:nvSpPr>
          <p:cNvPr id="5" name="Text Placeholder 4">
            <a:extLst>
              <a:ext uri="{FF2B5EF4-FFF2-40B4-BE49-F238E27FC236}">
                <a16:creationId xmlns:a16="http://schemas.microsoft.com/office/drawing/2014/main" id="{29E9B26C-CDF8-4083-BDC6-83EAB2F63FFA}"/>
              </a:ext>
            </a:extLst>
          </p:cNvPr>
          <p:cNvSpPr>
            <a:spLocks noGrp="1"/>
          </p:cNvSpPr>
          <p:nvPr>
            <p:ph type="body" idx="1"/>
          </p:nvPr>
        </p:nvSpPr>
        <p:spPr>
          <a:xfrm>
            <a:off x="838200" y="4559300"/>
            <a:ext cx="10515600" cy="1500187"/>
          </a:xfrm>
        </p:spPr>
        <p:txBody>
          <a:bodyPr/>
          <a:lstStyle/>
          <a:p>
            <a:pPr algn="ctr"/>
            <a:r>
              <a:rPr lang="en-US" dirty="0">
                <a:solidFill>
                  <a:schemeClr val="tx1"/>
                </a:solidFill>
              </a:rPr>
              <a:t>People with Intellectual and Developmental Disabilities, Serious Mental Illnesses/ Serious Emotional Disturbances</a:t>
            </a:r>
          </a:p>
        </p:txBody>
      </p:sp>
      <p:grpSp>
        <p:nvGrpSpPr>
          <p:cNvPr id="6" name="Group 5">
            <a:extLst>
              <a:ext uri="{FF2B5EF4-FFF2-40B4-BE49-F238E27FC236}">
                <a16:creationId xmlns:a16="http://schemas.microsoft.com/office/drawing/2014/main" id="{A9761481-9D7B-48D2-8440-E9254313703E}"/>
              </a:ext>
            </a:extLst>
          </p:cNvPr>
          <p:cNvGrpSpPr/>
          <p:nvPr/>
        </p:nvGrpSpPr>
        <p:grpSpPr>
          <a:xfrm>
            <a:off x="315673" y="6311900"/>
            <a:ext cx="1045054" cy="306779"/>
            <a:chOff x="306196" y="6327302"/>
            <a:chExt cx="1045054" cy="306779"/>
          </a:xfrm>
        </p:grpSpPr>
        <p:pic>
          <p:nvPicPr>
            <p:cNvPr id="7" name="Picture 6" descr="A picture containing light, clock&#10;&#10;Description automatically generated">
              <a:extLst>
                <a:ext uri="{FF2B5EF4-FFF2-40B4-BE49-F238E27FC236}">
                  <a16:creationId xmlns:a16="http://schemas.microsoft.com/office/drawing/2014/main" id="{07DF0753-FA9C-42A0-8E84-93082A0798A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1876" y="6336073"/>
              <a:ext cx="629374" cy="290451"/>
            </a:xfrm>
            <a:prstGeom prst="rect">
              <a:avLst/>
            </a:prstGeom>
          </p:spPr>
        </p:pic>
        <p:pic>
          <p:nvPicPr>
            <p:cNvPr id="8" name="Picture 7" descr="A close up of a sign&#10;&#10;Description automatically generated">
              <a:extLst>
                <a:ext uri="{FF2B5EF4-FFF2-40B4-BE49-F238E27FC236}">
                  <a16:creationId xmlns:a16="http://schemas.microsoft.com/office/drawing/2014/main" id="{EDE3454A-7F16-4927-9891-A72C00FFB4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6196" y="6327302"/>
              <a:ext cx="306779" cy="306779"/>
            </a:xfrm>
            <a:prstGeom prst="rect">
              <a:avLst/>
            </a:prstGeom>
          </p:spPr>
        </p:pic>
      </p:grpSp>
      <p:sp>
        <p:nvSpPr>
          <p:cNvPr id="9" name="Rectangle 8">
            <a:extLst>
              <a:ext uri="{FF2B5EF4-FFF2-40B4-BE49-F238E27FC236}">
                <a16:creationId xmlns:a16="http://schemas.microsoft.com/office/drawing/2014/main" id="{D0452F14-E310-4407-8B4B-E446B4276736}"/>
              </a:ext>
            </a:extLst>
          </p:cNvPr>
          <p:cNvSpPr/>
          <p:nvPr/>
        </p:nvSpPr>
        <p:spPr>
          <a:xfrm rot="16200000">
            <a:off x="6040853" y="-1014830"/>
            <a:ext cx="116641" cy="10509252"/>
          </a:xfrm>
          <a:prstGeom prst="rect">
            <a:avLst/>
          </a:prstGeom>
          <a:solidFill>
            <a:srgbClr val="30B1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Slide Number Placeholder 2">
            <a:extLst>
              <a:ext uri="{FF2B5EF4-FFF2-40B4-BE49-F238E27FC236}">
                <a16:creationId xmlns:a16="http://schemas.microsoft.com/office/drawing/2014/main" id="{1970C4F6-5B74-4B52-8283-3B1B3C1C9AB7}"/>
              </a:ext>
            </a:extLst>
          </p:cNvPr>
          <p:cNvSpPr>
            <a:spLocks noGrp="1"/>
          </p:cNvSpPr>
          <p:nvPr>
            <p:ph type="sldNum" sz="quarter" idx="12"/>
          </p:nvPr>
        </p:nvSpPr>
        <p:spPr/>
        <p:txBody>
          <a:bodyPr/>
          <a:lstStyle/>
          <a:p>
            <a:fld id="{C0465BDC-DAA7-4695-9F90-2604F83C7D05}" type="slidenum">
              <a:rPr lang="en-US" smtClean="0"/>
              <a:t>8</a:t>
            </a:fld>
            <a:endParaRPr lang="en-US" dirty="0"/>
          </a:p>
        </p:txBody>
      </p:sp>
    </p:spTree>
    <p:extLst>
      <p:ext uri="{BB962C8B-B14F-4D97-AF65-F5344CB8AC3E}">
        <p14:creationId xmlns:p14="http://schemas.microsoft.com/office/powerpoint/2010/main" val="42782863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2D524214-886A-4482-B32F-F95F21C07B30}"/>
              </a:ext>
            </a:extLst>
          </p:cNvPr>
          <p:cNvSpPr>
            <a:spLocks noGrp="1"/>
          </p:cNvSpPr>
          <p:nvPr>
            <p:ph type="title"/>
          </p:nvPr>
        </p:nvSpPr>
        <p:spPr>
          <a:xfrm>
            <a:off x="202018" y="0"/>
            <a:ext cx="11835361" cy="1325563"/>
          </a:xfrm>
        </p:spPr>
        <p:txBody>
          <a:bodyPr>
            <a:normAutofit/>
          </a:bodyPr>
          <a:lstStyle/>
          <a:p>
            <a:r>
              <a:rPr lang="en-US" sz="3600" dirty="0">
                <a:solidFill>
                  <a:schemeClr val="bg1"/>
                </a:solidFill>
                <a:latin typeface="+mn-lt"/>
              </a:rPr>
              <a:t>What are Intellectual and Developmental Disabilities?</a:t>
            </a:r>
          </a:p>
        </p:txBody>
      </p:sp>
      <p:sp>
        <p:nvSpPr>
          <p:cNvPr id="10" name="Slide Number Placeholder 9">
            <a:extLst>
              <a:ext uri="{FF2B5EF4-FFF2-40B4-BE49-F238E27FC236}">
                <a16:creationId xmlns:a16="http://schemas.microsoft.com/office/drawing/2014/main" id="{1114CFBF-9A69-45E2-9ABC-547D02C4C7A9}"/>
              </a:ext>
            </a:extLst>
          </p:cNvPr>
          <p:cNvSpPr>
            <a:spLocks noGrp="1"/>
          </p:cNvSpPr>
          <p:nvPr>
            <p:ph type="sldNum" sz="quarter" idx="12"/>
          </p:nvPr>
        </p:nvSpPr>
        <p:spPr/>
        <p:txBody>
          <a:bodyPr/>
          <a:lstStyle/>
          <a:p>
            <a:fld id="{C0465BDC-DAA7-4695-9F90-2604F83C7D05}" type="slidenum">
              <a:rPr lang="en-US" smtClean="0"/>
              <a:t>9</a:t>
            </a:fld>
            <a:endParaRPr lang="en-US" dirty="0"/>
          </a:p>
        </p:txBody>
      </p:sp>
      <p:graphicFrame>
        <p:nvGraphicFramePr>
          <p:cNvPr id="12" name="Diagram 11">
            <a:extLst>
              <a:ext uri="{FF2B5EF4-FFF2-40B4-BE49-F238E27FC236}">
                <a16:creationId xmlns:a16="http://schemas.microsoft.com/office/drawing/2014/main" id="{9EE6EBEF-97D8-7C55-4259-AE3A2CF42A72}"/>
              </a:ext>
            </a:extLst>
          </p:cNvPr>
          <p:cNvGraphicFramePr/>
          <p:nvPr>
            <p:extLst>
              <p:ext uri="{D42A27DB-BD31-4B8C-83A1-F6EECF244321}">
                <p14:modId xmlns:p14="http://schemas.microsoft.com/office/powerpoint/2010/main" val="2133152418"/>
              </p:ext>
            </p:extLst>
          </p:nvPr>
        </p:nvGraphicFramePr>
        <p:xfrm>
          <a:off x="418011" y="2362185"/>
          <a:ext cx="9326880" cy="37159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3" name="Rectangle: Rounded Corners 12">
            <a:extLst>
              <a:ext uri="{FF2B5EF4-FFF2-40B4-BE49-F238E27FC236}">
                <a16:creationId xmlns:a16="http://schemas.microsoft.com/office/drawing/2014/main" id="{BCFC5B03-CA09-FB4D-5545-E7F0E59295F9}"/>
              </a:ext>
            </a:extLst>
          </p:cNvPr>
          <p:cNvSpPr/>
          <p:nvPr/>
        </p:nvSpPr>
        <p:spPr>
          <a:xfrm>
            <a:off x="202018" y="1458353"/>
            <a:ext cx="11835361" cy="771042"/>
          </a:xfrm>
          <a:prstGeom prst="roundRect">
            <a:avLst/>
          </a:prstGeom>
          <a:solidFill>
            <a:srgbClr val="30B18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t>Intellectual and Developmental Disabilities (IDD) are disabilities which impact a person’s physical, intellectual and social-emotional development. They are frequently present at birth but can present as late as 22 years of age</a:t>
            </a:r>
            <a:r>
              <a:rPr lang="en-US" baseline="30000" dirty="0"/>
              <a:t>1</a:t>
            </a:r>
            <a:r>
              <a:rPr lang="en-US" dirty="0"/>
              <a:t>. </a:t>
            </a:r>
          </a:p>
        </p:txBody>
      </p:sp>
      <p:sp>
        <p:nvSpPr>
          <p:cNvPr id="15" name="TextBox 14">
            <a:extLst>
              <a:ext uri="{FF2B5EF4-FFF2-40B4-BE49-F238E27FC236}">
                <a16:creationId xmlns:a16="http://schemas.microsoft.com/office/drawing/2014/main" id="{4537BD84-7506-08C5-638B-056AB655E578}"/>
              </a:ext>
            </a:extLst>
          </p:cNvPr>
          <p:cNvSpPr txBox="1"/>
          <p:nvPr/>
        </p:nvSpPr>
        <p:spPr>
          <a:xfrm>
            <a:off x="3458642" y="2362185"/>
            <a:ext cx="7895158" cy="400110"/>
          </a:xfrm>
          <a:prstGeom prst="rect">
            <a:avLst/>
          </a:prstGeom>
          <a:noFill/>
        </p:spPr>
        <p:txBody>
          <a:bodyPr wrap="square" rtlCol="0">
            <a:spAutoFit/>
          </a:bodyPr>
          <a:lstStyle/>
          <a:p>
            <a:r>
              <a:rPr lang="en-US" sz="2000" b="1" dirty="0"/>
              <a:t>Intellectual Disability is determined based on two criteria: </a:t>
            </a:r>
          </a:p>
        </p:txBody>
      </p:sp>
      <p:sp>
        <p:nvSpPr>
          <p:cNvPr id="17" name="TextBox 16">
            <a:extLst>
              <a:ext uri="{FF2B5EF4-FFF2-40B4-BE49-F238E27FC236}">
                <a16:creationId xmlns:a16="http://schemas.microsoft.com/office/drawing/2014/main" id="{F5E0BC77-FBCD-3E36-E4C8-173535D5B7DA}"/>
              </a:ext>
            </a:extLst>
          </p:cNvPr>
          <p:cNvSpPr txBox="1"/>
          <p:nvPr/>
        </p:nvSpPr>
        <p:spPr>
          <a:xfrm>
            <a:off x="1789270" y="5803449"/>
            <a:ext cx="9564530" cy="861774"/>
          </a:xfrm>
          <a:prstGeom prst="rect">
            <a:avLst/>
          </a:prstGeom>
          <a:noFill/>
        </p:spPr>
        <p:txBody>
          <a:bodyPr wrap="square" rtlCol="0">
            <a:spAutoFit/>
          </a:bodyPr>
          <a:lstStyle/>
          <a:p>
            <a:r>
              <a:rPr lang="en-US" sz="1600" i="1" dirty="0"/>
              <a:t>Language Note: “Developmental disability” is an umbrella term that includes many disabilities. Intellectual disability is considered a type of developmental disability. </a:t>
            </a:r>
          </a:p>
          <a:p>
            <a:endParaRPr lang="en-US" dirty="0"/>
          </a:p>
        </p:txBody>
      </p:sp>
      <p:sp>
        <p:nvSpPr>
          <p:cNvPr id="18" name="TextBox 17">
            <a:extLst>
              <a:ext uri="{FF2B5EF4-FFF2-40B4-BE49-F238E27FC236}">
                <a16:creationId xmlns:a16="http://schemas.microsoft.com/office/drawing/2014/main" id="{FCA72DFA-D24F-E151-0A4C-EA9659C399E7}"/>
              </a:ext>
            </a:extLst>
          </p:cNvPr>
          <p:cNvSpPr txBox="1"/>
          <p:nvPr/>
        </p:nvSpPr>
        <p:spPr>
          <a:xfrm>
            <a:off x="8301330" y="6477905"/>
            <a:ext cx="2793731" cy="215444"/>
          </a:xfrm>
          <a:prstGeom prst="rect">
            <a:avLst/>
          </a:prstGeom>
          <a:noFill/>
        </p:spPr>
        <p:txBody>
          <a:bodyPr wrap="square" rtlCol="0">
            <a:spAutoFit/>
          </a:bodyPr>
          <a:lstStyle/>
          <a:p>
            <a:r>
              <a:rPr lang="en-US" sz="800" dirty="0"/>
              <a:t>1. https://www.aaidd.org/intellectual-disability/definition</a:t>
            </a:r>
          </a:p>
        </p:txBody>
      </p:sp>
    </p:spTree>
    <p:extLst>
      <p:ext uri="{BB962C8B-B14F-4D97-AF65-F5344CB8AC3E}">
        <p14:creationId xmlns:p14="http://schemas.microsoft.com/office/powerpoint/2010/main" val="3523891104"/>
      </p:ext>
    </p:extLst>
  </p:cSld>
  <p:clrMapOvr>
    <a:masterClrMapping/>
  </p:clrMapOvr>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37475</TotalTime>
  <Words>5663</Words>
  <Application>Microsoft Office PowerPoint</Application>
  <PresentationFormat>Widescreen</PresentationFormat>
  <Paragraphs>627</Paragraphs>
  <Slides>60</Slides>
  <Notes>1</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60</vt:i4>
      </vt:variant>
    </vt:vector>
  </HeadingPairs>
  <TitlesOfParts>
    <vt:vector size="69" baseType="lpstr">
      <vt:lpstr>Arial</vt:lpstr>
      <vt:lpstr>Calibri</vt:lpstr>
      <vt:lpstr>Calibri Light</vt:lpstr>
      <vt:lpstr>Lato Bold</vt:lpstr>
      <vt:lpstr>Noto Sans</vt:lpstr>
      <vt:lpstr>Nunito Sans</vt:lpstr>
      <vt:lpstr>Symbol</vt:lpstr>
      <vt:lpstr>Wingdings</vt:lpstr>
      <vt:lpstr>1_Office Theme</vt:lpstr>
      <vt:lpstr>PowerPoint Presentation</vt:lpstr>
      <vt:lpstr>PowerPoint Presentation</vt:lpstr>
      <vt:lpstr>PowerPoint Presentation</vt:lpstr>
      <vt:lpstr>Home and Community Based Services Overview</vt:lpstr>
      <vt:lpstr>What are Home and Community Based Services?</vt:lpstr>
      <vt:lpstr>Who Receives Home and Community Based Services in PASSE?</vt:lpstr>
      <vt:lpstr>Benefits of Home and Community Based Services </vt:lpstr>
      <vt:lpstr>Waiver &amp; State Plan Option Populations Served by CSSPs </vt:lpstr>
      <vt:lpstr>What are Intellectual and Developmental Disabilities?</vt:lpstr>
      <vt:lpstr>What are Intellectual and Developmental Disabilities?</vt:lpstr>
      <vt:lpstr>HCBS Services for People with IDD </vt:lpstr>
      <vt:lpstr>What are Serious Mental Illnesses (SMI)?</vt:lpstr>
      <vt:lpstr>What are Serious Emotional Disturbances (SED)?</vt:lpstr>
      <vt:lpstr>Services for People with SMI/ SED </vt:lpstr>
      <vt:lpstr>Complex Care Needs  </vt:lpstr>
      <vt:lpstr>Habilitation &amp; Rehabilitation Services </vt:lpstr>
      <vt:lpstr>PASSE – Provider-Led Arkansas Shared Savings Entity Overview</vt:lpstr>
      <vt:lpstr>What is a Provider-Led Arkansas Shared Savings Entity (PASSE)?</vt:lpstr>
      <vt:lpstr>Who are PASSE members?</vt:lpstr>
      <vt:lpstr>How do PASSE members receive services?</vt:lpstr>
      <vt:lpstr>Community Support System Provider Program Overview</vt:lpstr>
      <vt:lpstr>Community Support System Provider Overview</vt:lpstr>
      <vt:lpstr>Community Support System Provider Overview</vt:lpstr>
      <vt:lpstr>Community Support System Provider Overview</vt:lpstr>
      <vt:lpstr>CSSP Provider Type Combines CES, 1915(i) Behavioral Health, and New Services</vt:lpstr>
      <vt:lpstr>HCBS Services by Provider Type </vt:lpstr>
      <vt:lpstr>Benefits of CSSP Certification for IDD and BH Providers </vt:lpstr>
      <vt:lpstr>HCBS Service Rates Under CSSP </vt:lpstr>
      <vt:lpstr>CSSP Frequently Asked Questions (FAQs) </vt:lpstr>
      <vt:lpstr>CSSP Client Journeys </vt:lpstr>
      <vt:lpstr>HCBS Service Benefits for Individuals Provided by CSSPs</vt:lpstr>
      <vt:lpstr>HCBS Service Benefits for Individuals Provided by CSSPs</vt:lpstr>
      <vt:lpstr>Case Study #1: John </vt:lpstr>
      <vt:lpstr>Case Study #1: John </vt:lpstr>
      <vt:lpstr>Case Study #2: Carmen  </vt:lpstr>
      <vt:lpstr>Case Study #2: Carmen</vt:lpstr>
      <vt:lpstr>Case Study #3: Caleb   </vt:lpstr>
      <vt:lpstr>Case Study #3: Caleb</vt:lpstr>
      <vt:lpstr>HCBS Services by Provider Type </vt:lpstr>
      <vt:lpstr>CES Waiver Provider: Certified Services  </vt:lpstr>
      <vt:lpstr>1915(i) BH Agency: Certified Services  </vt:lpstr>
      <vt:lpstr>Community Support System Provider: Certified Services Base</vt:lpstr>
      <vt:lpstr>Community Support System Provider: Certified Services Intensive </vt:lpstr>
      <vt:lpstr>Community Support System Provider: Certified Services Enhanced </vt:lpstr>
      <vt:lpstr>Understanding the CSSP Certification Process: CSSP Certification Levels </vt:lpstr>
      <vt:lpstr>Provider Types and Credentialing Bodies for HCBS for Clients with IDD and BH</vt:lpstr>
      <vt:lpstr>Community Support System Provider Certification Levels</vt:lpstr>
      <vt:lpstr>Community Support System Provider Certification Levels</vt:lpstr>
      <vt:lpstr>Community Support System Provider Certification Levels</vt:lpstr>
      <vt:lpstr>Community Support System Provider Certification Levels- Location Specific Certification</vt:lpstr>
      <vt:lpstr>Community Support System Provider Certification Levels- Location Specific Certification Continued </vt:lpstr>
      <vt:lpstr>Community Support System Provider Certification Levels- Location-Specific Certification DPSQA Certification Process</vt:lpstr>
      <vt:lpstr>Community Support System Provider Certification Levels- Location-Specific Certification DPSQA Certification Process</vt:lpstr>
      <vt:lpstr>Community Support System Provider Certification: Next Steps </vt:lpstr>
      <vt:lpstr>Provisional Certifications for Existing CSSPs and OBHAs </vt:lpstr>
      <vt:lpstr>Community Support System Provider Certification Levels- Service Level Updates  </vt:lpstr>
      <vt:lpstr>Community Support System Provider Certification Levels- Service Level Updates Continued </vt:lpstr>
      <vt:lpstr>Resources for Providers</vt:lpstr>
      <vt:lpstr>Community Support System Provider Web Page </vt:lpstr>
      <vt:lpstr>           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Laura Thorn</dc:creator>
  <cp:lastModifiedBy>Laura Thorn</cp:lastModifiedBy>
  <cp:revision>27</cp:revision>
  <dcterms:created xsi:type="dcterms:W3CDTF">2022-12-14T20:46:23Z</dcterms:created>
  <dcterms:modified xsi:type="dcterms:W3CDTF">2023-06-12T21:08:21Z</dcterms:modified>
</cp:coreProperties>
</file>