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4" r:id="rId2"/>
    <p:sldId id="271" r:id="rId3"/>
    <p:sldId id="272" r:id="rId4"/>
    <p:sldId id="273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91" autoAdjust="0"/>
  </p:normalViewPr>
  <p:slideViewPr>
    <p:cSldViewPr>
      <p:cViewPr>
        <p:scale>
          <a:sx n="118" d="100"/>
          <a:sy n="118" d="100"/>
        </p:scale>
        <p:origin x="-1434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3FA75-C4D6-48EC-A8D4-9B79DB7CA121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454A3-528F-4945-8F22-EA2132A1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59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454A3-528F-4945-8F22-EA2132A137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703B-1724-46A6-8FA4-A057C736AC36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1D26-E83E-4B1E-9C11-2396FD3660C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703B-1724-46A6-8FA4-A057C736AC36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1D26-E83E-4B1E-9C11-2396FD3660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703B-1724-46A6-8FA4-A057C736AC36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1D26-E83E-4B1E-9C11-2396FD3660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703B-1724-46A6-8FA4-A057C736AC36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1D26-E83E-4B1E-9C11-2396FD3660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703B-1724-46A6-8FA4-A057C736AC36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1D26-E83E-4B1E-9C11-2396FD3660C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703B-1724-46A6-8FA4-A057C736AC36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1D26-E83E-4B1E-9C11-2396FD3660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703B-1724-46A6-8FA4-A057C736AC36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1D26-E83E-4B1E-9C11-2396FD3660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703B-1724-46A6-8FA4-A057C736AC36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1D26-E83E-4B1E-9C11-2396FD3660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703B-1724-46A6-8FA4-A057C736AC36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1D26-E83E-4B1E-9C11-2396FD3660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703B-1724-46A6-8FA4-A057C736AC36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1D26-E83E-4B1E-9C11-2396FD3660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703B-1724-46A6-8FA4-A057C736AC36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961D26-E83E-4B1E-9C11-2396FD3660C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36703B-1724-46A6-8FA4-A057C736AC36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961D26-E83E-4B1E-9C11-2396FD3660CC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Arkansas General Supervision	</a:t>
            </a:r>
            <a:r>
              <a:rPr lang="en-US" sz="3600" dirty="0" smtClean="0"/>
              <a:t>using the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276600"/>
            <a:ext cx="6483096" cy="637736"/>
          </a:xfrm>
        </p:spPr>
        <p:txBody>
          <a:bodyPr>
            <a:normAutofit fontScale="47500" lnSpcReduction="20000"/>
          </a:bodyPr>
          <a:lstStyle/>
          <a:p>
            <a:pPr algn="ctr"/>
            <a:endParaRPr lang="en-US" sz="4000" dirty="0" smtClean="0"/>
          </a:p>
          <a:p>
            <a:pPr algn="ctr"/>
            <a:r>
              <a:rPr lang="en-US" sz="4000" b="1" i="1" dirty="0" smtClean="0"/>
              <a:t>Comprehensive Data System</a:t>
            </a:r>
          </a:p>
          <a:p>
            <a:endParaRPr lang="en-US" dirty="0"/>
          </a:p>
        </p:txBody>
      </p:sp>
      <p:pic>
        <p:nvPicPr>
          <p:cNvPr id="14339" name="Picture 3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200400"/>
            <a:ext cx="3321517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226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305800" cy="70408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4000" b="1" dirty="0" smtClean="0"/>
              <a:t>Indicator 9  APR Compliance Report</a:t>
            </a:r>
            <a:endParaRPr lang="en-US" sz="4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5714" t="14857" r="24286" b="10857"/>
          <a:stretch>
            <a:fillRect/>
          </a:stretch>
        </p:blipFill>
        <p:spPr bwMode="auto">
          <a:xfrm>
            <a:off x="457200" y="1981200"/>
            <a:ext cx="822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Indicator 9  APR Compliance Report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772400" cy="43891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5714" t="16000" r="26550" b="9551"/>
          <a:stretch>
            <a:fillRect/>
          </a:stretch>
        </p:blipFill>
        <p:spPr bwMode="auto">
          <a:xfrm>
            <a:off x="457200" y="1905000"/>
            <a:ext cx="813661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Indicator 9  APR Compliance Report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276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5715" t="14571" r="23871" b="26929"/>
          <a:stretch>
            <a:fillRect/>
          </a:stretch>
        </p:blipFill>
        <p:spPr bwMode="auto">
          <a:xfrm>
            <a:off x="457200" y="18288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First Connection</a:t>
            </a:r>
            <a:br>
              <a:rPr lang="en-US" sz="4000" b="1" dirty="0" smtClean="0"/>
            </a:br>
            <a:r>
              <a:rPr lang="en-US" sz="4000" b="1" dirty="0" smtClean="0"/>
              <a:t>Corrective Action Plan</a:t>
            </a:r>
            <a:endParaRPr lang="en-US" sz="4000" b="1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60450" y="1935163"/>
            <a:ext cx="702309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57200" y="152400"/>
            <a:ext cx="1600200" cy="1447800"/>
            <a:chOff x="1824" y="633"/>
            <a:chExt cx="2834" cy="2849"/>
          </a:xfrm>
        </p:grpSpPr>
        <p:sp>
          <p:nvSpPr>
            <p:cNvPr id="9221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2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3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scene3d>
              <a:camera prst="isometricOffAxis2Right"/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4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ctr"/>
            <a:r>
              <a:rPr lang="en-US" b="1" dirty="0" smtClean="0"/>
              <a:t>CDS System Home Page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60450" y="1935163"/>
            <a:ext cx="702309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8" name="Picture 4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52400"/>
            <a:ext cx="1829714" cy="17940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534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4851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b="1" dirty="0" smtClean="0"/>
              <a:t>The Client’s Case File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3388" t="6920" r="13113" b="8722"/>
          <a:stretch>
            <a:fillRect/>
          </a:stretch>
        </p:blipFill>
        <p:spPr bwMode="auto">
          <a:xfrm>
            <a:off x="381000" y="20574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5178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143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b="1" dirty="0" smtClean="0"/>
              <a:t>The IFSP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2286000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3571" t="6286" r="11429" b="32000"/>
          <a:stretch>
            <a:fillRect/>
          </a:stretch>
        </p:blipFill>
        <p:spPr bwMode="auto">
          <a:xfrm>
            <a:off x="457200" y="2514600"/>
            <a:ext cx="822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268" name="Picture 4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81000"/>
            <a:ext cx="1164031" cy="1826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61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Delivered Therapy Service Session</a:t>
            </a:r>
            <a:br>
              <a:rPr lang="en-US" sz="4000" b="1" dirty="0" smtClean="0"/>
            </a:b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 l="23571" t="12286" r="13267" b="6571"/>
          <a:stretch>
            <a:fillRect/>
          </a:stretch>
        </p:blipFill>
        <p:spPr bwMode="auto">
          <a:xfrm>
            <a:off x="381000" y="1447800"/>
            <a:ext cx="8153400" cy="466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Comprehensive Data System Reports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857" t="13429" r="14286" b="21428"/>
          <a:stretch>
            <a:fillRect/>
          </a:stretch>
        </p:blipFill>
        <p:spPr bwMode="auto">
          <a:xfrm>
            <a:off x="533400" y="1981200"/>
            <a:ext cx="8229600" cy="4343400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764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en-US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Indicator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Timely of Services Report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110" t="9729" r="26130" b="46871"/>
          <a:stretch>
            <a:fillRect/>
          </a:stretch>
        </p:blipFill>
        <p:spPr bwMode="auto">
          <a:xfrm>
            <a:off x="381000" y="2362200"/>
            <a:ext cx="8305800" cy="3733800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13688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Indicator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</a:t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Timely IFSP Report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17857" t="14571" r="20715" b="27143"/>
          <a:stretch>
            <a:fillRect/>
          </a:stretch>
        </p:blipFill>
        <p:spPr bwMode="auto">
          <a:xfrm>
            <a:off x="685800" y="2209800"/>
            <a:ext cx="8001000" cy="3962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6608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Indicator 8</a:t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 Transition Report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60450" y="1935163"/>
            <a:ext cx="7023099" cy="4389437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DD7578DFD9824A8C9BD1EDA96034F4" ma:contentTypeVersion="4" ma:contentTypeDescription="Create a new document." ma:contentTypeScope="" ma:versionID="e688e99446f317238ee87e3b398adbbb">
  <xsd:schema xmlns:xsd="http://www.w3.org/2001/XMLSchema" xmlns:xs="http://www.w3.org/2001/XMLSchema" xmlns:p="http://schemas.microsoft.com/office/2006/metadata/properties" xmlns:ns2="ed9d2d12-19c2-4b7b-b189-ed0005242a02" xmlns:ns3="http://schemas.microsoft.com/sharepoint/v3/fields" targetNamespace="http://schemas.microsoft.com/office/2006/metadata/properties" ma:root="true" ma:fieldsID="d489ec6b9607f730a1a28080b2204929" ns2:_="" ns3:_="">
    <xsd:import namespace="ed9d2d12-19c2-4b7b-b189-ed0005242a02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doctype" minOccurs="0"/>
                <xsd:element ref="ns2:filters" minOccurs="0"/>
                <xsd:element ref="ns2:pubtype" minOccurs="0"/>
                <xsd:element ref="ns3:_DCDateModifi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9d2d12-19c2-4b7b-b189-ed0005242a02" elementFormDefault="qualified">
    <xsd:import namespace="http://schemas.microsoft.com/office/2006/documentManagement/types"/>
    <xsd:import namespace="http://schemas.microsoft.com/office/infopath/2007/PartnerControls"/>
    <xsd:element name="doctype" ma:index="8" nillable="true" ma:displayName="doctype" ma:default="PDF" ma:format="Dropdown" ma:internalName="doctype">
      <xsd:simpleType>
        <xsd:restriction base="dms:Choice">
          <xsd:enumeration value="PDF"/>
          <xsd:enumeration value="DOC"/>
          <xsd:enumeration value="XLS"/>
        </xsd:restriction>
      </xsd:simpleType>
    </xsd:element>
    <xsd:element name="filters" ma:index="9" nillable="true" ma:displayName="filters" ma:list="{27796ccc-555b-4851-9e94-cc6de936205a}" ma:internalName="filters" ma:showField="Title" ma:web="ed9d2d12-19c2-4b7b-b189-ed0005242a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type" ma:index="10" nillable="true" ma:displayName="pubtype" ma:list="{79b6c254-cc35-46f5-ba55-7cea981f517c}" ma:internalName="pubtype" ma:showField="Title" ma:web="ed9d2d12-19c2-4b7b-b189-ed0005242a02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Modified" ma:index="11" nillable="true" ma:displayName="Date Modified" ma:description="The date on which this resource was last modified" ma:format="DateTime" ma:internalName="_DCDateModifi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type xmlns="ed9d2d12-19c2-4b7b-b189-ed0005242a02">PDF</doctype>
    <_DCDateModified xmlns="http://schemas.microsoft.com/sharepoint/v3/fields">2013-02-20T06:00:00+00:00</_DCDateModified>
    <pubtype xmlns="ed9d2d12-19c2-4b7b-b189-ed0005242a02">108</pubtype>
    <filters xmlns="ed9d2d12-19c2-4b7b-b189-ed0005242a02">
      <Value>7</Value>
    </filters>
  </documentManagement>
</p:properties>
</file>

<file path=customXml/itemProps1.xml><?xml version="1.0" encoding="utf-8"?>
<ds:datastoreItem xmlns:ds="http://schemas.openxmlformats.org/officeDocument/2006/customXml" ds:itemID="{67B02573-848F-4530-BB20-CF7052DAEFCD}"/>
</file>

<file path=customXml/itemProps2.xml><?xml version="1.0" encoding="utf-8"?>
<ds:datastoreItem xmlns:ds="http://schemas.openxmlformats.org/officeDocument/2006/customXml" ds:itemID="{AA83F923-948F-431C-A41E-F669D256B71C}"/>
</file>

<file path=customXml/itemProps3.xml><?xml version="1.0" encoding="utf-8"?>
<ds:datastoreItem xmlns:ds="http://schemas.openxmlformats.org/officeDocument/2006/customXml" ds:itemID="{FFD16F96-0E7B-402F-AEE7-F9631335C7B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48</Words>
  <Application>Microsoft Office PowerPoint</Application>
  <PresentationFormat>On-screen Show (4:3)</PresentationFormat>
  <Paragraphs>16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Arkansas General Supervision using the</vt:lpstr>
      <vt:lpstr>CDS System Home Page</vt:lpstr>
      <vt:lpstr>The Client’s Case File</vt:lpstr>
      <vt:lpstr>The IFSP</vt:lpstr>
      <vt:lpstr>Delivered Therapy Service Session  </vt:lpstr>
      <vt:lpstr>Comprehensive Data System Reports </vt:lpstr>
      <vt:lpstr>Indicator 1 Timely of Services Report</vt:lpstr>
      <vt:lpstr>Indicator 7 Timely IFSP Report</vt:lpstr>
      <vt:lpstr>Indicator 8 Effective Transition Report</vt:lpstr>
      <vt:lpstr>Indicator 9  APR Compliance Report</vt:lpstr>
      <vt:lpstr>Indicator 9  APR Compliance Report</vt:lpstr>
      <vt:lpstr>Indicator 9  APR Compliance Report</vt:lpstr>
      <vt:lpstr>First Connection Corrective Action Plan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CDS General Supervision</dc:title>
  <dc:creator>DHS</dc:creator>
  <cp:lastModifiedBy>Tracy Turner</cp:lastModifiedBy>
  <cp:revision>8</cp:revision>
  <dcterms:created xsi:type="dcterms:W3CDTF">2013-02-13T17:50:46Z</dcterms:created>
  <dcterms:modified xsi:type="dcterms:W3CDTF">2013-02-14T19:57:05Z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0x0101005DDD7578DFD9824A8C9BD1EDA96034F4</vt:lpwstr>
  </property>
</Properties>
</file>